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3"/>
  </p:notesMasterIdLst>
  <p:sldIdLst>
    <p:sldId id="257" r:id="rId5"/>
    <p:sldId id="271" r:id="rId6"/>
    <p:sldId id="260" r:id="rId7"/>
    <p:sldId id="273" r:id="rId8"/>
    <p:sldId id="279" r:id="rId9"/>
    <p:sldId id="288" r:id="rId10"/>
    <p:sldId id="276" r:id="rId11"/>
    <p:sldId id="280" r:id="rId12"/>
    <p:sldId id="281" r:id="rId13"/>
    <p:sldId id="277" r:id="rId14"/>
    <p:sldId id="268" r:id="rId15"/>
    <p:sldId id="284" r:id="rId16"/>
    <p:sldId id="285" r:id="rId17"/>
    <p:sldId id="282" r:id="rId18"/>
    <p:sldId id="286" r:id="rId19"/>
    <p:sldId id="267" r:id="rId20"/>
    <p:sldId id="287" r:id="rId21"/>
    <p:sldId id="28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A0F"/>
    <a:srgbClr val="002A86"/>
    <a:srgbClr val="0B15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030DC1-5BA2-4E88-88A2-AD0E487EB43A}" v="136" dt="2025-09-17T22:48:17.4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804" autoAdjust="0"/>
  </p:normalViewPr>
  <p:slideViewPr>
    <p:cSldViewPr snapToGrid="0">
      <p:cViewPr varScale="1">
        <p:scale>
          <a:sx n="54" d="100"/>
          <a:sy n="54" d="100"/>
        </p:scale>
        <p:origin x="221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A1088F-0B15-4C8F-B02A-FAB845C63B6A}" type="datetimeFigureOut">
              <a:rPr lang="en-US" smtClean="0"/>
              <a:t>9/17/2025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98F0F9-EB59-40A4-A2A9-83530C48AC62}" type="slidenum">
              <a:rPr lang="en-US" smtClean="0"/>
              <a:t>‹#›</a:t>
            </a:fld>
            <a:endParaRPr lang="en-US"/>
          </a:p>
        </p:txBody>
      </p:sp>
    </p:spTree>
    <p:extLst>
      <p:ext uri="{BB962C8B-B14F-4D97-AF65-F5344CB8AC3E}">
        <p14:creationId xmlns:p14="http://schemas.microsoft.com/office/powerpoint/2010/main" val="3339108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t>2</a:t>
            </a:fld>
            <a:endParaRPr lang="en-US" dirty="0"/>
          </a:p>
        </p:txBody>
      </p:sp>
    </p:spTree>
    <p:extLst>
      <p:ext uri="{BB962C8B-B14F-4D97-AF65-F5344CB8AC3E}">
        <p14:creationId xmlns:p14="http://schemas.microsoft.com/office/powerpoint/2010/main" val="824430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9BEFC-5782-B153-0FEB-DCA47EFF7E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FC092C-B0B7-1812-3FAE-56CC7E0C18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7C6187-95D4-E475-D954-3CA4EC62D8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91D616-4998-0FFE-F188-37C83A1385DE}"/>
              </a:ext>
            </a:extLst>
          </p:cNvPr>
          <p:cNvSpPr>
            <a:spLocks noGrp="1"/>
          </p:cNvSpPr>
          <p:nvPr>
            <p:ph type="sldNum" sz="quarter" idx="5"/>
          </p:nvPr>
        </p:nvSpPr>
        <p:spPr/>
        <p:txBody>
          <a:bodyPr/>
          <a:lstStyle/>
          <a:p>
            <a:fld id="{2395A62F-2362-4553-A8D3-DDC42D2E5E9C}" type="slidenum">
              <a:rPr lang="en-US" smtClean="0"/>
              <a:t>12</a:t>
            </a:fld>
            <a:endParaRPr lang="en-US" dirty="0"/>
          </a:p>
        </p:txBody>
      </p:sp>
    </p:spTree>
    <p:extLst>
      <p:ext uri="{BB962C8B-B14F-4D97-AF65-F5344CB8AC3E}">
        <p14:creationId xmlns:p14="http://schemas.microsoft.com/office/powerpoint/2010/main" val="3743575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CFE03-89AE-D1B7-88D1-E9A0225267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3A65D9-ED33-62A8-5F0D-82CCB1579A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D36725-E1D1-7C36-15EA-E697656808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D15587-F017-ADE3-D576-2DC7D8B2908F}"/>
              </a:ext>
            </a:extLst>
          </p:cNvPr>
          <p:cNvSpPr>
            <a:spLocks noGrp="1"/>
          </p:cNvSpPr>
          <p:nvPr>
            <p:ph type="sldNum" sz="quarter" idx="5"/>
          </p:nvPr>
        </p:nvSpPr>
        <p:spPr/>
        <p:txBody>
          <a:bodyPr/>
          <a:lstStyle/>
          <a:p>
            <a:fld id="{2395A62F-2362-4553-A8D3-DDC42D2E5E9C}" type="slidenum">
              <a:rPr lang="en-US" smtClean="0"/>
              <a:t>13</a:t>
            </a:fld>
            <a:endParaRPr lang="en-US" dirty="0"/>
          </a:p>
        </p:txBody>
      </p:sp>
    </p:spTree>
    <p:extLst>
      <p:ext uri="{BB962C8B-B14F-4D97-AF65-F5344CB8AC3E}">
        <p14:creationId xmlns:p14="http://schemas.microsoft.com/office/powerpoint/2010/main" val="259566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t>14</a:t>
            </a:fld>
            <a:endParaRPr lang="en-US" dirty="0"/>
          </a:p>
        </p:txBody>
      </p:sp>
    </p:spTree>
    <p:extLst>
      <p:ext uri="{BB962C8B-B14F-4D97-AF65-F5344CB8AC3E}">
        <p14:creationId xmlns:p14="http://schemas.microsoft.com/office/powerpoint/2010/main" val="2186146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BE15A-2B4B-9C0C-0572-07C410A97E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CF1B89-EE0E-FE1C-7C1A-0543D47E3C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E2480B-75C6-CD6F-B999-2C6EF7C31E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C633F5-2D70-AA44-A155-30251FA6840B}"/>
              </a:ext>
            </a:extLst>
          </p:cNvPr>
          <p:cNvSpPr>
            <a:spLocks noGrp="1"/>
          </p:cNvSpPr>
          <p:nvPr>
            <p:ph type="sldNum" sz="quarter" idx="5"/>
          </p:nvPr>
        </p:nvSpPr>
        <p:spPr/>
        <p:txBody>
          <a:bodyPr/>
          <a:lstStyle/>
          <a:p>
            <a:fld id="{2395A62F-2362-4553-A8D3-DDC42D2E5E9C}" type="slidenum">
              <a:rPr lang="en-US" smtClean="0"/>
              <a:t>15</a:t>
            </a:fld>
            <a:endParaRPr lang="en-US" dirty="0"/>
          </a:p>
        </p:txBody>
      </p:sp>
    </p:spTree>
    <p:extLst>
      <p:ext uri="{BB962C8B-B14F-4D97-AF65-F5344CB8AC3E}">
        <p14:creationId xmlns:p14="http://schemas.microsoft.com/office/powerpoint/2010/main" val="439433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t>16</a:t>
            </a:fld>
            <a:endParaRPr lang="en-US" dirty="0"/>
          </a:p>
        </p:txBody>
      </p:sp>
    </p:spTree>
    <p:extLst>
      <p:ext uri="{BB962C8B-B14F-4D97-AF65-F5344CB8AC3E}">
        <p14:creationId xmlns:p14="http://schemas.microsoft.com/office/powerpoint/2010/main" val="3320483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DE1E8-9230-C548-781E-7E6D382059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1EAF36-B25A-9B69-8A71-493877A836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CDA58F-19D0-1C62-412F-2214D4C913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9E913C-92F2-4932-A080-B643FD98A090}"/>
              </a:ext>
            </a:extLst>
          </p:cNvPr>
          <p:cNvSpPr>
            <a:spLocks noGrp="1"/>
          </p:cNvSpPr>
          <p:nvPr>
            <p:ph type="sldNum" sz="quarter" idx="5"/>
          </p:nvPr>
        </p:nvSpPr>
        <p:spPr/>
        <p:txBody>
          <a:bodyPr/>
          <a:lstStyle/>
          <a:p>
            <a:fld id="{2395A62F-2362-4553-A8D3-DDC42D2E5E9C}" type="slidenum">
              <a:rPr lang="en-US" smtClean="0"/>
              <a:t>17</a:t>
            </a:fld>
            <a:endParaRPr lang="en-US" dirty="0"/>
          </a:p>
        </p:txBody>
      </p:sp>
    </p:spTree>
    <p:extLst>
      <p:ext uri="{BB962C8B-B14F-4D97-AF65-F5344CB8AC3E}">
        <p14:creationId xmlns:p14="http://schemas.microsoft.com/office/powerpoint/2010/main" val="3262090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t>18</a:t>
            </a:fld>
            <a:endParaRPr lang="en-US" dirty="0"/>
          </a:p>
        </p:txBody>
      </p:sp>
    </p:spTree>
    <p:extLst>
      <p:ext uri="{BB962C8B-B14F-4D97-AF65-F5344CB8AC3E}">
        <p14:creationId xmlns:p14="http://schemas.microsoft.com/office/powerpoint/2010/main" val="1209232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t>3</a:t>
            </a:fld>
            <a:endParaRPr lang="en-US" dirty="0"/>
          </a:p>
        </p:txBody>
      </p:sp>
    </p:spTree>
    <p:extLst>
      <p:ext uri="{BB962C8B-B14F-4D97-AF65-F5344CB8AC3E}">
        <p14:creationId xmlns:p14="http://schemas.microsoft.com/office/powerpoint/2010/main" val="1089740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t>4</a:t>
            </a:fld>
            <a:endParaRPr lang="en-US" dirty="0"/>
          </a:p>
        </p:txBody>
      </p:sp>
    </p:spTree>
    <p:extLst>
      <p:ext uri="{BB962C8B-B14F-4D97-AF65-F5344CB8AC3E}">
        <p14:creationId xmlns:p14="http://schemas.microsoft.com/office/powerpoint/2010/main" val="3034154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t>5</a:t>
            </a:fld>
            <a:endParaRPr lang="en-US" dirty="0"/>
          </a:p>
        </p:txBody>
      </p:sp>
    </p:spTree>
    <p:extLst>
      <p:ext uri="{BB962C8B-B14F-4D97-AF65-F5344CB8AC3E}">
        <p14:creationId xmlns:p14="http://schemas.microsoft.com/office/powerpoint/2010/main" val="1367317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t>7</a:t>
            </a:fld>
            <a:endParaRPr lang="en-US" dirty="0"/>
          </a:p>
        </p:txBody>
      </p:sp>
    </p:spTree>
    <p:extLst>
      <p:ext uri="{BB962C8B-B14F-4D97-AF65-F5344CB8AC3E}">
        <p14:creationId xmlns:p14="http://schemas.microsoft.com/office/powerpoint/2010/main" val="980575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t>8</a:t>
            </a:fld>
            <a:endParaRPr lang="en-US" dirty="0"/>
          </a:p>
        </p:txBody>
      </p:sp>
    </p:spTree>
    <p:extLst>
      <p:ext uri="{BB962C8B-B14F-4D97-AF65-F5344CB8AC3E}">
        <p14:creationId xmlns:p14="http://schemas.microsoft.com/office/powerpoint/2010/main" val="4122377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t>9</a:t>
            </a:fld>
            <a:endParaRPr lang="en-US" dirty="0"/>
          </a:p>
        </p:txBody>
      </p:sp>
    </p:spTree>
    <p:extLst>
      <p:ext uri="{BB962C8B-B14F-4D97-AF65-F5344CB8AC3E}">
        <p14:creationId xmlns:p14="http://schemas.microsoft.com/office/powerpoint/2010/main" val="2364744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t>10</a:t>
            </a:fld>
            <a:endParaRPr lang="en-US" dirty="0"/>
          </a:p>
        </p:txBody>
      </p:sp>
    </p:spTree>
    <p:extLst>
      <p:ext uri="{BB962C8B-B14F-4D97-AF65-F5344CB8AC3E}">
        <p14:creationId xmlns:p14="http://schemas.microsoft.com/office/powerpoint/2010/main" val="748324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t>11</a:t>
            </a:fld>
            <a:endParaRPr lang="en-US" dirty="0"/>
          </a:p>
        </p:txBody>
      </p:sp>
    </p:spTree>
    <p:extLst>
      <p:ext uri="{BB962C8B-B14F-4D97-AF65-F5344CB8AC3E}">
        <p14:creationId xmlns:p14="http://schemas.microsoft.com/office/powerpoint/2010/main" val="3739147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00988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48466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22986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9498770-5483-773B-4916-4A4C0782511A}"/>
              </a:ext>
            </a:extLst>
          </p:cNvPr>
          <p:cNvSpPr>
            <a:spLocks noGrp="1"/>
          </p:cNvSpPr>
          <p:nvPr>
            <p:ph type="pic" sz="quarter" idx="13"/>
          </p:nvPr>
        </p:nvSpPr>
        <p:spPr>
          <a:xfrm>
            <a:off x="1154" y="8"/>
            <a:ext cx="9141704" cy="6857992"/>
          </a:xfrm>
          <a:custGeom>
            <a:avLst/>
            <a:gdLst>
              <a:gd name="connsiteX0" fmla="*/ 10789622 w 12188938"/>
              <a:gd name="connsiteY0" fmla="*/ 4110765 h 6857992"/>
              <a:gd name="connsiteX1" fmla="*/ 10793496 w 12188938"/>
              <a:gd name="connsiteY1" fmla="*/ 4192880 h 6857992"/>
              <a:gd name="connsiteX2" fmla="*/ 10789622 w 12188938"/>
              <a:gd name="connsiteY2" fmla="*/ 4110765 h 6857992"/>
              <a:gd name="connsiteX3" fmla="*/ 11430043 w 12188938"/>
              <a:gd name="connsiteY3" fmla="*/ 4107476 h 6857992"/>
              <a:gd name="connsiteX4" fmla="*/ 11480790 w 12188938"/>
              <a:gd name="connsiteY4" fmla="*/ 4171816 h 6857992"/>
              <a:gd name="connsiteX5" fmla="*/ 11430043 w 12188938"/>
              <a:gd name="connsiteY5" fmla="*/ 4107476 h 6857992"/>
              <a:gd name="connsiteX6" fmla="*/ 11643184 w 12188938"/>
              <a:gd name="connsiteY6" fmla="*/ 4107090 h 6857992"/>
              <a:gd name="connsiteX7" fmla="*/ 11643184 w 12188938"/>
              <a:gd name="connsiteY7" fmla="*/ 4186306 h 6857992"/>
              <a:gd name="connsiteX8" fmla="*/ 11643184 w 12188938"/>
              <a:gd name="connsiteY8" fmla="*/ 4107090 h 6857992"/>
              <a:gd name="connsiteX9" fmla="*/ 11084439 w 12188938"/>
              <a:gd name="connsiteY9" fmla="*/ 4104189 h 6857992"/>
              <a:gd name="connsiteX10" fmla="*/ 11088324 w 12188938"/>
              <a:gd name="connsiteY10" fmla="*/ 4196932 h 6857992"/>
              <a:gd name="connsiteX11" fmla="*/ 11084439 w 12188938"/>
              <a:gd name="connsiteY11" fmla="*/ 4104189 h 6857992"/>
              <a:gd name="connsiteX12" fmla="*/ 11977268 w 12188938"/>
              <a:gd name="connsiteY12" fmla="*/ 4064583 h 6857992"/>
              <a:gd name="connsiteX13" fmla="*/ 11957860 w 12188938"/>
              <a:gd name="connsiteY13" fmla="*/ 4157259 h 6857992"/>
              <a:gd name="connsiteX14" fmla="*/ 11977268 w 12188938"/>
              <a:gd name="connsiteY14" fmla="*/ 4064583 h 6857992"/>
              <a:gd name="connsiteX15" fmla="*/ 10164195 w 12188938"/>
              <a:gd name="connsiteY15" fmla="*/ 4056856 h 6857992"/>
              <a:gd name="connsiteX16" fmla="*/ 10164195 w 12188938"/>
              <a:gd name="connsiteY16" fmla="*/ 4150563 h 6857992"/>
              <a:gd name="connsiteX17" fmla="*/ 10164195 w 12188938"/>
              <a:gd name="connsiteY17" fmla="*/ 4056856 h 6857992"/>
              <a:gd name="connsiteX18" fmla="*/ 10470889 w 12188938"/>
              <a:gd name="connsiteY18" fmla="*/ 4053956 h 6857992"/>
              <a:gd name="connsiteX19" fmla="*/ 10447647 w 12188938"/>
              <a:gd name="connsiteY19" fmla="*/ 4147134 h 6857992"/>
              <a:gd name="connsiteX20" fmla="*/ 10470889 w 12188938"/>
              <a:gd name="connsiteY20" fmla="*/ 4053956 h 6857992"/>
              <a:gd name="connsiteX21" fmla="*/ 152046 w 12188938"/>
              <a:gd name="connsiteY21" fmla="*/ 3893917 h 6857992"/>
              <a:gd name="connsiteX22" fmla="*/ 124874 w 12188938"/>
              <a:gd name="connsiteY22" fmla="*/ 3973187 h 6857992"/>
              <a:gd name="connsiteX23" fmla="*/ 152046 w 12188938"/>
              <a:gd name="connsiteY23" fmla="*/ 3893917 h 6857992"/>
              <a:gd name="connsiteX24" fmla="*/ 638431 w 12188938"/>
              <a:gd name="connsiteY24" fmla="*/ 3886118 h 6857992"/>
              <a:gd name="connsiteX25" fmla="*/ 591851 w 12188938"/>
              <a:gd name="connsiteY25" fmla="*/ 3954475 h 6857992"/>
              <a:gd name="connsiteX26" fmla="*/ 638431 w 12188938"/>
              <a:gd name="connsiteY26" fmla="*/ 3886118 h 6857992"/>
              <a:gd name="connsiteX27" fmla="*/ 2020621 w 12188938"/>
              <a:gd name="connsiteY27" fmla="*/ 3879602 h 6857992"/>
              <a:gd name="connsiteX28" fmla="*/ 1970159 w 12188938"/>
              <a:gd name="connsiteY28" fmla="*/ 3940557 h 6857992"/>
              <a:gd name="connsiteX29" fmla="*/ 2020621 w 12188938"/>
              <a:gd name="connsiteY29" fmla="*/ 3879602 h 6857992"/>
              <a:gd name="connsiteX30" fmla="*/ 1438182 w 12188938"/>
              <a:gd name="connsiteY30" fmla="*/ 3868995 h 6857992"/>
              <a:gd name="connsiteX31" fmla="*/ 1438182 w 12188938"/>
              <a:gd name="connsiteY31" fmla="*/ 3947246 h 6857992"/>
              <a:gd name="connsiteX32" fmla="*/ 1438182 w 12188938"/>
              <a:gd name="connsiteY32" fmla="*/ 3868995 h 6857992"/>
              <a:gd name="connsiteX33" fmla="*/ 1765862 w 12188938"/>
              <a:gd name="connsiteY33" fmla="*/ 3862391 h 6857992"/>
              <a:gd name="connsiteX34" fmla="*/ 1738637 w 12188938"/>
              <a:gd name="connsiteY34" fmla="*/ 3951206 h 6857992"/>
              <a:gd name="connsiteX35" fmla="*/ 1765862 w 12188938"/>
              <a:gd name="connsiteY35" fmla="*/ 3862391 h 6857992"/>
              <a:gd name="connsiteX36" fmla="*/ 1154678 w 12188938"/>
              <a:gd name="connsiteY36" fmla="*/ 3861266 h 6857992"/>
              <a:gd name="connsiteX37" fmla="*/ 1154678 w 12188938"/>
              <a:gd name="connsiteY37" fmla="*/ 3939811 h 6857992"/>
              <a:gd name="connsiteX38" fmla="*/ 1154678 w 12188938"/>
              <a:gd name="connsiteY38" fmla="*/ 3861266 h 6857992"/>
              <a:gd name="connsiteX39" fmla="*/ 878722 w 12188938"/>
              <a:gd name="connsiteY39" fmla="*/ 3858367 h 6857992"/>
              <a:gd name="connsiteX40" fmla="*/ 902082 w 12188938"/>
              <a:gd name="connsiteY40" fmla="*/ 3947246 h 6857992"/>
              <a:gd name="connsiteX41" fmla="*/ 878722 w 12188938"/>
              <a:gd name="connsiteY41" fmla="*/ 3858367 h 6857992"/>
              <a:gd name="connsiteX42" fmla="*/ 449757 w 12188938"/>
              <a:gd name="connsiteY42" fmla="*/ 3849853 h 6857992"/>
              <a:gd name="connsiteX43" fmla="*/ 368452 w 12188938"/>
              <a:gd name="connsiteY43" fmla="*/ 3914667 h 6857992"/>
              <a:gd name="connsiteX44" fmla="*/ 449757 w 12188938"/>
              <a:gd name="connsiteY44" fmla="*/ 3849853 h 6857992"/>
              <a:gd name="connsiteX45" fmla="*/ 11651208 w 12188938"/>
              <a:gd name="connsiteY45" fmla="*/ 3796213 h 6857992"/>
              <a:gd name="connsiteX46" fmla="*/ 11600851 w 12188938"/>
              <a:gd name="connsiteY46" fmla="*/ 3856978 h 6857992"/>
              <a:gd name="connsiteX47" fmla="*/ 11651208 w 12188938"/>
              <a:gd name="connsiteY47" fmla="*/ 3796213 h 6857992"/>
              <a:gd name="connsiteX48" fmla="*/ 11969505 w 12188938"/>
              <a:gd name="connsiteY48" fmla="*/ 3789255 h 6857992"/>
              <a:gd name="connsiteX49" fmla="*/ 11946215 w 12188938"/>
              <a:gd name="connsiteY49" fmla="*/ 3878313 h 6857992"/>
              <a:gd name="connsiteX50" fmla="*/ 11969505 w 12188938"/>
              <a:gd name="connsiteY50" fmla="*/ 3789255 h 6857992"/>
              <a:gd name="connsiteX51" fmla="*/ 11015833 w 12188938"/>
              <a:gd name="connsiteY51" fmla="*/ 3747231 h 6857992"/>
              <a:gd name="connsiteX52" fmla="*/ 11008064 w 12188938"/>
              <a:gd name="connsiteY52" fmla="*/ 3829375 h 6857992"/>
              <a:gd name="connsiteX53" fmla="*/ 11015833 w 12188938"/>
              <a:gd name="connsiteY53" fmla="*/ 3747231 h 6857992"/>
              <a:gd name="connsiteX54" fmla="*/ 10638051 w 12188938"/>
              <a:gd name="connsiteY54" fmla="*/ 3736359 h 6857992"/>
              <a:gd name="connsiteX55" fmla="*/ 10680915 w 12188938"/>
              <a:gd name="connsiteY55" fmla="*/ 3804381 h 6857992"/>
              <a:gd name="connsiteX56" fmla="*/ 10638051 w 12188938"/>
              <a:gd name="connsiteY56" fmla="*/ 3736359 h 6857992"/>
              <a:gd name="connsiteX57" fmla="*/ 10264977 w 12188938"/>
              <a:gd name="connsiteY57" fmla="*/ 3722113 h 6857992"/>
              <a:gd name="connsiteX58" fmla="*/ 10233803 w 12188938"/>
              <a:gd name="connsiteY58" fmla="*/ 3811564 h 6857992"/>
              <a:gd name="connsiteX59" fmla="*/ 10264977 w 12188938"/>
              <a:gd name="connsiteY59" fmla="*/ 3722113 h 6857992"/>
              <a:gd name="connsiteX60" fmla="*/ 11255210 w 12188938"/>
              <a:gd name="connsiteY60" fmla="*/ 3710038 h 6857992"/>
              <a:gd name="connsiteX61" fmla="*/ 11305640 w 12188938"/>
              <a:gd name="connsiteY61" fmla="*/ 3785221 h 6857992"/>
              <a:gd name="connsiteX62" fmla="*/ 11255210 w 12188938"/>
              <a:gd name="connsiteY62" fmla="*/ 3710038 h 6857992"/>
              <a:gd name="connsiteX63" fmla="*/ 343061 w 12188938"/>
              <a:gd name="connsiteY63" fmla="*/ 3611056 h 6857992"/>
              <a:gd name="connsiteX64" fmla="*/ 327601 w 12188938"/>
              <a:gd name="connsiteY64" fmla="*/ 3703799 h 6857992"/>
              <a:gd name="connsiteX65" fmla="*/ 343061 w 12188938"/>
              <a:gd name="connsiteY65" fmla="*/ 3611056 h 6857992"/>
              <a:gd name="connsiteX66" fmla="*/ 2040279 w 12188938"/>
              <a:gd name="connsiteY66" fmla="*/ 3578335 h 6857992"/>
              <a:gd name="connsiteX67" fmla="*/ 2090709 w 12188938"/>
              <a:gd name="connsiteY67" fmla="*/ 3650011 h 6857992"/>
              <a:gd name="connsiteX68" fmla="*/ 2040279 w 12188938"/>
              <a:gd name="connsiteY68" fmla="*/ 3578335 h 6857992"/>
              <a:gd name="connsiteX69" fmla="*/ 99393 w 12188938"/>
              <a:gd name="connsiteY69" fmla="*/ 3575932 h 6857992"/>
              <a:gd name="connsiteX70" fmla="*/ 149855 w 12188938"/>
              <a:gd name="connsiteY70" fmla="*/ 3647887 h 6857992"/>
              <a:gd name="connsiteX71" fmla="*/ 99393 w 12188938"/>
              <a:gd name="connsiteY71" fmla="*/ 3575932 h 6857992"/>
              <a:gd name="connsiteX72" fmla="*/ 801257 w 12188938"/>
              <a:gd name="connsiteY72" fmla="*/ 3571806 h 6857992"/>
              <a:gd name="connsiteX73" fmla="*/ 847929 w 12188938"/>
              <a:gd name="connsiteY73" fmla="*/ 3639458 h 6857992"/>
              <a:gd name="connsiteX74" fmla="*/ 801257 w 12188938"/>
              <a:gd name="connsiteY74" fmla="*/ 3571806 h 6857992"/>
              <a:gd name="connsiteX75" fmla="*/ 1771669 w 12188938"/>
              <a:gd name="connsiteY75" fmla="*/ 3571447 h 6857992"/>
              <a:gd name="connsiteX76" fmla="*/ 1775551 w 12188938"/>
              <a:gd name="connsiteY76" fmla="*/ 3653562 h 6857992"/>
              <a:gd name="connsiteX77" fmla="*/ 1771669 w 12188938"/>
              <a:gd name="connsiteY77" fmla="*/ 3571447 h 6857992"/>
              <a:gd name="connsiteX78" fmla="*/ 1531232 w 12188938"/>
              <a:gd name="connsiteY78" fmla="*/ 3567584 h 6857992"/>
              <a:gd name="connsiteX79" fmla="*/ 1515737 w 12188938"/>
              <a:gd name="connsiteY79" fmla="*/ 3661291 h 6857992"/>
              <a:gd name="connsiteX80" fmla="*/ 1531232 w 12188938"/>
              <a:gd name="connsiteY80" fmla="*/ 3567584 h 6857992"/>
              <a:gd name="connsiteX81" fmla="*/ 576083 w 12188938"/>
              <a:gd name="connsiteY81" fmla="*/ 3560820 h 6857992"/>
              <a:gd name="connsiteX82" fmla="*/ 579988 w 12188938"/>
              <a:gd name="connsiteY82" fmla="*/ 3657427 h 6857992"/>
              <a:gd name="connsiteX83" fmla="*/ 576083 w 12188938"/>
              <a:gd name="connsiteY83" fmla="*/ 3560820 h 6857992"/>
              <a:gd name="connsiteX84" fmla="*/ 1243735 w 12188938"/>
              <a:gd name="connsiteY84" fmla="*/ 3554060 h 6857992"/>
              <a:gd name="connsiteX85" fmla="*/ 1267115 w 12188938"/>
              <a:gd name="connsiteY85" fmla="*/ 3621974 h 6857992"/>
              <a:gd name="connsiteX86" fmla="*/ 1298288 w 12188938"/>
              <a:gd name="connsiteY86" fmla="*/ 3607677 h 6857992"/>
              <a:gd name="connsiteX87" fmla="*/ 1243735 w 12188938"/>
              <a:gd name="connsiteY87" fmla="*/ 3554060 h 6857992"/>
              <a:gd name="connsiteX88" fmla="*/ 1069080 w 12188938"/>
              <a:gd name="connsiteY88" fmla="*/ 3514450 h 6857992"/>
              <a:gd name="connsiteX89" fmla="*/ 1057493 w 12188938"/>
              <a:gd name="connsiteY89" fmla="*/ 3603329 h 6857992"/>
              <a:gd name="connsiteX90" fmla="*/ 1069080 w 12188938"/>
              <a:gd name="connsiteY90" fmla="*/ 3514450 h 6857992"/>
              <a:gd name="connsiteX91" fmla="*/ 11577350 w 12188938"/>
              <a:gd name="connsiteY91" fmla="*/ 3430849 h 6857992"/>
              <a:gd name="connsiteX92" fmla="*/ 11534652 w 12188938"/>
              <a:gd name="connsiteY92" fmla="*/ 3506317 h 6857992"/>
              <a:gd name="connsiteX93" fmla="*/ 11577350 w 12188938"/>
              <a:gd name="connsiteY93" fmla="*/ 3430849 h 6857992"/>
              <a:gd name="connsiteX94" fmla="*/ 12105571 w 12188938"/>
              <a:gd name="connsiteY94" fmla="*/ 3430847 h 6857992"/>
              <a:gd name="connsiteX95" fmla="*/ 12160022 w 12188938"/>
              <a:gd name="connsiteY95" fmla="*/ 3498761 h 6857992"/>
              <a:gd name="connsiteX96" fmla="*/ 12105571 w 12188938"/>
              <a:gd name="connsiteY96" fmla="*/ 3430847 h 6857992"/>
              <a:gd name="connsiteX97" fmla="*/ 11825923 w 12188938"/>
              <a:gd name="connsiteY97" fmla="*/ 3416356 h 6857992"/>
              <a:gd name="connsiteX98" fmla="*/ 11794935 w 12188938"/>
              <a:gd name="connsiteY98" fmla="*/ 3488207 h 6857992"/>
              <a:gd name="connsiteX99" fmla="*/ 11825923 w 12188938"/>
              <a:gd name="connsiteY99" fmla="*/ 3416356 h 6857992"/>
              <a:gd name="connsiteX100" fmla="*/ 11297784 w 12188938"/>
              <a:gd name="connsiteY100" fmla="*/ 3380614 h 6857992"/>
              <a:gd name="connsiteX101" fmla="*/ 11239709 w 12188938"/>
              <a:gd name="connsiteY101" fmla="*/ 3448527 h 6857992"/>
              <a:gd name="connsiteX102" fmla="*/ 11297784 w 12188938"/>
              <a:gd name="connsiteY102" fmla="*/ 3380614 h 6857992"/>
              <a:gd name="connsiteX103" fmla="*/ 10284650 w 12188938"/>
              <a:gd name="connsiteY103" fmla="*/ 3366124 h 6857992"/>
              <a:gd name="connsiteX104" fmla="*/ 10261360 w 12188938"/>
              <a:gd name="connsiteY104" fmla="*/ 3459057 h 6857992"/>
              <a:gd name="connsiteX105" fmla="*/ 10284650 w 12188938"/>
              <a:gd name="connsiteY105" fmla="*/ 3366124 h 6857992"/>
              <a:gd name="connsiteX106" fmla="*/ 10933029 w 12188938"/>
              <a:gd name="connsiteY106" fmla="*/ 3359362 h 6857992"/>
              <a:gd name="connsiteX107" fmla="*/ 10983552 w 12188938"/>
              <a:gd name="connsiteY107" fmla="*/ 3434478 h 6857992"/>
              <a:gd name="connsiteX108" fmla="*/ 10933029 w 12188938"/>
              <a:gd name="connsiteY108" fmla="*/ 3359362 h 6857992"/>
              <a:gd name="connsiteX109" fmla="*/ 10579447 w 12188938"/>
              <a:gd name="connsiteY109" fmla="*/ 3355210 h 6857992"/>
              <a:gd name="connsiteX110" fmla="*/ 10649317 w 12188938"/>
              <a:gd name="connsiteY110" fmla="*/ 3416018 h 6857992"/>
              <a:gd name="connsiteX111" fmla="*/ 10579447 w 12188938"/>
              <a:gd name="connsiteY111" fmla="*/ 3355210 h 6857992"/>
              <a:gd name="connsiteX112" fmla="*/ 1915689 w 12188938"/>
              <a:gd name="connsiteY112" fmla="*/ 3277771 h 6857992"/>
              <a:gd name="connsiteX113" fmla="*/ 1896321 w 12188938"/>
              <a:gd name="connsiteY113" fmla="*/ 3359884 h 6857992"/>
              <a:gd name="connsiteX114" fmla="*/ 1915689 w 12188938"/>
              <a:gd name="connsiteY114" fmla="*/ 3277771 h 6857992"/>
              <a:gd name="connsiteX115" fmla="*/ 1698041 w 12188938"/>
              <a:gd name="connsiteY115" fmla="*/ 3245892 h 6857992"/>
              <a:gd name="connsiteX116" fmla="*/ 1682547 w 12188938"/>
              <a:gd name="connsiteY116" fmla="*/ 3335065 h 6857992"/>
              <a:gd name="connsiteX117" fmla="*/ 1698041 w 12188938"/>
              <a:gd name="connsiteY117" fmla="*/ 3245892 h 6857992"/>
              <a:gd name="connsiteX118" fmla="*/ 1104067 w 12188938"/>
              <a:gd name="connsiteY118" fmla="*/ 3224638 h 6857992"/>
              <a:gd name="connsiteX119" fmla="*/ 1061284 w 12188938"/>
              <a:gd name="connsiteY119" fmla="*/ 3296199 h 6857992"/>
              <a:gd name="connsiteX120" fmla="*/ 1104067 w 12188938"/>
              <a:gd name="connsiteY120" fmla="*/ 3224638 h 6857992"/>
              <a:gd name="connsiteX121" fmla="*/ 1383806 w 12188938"/>
              <a:gd name="connsiteY121" fmla="*/ 3220776 h 6857992"/>
              <a:gd name="connsiteX122" fmla="*/ 1430332 w 12188938"/>
              <a:gd name="connsiteY122" fmla="*/ 3299346 h 6857992"/>
              <a:gd name="connsiteX123" fmla="*/ 1383806 w 12188938"/>
              <a:gd name="connsiteY123" fmla="*/ 3220776 h 6857992"/>
              <a:gd name="connsiteX124" fmla="*/ 804868 w 12188938"/>
              <a:gd name="connsiteY124" fmla="*/ 3191793 h 6857992"/>
              <a:gd name="connsiteX125" fmla="*/ 785446 w 12188938"/>
              <a:gd name="connsiteY125" fmla="*/ 3277771 h 6857992"/>
              <a:gd name="connsiteX126" fmla="*/ 804868 w 12188938"/>
              <a:gd name="connsiteY126" fmla="*/ 3191793 h 6857992"/>
              <a:gd name="connsiteX127" fmla="*/ 482687 w 12188938"/>
              <a:gd name="connsiteY127" fmla="*/ 3191410 h 6857992"/>
              <a:gd name="connsiteX128" fmla="*/ 455563 w 12188938"/>
              <a:gd name="connsiteY128" fmla="*/ 3195805 h 6857992"/>
              <a:gd name="connsiteX129" fmla="*/ 514013 w 12188938"/>
              <a:gd name="connsiteY129" fmla="*/ 3267146 h 6857992"/>
              <a:gd name="connsiteX130" fmla="*/ 482687 w 12188938"/>
              <a:gd name="connsiteY130" fmla="*/ 3191410 h 6857992"/>
              <a:gd name="connsiteX131" fmla="*/ 218915 w 12188938"/>
              <a:gd name="connsiteY131" fmla="*/ 3177302 h 6857992"/>
              <a:gd name="connsiteX132" fmla="*/ 187741 w 12188938"/>
              <a:gd name="connsiteY132" fmla="*/ 3267244 h 6857992"/>
              <a:gd name="connsiteX133" fmla="*/ 218915 w 12188938"/>
              <a:gd name="connsiteY133" fmla="*/ 3177302 h 6857992"/>
              <a:gd name="connsiteX134" fmla="*/ 2152903 w 12188938"/>
              <a:gd name="connsiteY134" fmla="*/ 1624906 h 6857992"/>
              <a:gd name="connsiteX135" fmla="*/ 2152903 w 12188938"/>
              <a:gd name="connsiteY135" fmla="*/ 5233079 h 6857992"/>
              <a:gd name="connsiteX136" fmla="*/ 10036020 w 12188938"/>
              <a:gd name="connsiteY136" fmla="*/ 5233079 h 6857992"/>
              <a:gd name="connsiteX137" fmla="*/ 10036020 w 12188938"/>
              <a:gd name="connsiteY137" fmla="*/ 3459281 h 6857992"/>
              <a:gd name="connsiteX138" fmla="*/ 10047194 w 12188938"/>
              <a:gd name="connsiteY138" fmla="*/ 3454934 h 6857992"/>
              <a:gd name="connsiteX139" fmla="*/ 10038968 w 12188938"/>
              <a:gd name="connsiteY139" fmla="*/ 3375592 h 6857992"/>
              <a:gd name="connsiteX140" fmla="*/ 10036020 w 12188938"/>
              <a:gd name="connsiteY140" fmla="*/ 3374870 h 6857992"/>
              <a:gd name="connsiteX141" fmla="*/ 10036020 w 12188938"/>
              <a:gd name="connsiteY141" fmla="*/ 1624906 h 6857992"/>
              <a:gd name="connsiteX142" fmla="*/ 0 w 12188938"/>
              <a:gd name="connsiteY142" fmla="*/ 0 h 6857992"/>
              <a:gd name="connsiteX143" fmla="*/ 12188938 w 12188938"/>
              <a:gd name="connsiteY143" fmla="*/ 0 h 6857992"/>
              <a:gd name="connsiteX144" fmla="*/ 12188938 w 12188938"/>
              <a:gd name="connsiteY144" fmla="*/ 6857992 h 6857992"/>
              <a:gd name="connsiteX145" fmla="*/ 0 w 12188938"/>
              <a:gd name="connsiteY145" fmla="*/ 6857992 h 685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2188938" h="6857992">
                <a:moveTo>
                  <a:pt x="10789622" y="4110765"/>
                </a:moveTo>
                <a:cubicBezTo>
                  <a:pt x="10708277" y="4128616"/>
                  <a:pt x="10735392" y="4189310"/>
                  <a:pt x="10793496" y="4192880"/>
                </a:cubicBezTo>
                <a:cubicBezTo>
                  <a:pt x="10859347" y="4189310"/>
                  <a:pt x="10851600" y="4110765"/>
                  <a:pt x="10789622" y="4110765"/>
                </a:cubicBezTo>
                <a:close/>
                <a:moveTo>
                  <a:pt x="11430043" y="4107476"/>
                </a:moveTo>
                <a:cubicBezTo>
                  <a:pt x="11320742" y="4150369"/>
                  <a:pt x="11414429" y="4207560"/>
                  <a:pt x="11480790" y="4171816"/>
                </a:cubicBezTo>
                <a:cubicBezTo>
                  <a:pt x="11488597" y="4143220"/>
                  <a:pt x="11461272" y="4100327"/>
                  <a:pt x="11430043" y="4107476"/>
                </a:cubicBezTo>
                <a:close/>
                <a:moveTo>
                  <a:pt x="11643184" y="4107090"/>
                </a:moveTo>
                <a:cubicBezTo>
                  <a:pt x="11569378" y="4121493"/>
                  <a:pt x="11592685" y="4171903"/>
                  <a:pt x="11643184" y="4186306"/>
                </a:cubicBezTo>
                <a:cubicBezTo>
                  <a:pt x="11713106" y="4186306"/>
                  <a:pt x="11705337" y="4110691"/>
                  <a:pt x="11643184" y="4107090"/>
                </a:cubicBezTo>
                <a:close/>
                <a:moveTo>
                  <a:pt x="11084439" y="4104189"/>
                </a:moveTo>
                <a:cubicBezTo>
                  <a:pt x="11002864" y="4107756"/>
                  <a:pt x="11014518" y="4196932"/>
                  <a:pt x="11088324" y="4196932"/>
                </a:cubicBezTo>
                <a:cubicBezTo>
                  <a:pt x="11146592" y="4186231"/>
                  <a:pt x="11127169" y="4111323"/>
                  <a:pt x="11084439" y="4104189"/>
                </a:cubicBezTo>
                <a:close/>
                <a:moveTo>
                  <a:pt x="11977268" y="4064583"/>
                </a:moveTo>
                <a:cubicBezTo>
                  <a:pt x="11899635" y="4071712"/>
                  <a:pt x="11884108" y="4132308"/>
                  <a:pt x="11957860" y="4157259"/>
                </a:cubicBezTo>
                <a:cubicBezTo>
                  <a:pt x="12016085" y="4167952"/>
                  <a:pt x="12039375" y="4071712"/>
                  <a:pt x="11977268" y="4064583"/>
                </a:cubicBezTo>
                <a:close/>
                <a:moveTo>
                  <a:pt x="10164195" y="4056856"/>
                </a:moveTo>
                <a:cubicBezTo>
                  <a:pt x="10082803" y="4064064"/>
                  <a:pt x="10086679" y="4143355"/>
                  <a:pt x="10164195" y="4150563"/>
                </a:cubicBezTo>
                <a:cubicBezTo>
                  <a:pt x="10222333" y="4139751"/>
                  <a:pt x="10206830" y="4071273"/>
                  <a:pt x="10164195" y="4056856"/>
                </a:cubicBezTo>
                <a:close/>
                <a:moveTo>
                  <a:pt x="10470889" y="4053956"/>
                </a:moveTo>
                <a:cubicBezTo>
                  <a:pt x="10439900" y="4071875"/>
                  <a:pt x="10381796" y="4075459"/>
                  <a:pt x="10447647" y="4147134"/>
                </a:cubicBezTo>
                <a:cubicBezTo>
                  <a:pt x="10532866" y="4165053"/>
                  <a:pt x="10532866" y="4064707"/>
                  <a:pt x="10470889" y="4053956"/>
                </a:cubicBezTo>
                <a:close/>
                <a:moveTo>
                  <a:pt x="152046" y="3893917"/>
                </a:moveTo>
                <a:cubicBezTo>
                  <a:pt x="93821" y="3890314"/>
                  <a:pt x="66649" y="3962377"/>
                  <a:pt x="124874" y="3973187"/>
                </a:cubicBezTo>
                <a:cubicBezTo>
                  <a:pt x="194744" y="4023631"/>
                  <a:pt x="221916" y="3901124"/>
                  <a:pt x="152046" y="3893917"/>
                </a:cubicBezTo>
                <a:close/>
                <a:moveTo>
                  <a:pt x="638431" y="3886118"/>
                </a:moveTo>
                <a:cubicBezTo>
                  <a:pt x="587970" y="3882520"/>
                  <a:pt x="568561" y="3918497"/>
                  <a:pt x="591851" y="3954475"/>
                </a:cubicBezTo>
                <a:cubicBezTo>
                  <a:pt x="665603" y="3986854"/>
                  <a:pt x="723828" y="3904106"/>
                  <a:pt x="638431" y="3886118"/>
                </a:cubicBezTo>
                <a:close/>
                <a:moveTo>
                  <a:pt x="2020621" y="3879602"/>
                </a:moveTo>
                <a:cubicBezTo>
                  <a:pt x="1993449" y="3915458"/>
                  <a:pt x="1977922" y="3854503"/>
                  <a:pt x="1970159" y="3940557"/>
                </a:cubicBezTo>
                <a:cubicBezTo>
                  <a:pt x="2040029" y="4040953"/>
                  <a:pt x="2125430" y="3897530"/>
                  <a:pt x="2020621" y="3879602"/>
                </a:cubicBezTo>
                <a:close/>
                <a:moveTo>
                  <a:pt x="1438182" y="3868995"/>
                </a:moveTo>
                <a:cubicBezTo>
                  <a:pt x="1356435" y="3890336"/>
                  <a:pt x="1391468" y="3925905"/>
                  <a:pt x="1438182" y="3947246"/>
                </a:cubicBezTo>
                <a:cubicBezTo>
                  <a:pt x="1504359" y="3940132"/>
                  <a:pt x="1500466" y="3876109"/>
                  <a:pt x="1438182" y="3868995"/>
                </a:cubicBezTo>
                <a:close/>
                <a:moveTo>
                  <a:pt x="1765862" y="3862391"/>
                </a:moveTo>
                <a:cubicBezTo>
                  <a:pt x="1730858" y="3876602"/>
                  <a:pt x="1676408" y="3887259"/>
                  <a:pt x="1738637" y="3951206"/>
                </a:cubicBezTo>
                <a:cubicBezTo>
                  <a:pt x="1835871" y="3972522"/>
                  <a:pt x="1831981" y="3873049"/>
                  <a:pt x="1765862" y="3862391"/>
                </a:cubicBezTo>
                <a:close/>
                <a:moveTo>
                  <a:pt x="1154678" y="3861266"/>
                </a:moveTo>
                <a:cubicBezTo>
                  <a:pt x="1077376" y="3879117"/>
                  <a:pt x="1108297" y="3925530"/>
                  <a:pt x="1154678" y="3939811"/>
                </a:cubicBezTo>
                <a:cubicBezTo>
                  <a:pt x="1224250" y="3943381"/>
                  <a:pt x="1220385" y="3871977"/>
                  <a:pt x="1154678" y="3861266"/>
                </a:cubicBezTo>
                <a:close/>
                <a:moveTo>
                  <a:pt x="878722" y="3858367"/>
                </a:moveTo>
                <a:cubicBezTo>
                  <a:pt x="793069" y="3890364"/>
                  <a:pt x="828109" y="3940136"/>
                  <a:pt x="902082" y="3947246"/>
                </a:cubicBezTo>
                <a:cubicBezTo>
                  <a:pt x="968269" y="3933025"/>
                  <a:pt x="917656" y="3861922"/>
                  <a:pt x="878722" y="3858367"/>
                </a:cubicBezTo>
                <a:close/>
                <a:moveTo>
                  <a:pt x="449757" y="3849853"/>
                </a:moveTo>
                <a:cubicBezTo>
                  <a:pt x="411040" y="3846252"/>
                  <a:pt x="352965" y="3867857"/>
                  <a:pt x="368452" y="3914667"/>
                </a:cubicBezTo>
                <a:cubicBezTo>
                  <a:pt x="411040" y="3965078"/>
                  <a:pt x="515576" y="3896663"/>
                  <a:pt x="449757" y="3849853"/>
                </a:cubicBezTo>
                <a:close/>
                <a:moveTo>
                  <a:pt x="11651208" y="3796213"/>
                </a:moveTo>
                <a:cubicBezTo>
                  <a:pt x="11620219" y="3824808"/>
                  <a:pt x="11604725" y="3774766"/>
                  <a:pt x="11600851" y="3856978"/>
                </a:cubicBezTo>
                <a:cubicBezTo>
                  <a:pt x="11662828" y="3953488"/>
                  <a:pt x="11751921" y="3810511"/>
                  <a:pt x="11651208" y="3796213"/>
                </a:cubicBezTo>
                <a:close/>
                <a:moveTo>
                  <a:pt x="11969505" y="3789255"/>
                </a:moveTo>
                <a:cubicBezTo>
                  <a:pt x="11938451" y="3803504"/>
                  <a:pt x="11884108" y="3814191"/>
                  <a:pt x="11946215" y="3878313"/>
                </a:cubicBezTo>
                <a:cubicBezTo>
                  <a:pt x="12039375" y="3903249"/>
                  <a:pt x="12039375" y="3799942"/>
                  <a:pt x="11969505" y="3789255"/>
                </a:cubicBezTo>
                <a:close/>
                <a:moveTo>
                  <a:pt x="11015833" y="3747231"/>
                </a:moveTo>
                <a:cubicBezTo>
                  <a:pt x="10945912" y="3747231"/>
                  <a:pt x="10934258" y="3854375"/>
                  <a:pt x="11008064" y="3829375"/>
                </a:cubicBezTo>
                <a:cubicBezTo>
                  <a:pt x="11046910" y="3865089"/>
                  <a:pt x="11077986" y="3747231"/>
                  <a:pt x="11015833" y="3747231"/>
                </a:cubicBezTo>
                <a:close/>
                <a:moveTo>
                  <a:pt x="10638051" y="3736359"/>
                </a:moveTo>
                <a:cubicBezTo>
                  <a:pt x="10525048" y="3765000"/>
                  <a:pt x="10610775" y="3854503"/>
                  <a:pt x="10680915" y="3804381"/>
                </a:cubicBezTo>
                <a:cubicBezTo>
                  <a:pt x="10688708" y="3775741"/>
                  <a:pt x="10673121" y="3732779"/>
                  <a:pt x="10638051" y="3736359"/>
                </a:cubicBezTo>
                <a:close/>
                <a:moveTo>
                  <a:pt x="10264977" y="3722113"/>
                </a:moveTo>
                <a:cubicBezTo>
                  <a:pt x="10214320" y="3729269"/>
                  <a:pt x="10179250" y="3786518"/>
                  <a:pt x="10233803" y="3811564"/>
                </a:cubicBezTo>
                <a:cubicBezTo>
                  <a:pt x="10288357" y="3818720"/>
                  <a:pt x="10342910" y="3747159"/>
                  <a:pt x="10264977" y="3722113"/>
                </a:cubicBezTo>
                <a:close/>
                <a:moveTo>
                  <a:pt x="11255210" y="3710038"/>
                </a:moveTo>
                <a:cubicBezTo>
                  <a:pt x="11146591" y="3735099"/>
                  <a:pt x="11235813" y="3831762"/>
                  <a:pt x="11305640" y="3785221"/>
                </a:cubicBezTo>
                <a:cubicBezTo>
                  <a:pt x="11313398" y="3749419"/>
                  <a:pt x="11282364" y="3713618"/>
                  <a:pt x="11255210" y="3710038"/>
                </a:cubicBezTo>
                <a:close/>
                <a:moveTo>
                  <a:pt x="343061" y="3611056"/>
                </a:moveTo>
                <a:cubicBezTo>
                  <a:pt x="281219" y="3621757"/>
                  <a:pt x="258029" y="3682397"/>
                  <a:pt x="327601" y="3703799"/>
                </a:cubicBezTo>
                <a:cubicBezTo>
                  <a:pt x="385577" y="3700232"/>
                  <a:pt x="404903" y="3621757"/>
                  <a:pt x="343061" y="3611056"/>
                </a:cubicBezTo>
                <a:close/>
                <a:moveTo>
                  <a:pt x="2040279" y="3578335"/>
                </a:moveTo>
                <a:cubicBezTo>
                  <a:pt x="1935539" y="3621341"/>
                  <a:pt x="2017003" y="3678681"/>
                  <a:pt x="2090709" y="3650011"/>
                </a:cubicBezTo>
                <a:cubicBezTo>
                  <a:pt x="2102350" y="3628508"/>
                  <a:pt x="2071313" y="3567584"/>
                  <a:pt x="2040279" y="3578335"/>
                </a:cubicBezTo>
                <a:close/>
                <a:moveTo>
                  <a:pt x="99393" y="3575932"/>
                </a:moveTo>
                <a:cubicBezTo>
                  <a:pt x="-1531" y="3611909"/>
                  <a:pt x="64458" y="3680266"/>
                  <a:pt x="149855" y="3647887"/>
                </a:cubicBezTo>
                <a:cubicBezTo>
                  <a:pt x="153736" y="3611909"/>
                  <a:pt x="130446" y="3575932"/>
                  <a:pt x="99393" y="3575932"/>
                </a:cubicBezTo>
                <a:close/>
                <a:moveTo>
                  <a:pt x="801257" y="3571806"/>
                </a:moveTo>
                <a:cubicBezTo>
                  <a:pt x="692355" y="3600291"/>
                  <a:pt x="777921" y="3689306"/>
                  <a:pt x="847929" y="3639458"/>
                </a:cubicBezTo>
                <a:cubicBezTo>
                  <a:pt x="851818" y="3610973"/>
                  <a:pt x="836261" y="3564685"/>
                  <a:pt x="801257" y="3571806"/>
                </a:cubicBezTo>
                <a:close/>
                <a:moveTo>
                  <a:pt x="1771669" y="3571447"/>
                </a:moveTo>
                <a:cubicBezTo>
                  <a:pt x="1701799" y="3582158"/>
                  <a:pt x="1678509" y="3649992"/>
                  <a:pt x="1775551" y="3653562"/>
                </a:cubicBezTo>
                <a:cubicBezTo>
                  <a:pt x="1826012" y="3642851"/>
                  <a:pt x="1833776" y="3571447"/>
                  <a:pt x="1771669" y="3571447"/>
                </a:cubicBezTo>
                <a:close/>
                <a:moveTo>
                  <a:pt x="1531232" y="3567584"/>
                </a:moveTo>
                <a:cubicBezTo>
                  <a:pt x="1449886" y="3578396"/>
                  <a:pt x="1438265" y="3632458"/>
                  <a:pt x="1515737" y="3661291"/>
                </a:cubicBezTo>
                <a:cubicBezTo>
                  <a:pt x="1577714" y="3661291"/>
                  <a:pt x="1589335" y="3578396"/>
                  <a:pt x="1531232" y="3567584"/>
                </a:cubicBezTo>
                <a:close/>
                <a:moveTo>
                  <a:pt x="576083" y="3560820"/>
                </a:moveTo>
                <a:cubicBezTo>
                  <a:pt x="494078" y="3564398"/>
                  <a:pt x="505793" y="3650271"/>
                  <a:pt x="579988" y="3657427"/>
                </a:cubicBezTo>
                <a:cubicBezTo>
                  <a:pt x="634658" y="3643115"/>
                  <a:pt x="622943" y="3571554"/>
                  <a:pt x="576083" y="3560820"/>
                </a:cubicBezTo>
                <a:close/>
                <a:moveTo>
                  <a:pt x="1243735" y="3554060"/>
                </a:moveTo>
                <a:cubicBezTo>
                  <a:pt x="1169699" y="3571932"/>
                  <a:pt x="1196975" y="3661293"/>
                  <a:pt x="1267115" y="3621974"/>
                </a:cubicBezTo>
                <a:cubicBezTo>
                  <a:pt x="1274908" y="3614825"/>
                  <a:pt x="1286598" y="3596953"/>
                  <a:pt x="1298288" y="3607677"/>
                </a:cubicBezTo>
                <a:cubicBezTo>
                  <a:pt x="1306082" y="3582656"/>
                  <a:pt x="1271012" y="3554060"/>
                  <a:pt x="1243735" y="3554060"/>
                </a:cubicBezTo>
                <a:close/>
                <a:moveTo>
                  <a:pt x="1069080" y="3514450"/>
                </a:moveTo>
                <a:cubicBezTo>
                  <a:pt x="995691" y="3532226"/>
                  <a:pt x="960928" y="3603329"/>
                  <a:pt x="1057493" y="3603329"/>
                </a:cubicBezTo>
                <a:cubicBezTo>
                  <a:pt x="1107706" y="3592664"/>
                  <a:pt x="1130882" y="3521560"/>
                  <a:pt x="1069080" y="3514450"/>
                </a:cubicBezTo>
                <a:close/>
                <a:moveTo>
                  <a:pt x="11577350" y="3430849"/>
                </a:moveTo>
                <a:cubicBezTo>
                  <a:pt x="11526888" y="3430849"/>
                  <a:pt x="11507480" y="3470380"/>
                  <a:pt x="11534652" y="3506317"/>
                </a:cubicBezTo>
                <a:cubicBezTo>
                  <a:pt x="11608404" y="3520692"/>
                  <a:pt x="11662747" y="3463193"/>
                  <a:pt x="11577350" y="3430849"/>
                </a:cubicBezTo>
                <a:close/>
                <a:moveTo>
                  <a:pt x="12105571" y="3430847"/>
                </a:moveTo>
                <a:cubicBezTo>
                  <a:pt x="12000559" y="3466591"/>
                  <a:pt x="12082235" y="3538080"/>
                  <a:pt x="12160022" y="3498761"/>
                </a:cubicBezTo>
                <a:cubicBezTo>
                  <a:pt x="12156133" y="3470166"/>
                  <a:pt x="12136686" y="3430847"/>
                  <a:pt x="12105571" y="3430847"/>
                </a:cubicBezTo>
                <a:close/>
                <a:moveTo>
                  <a:pt x="11825923" y="3416356"/>
                </a:moveTo>
                <a:cubicBezTo>
                  <a:pt x="11744578" y="3419949"/>
                  <a:pt x="11756199" y="3498984"/>
                  <a:pt x="11794935" y="3488207"/>
                </a:cubicBezTo>
                <a:cubicBezTo>
                  <a:pt x="11868533" y="3531317"/>
                  <a:pt x="11895648" y="3423543"/>
                  <a:pt x="11825923" y="3416356"/>
                </a:cubicBezTo>
                <a:close/>
                <a:moveTo>
                  <a:pt x="11297784" y="3380614"/>
                </a:moveTo>
                <a:cubicBezTo>
                  <a:pt x="11255196" y="3384189"/>
                  <a:pt x="11224222" y="3402061"/>
                  <a:pt x="11239709" y="3448527"/>
                </a:cubicBezTo>
                <a:cubicBezTo>
                  <a:pt x="11301656" y="3523589"/>
                  <a:pt x="11386833" y="3416358"/>
                  <a:pt x="11297784" y="3380614"/>
                </a:cubicBezTo>
                <a:close/>
                <a:moveTo>
                  <a:pt x="10284650" y="3366124"/>
                </a:moveTo>
                <a:cubicBezTo>
                  <a:pt x="10253596" y="3380421"/>
                  <a:pt x="10199253" y="3391144"/>
                  <a:pt x="10261360" y="3459057"/>
                </a:cubicBezTo>
                <a:cubicBezTo>
                  <a:pt x="10354520" y="3473355"/>
                  <a:pt x="10350638" y="3376847"/>
                  <a:pt x="10284650" y="3366124"/>
                </a:cubicBezTo>
                <a:close/>
                <a:moveTo>
                  <a:pt x="10933029" y="3359362"/>
                </a:moveTo>
                <a:cubicBezTo>
                  <a:pt x="10820322" y="3384401"/>
                  <a:pt x="10917483" y="3491711"/>
                  <a:pt x="10983552" y="3434478"/>
                </a:cubicBezTo>
                <a:cubicBezTo>
                  <a:pt x="10991325" y="3402285"/>
                  <a:pt x="10960234" y="3366515"/>
                  <a:pt x="10933029" y="3359362"/>
                </a:cubicBezTo>
                <a:close/>
                <a:moveTo>
                  <a:pt x="10579447" y="3355210"/>
                </a:moveTo>
                <a:cubicBezTo>
                  <a:pt x="10494050" y="3401711"/>
                  <a:pt x="10598855" y="3483982"/>
                  <a:pt x="10649317" y="3416018"/>
                </a:cubicBezTo>
                <a:cubicBezTo>
                  <a:pt x="10649317" y="3380249"/>
                  <a:pt x="10633790" y="3351633"/>
                  <a:pt x="10579447" y="3355210"/>
                </a:cubicBezTo>
                <a:close/>
                <a:moveTo>
                  <a:pt x="1915689" y="3277771"/>
                </a:moveTo>
                <a:cubicBezTo>
                  <a:pt x="1869206" y="3284911"/>
                  <a:pt x="1853712" y="3334893"/>
                  <a:pt x="1896321" y="3359884"/>
                </a:cubicBezTo>
                <a:cubicBezTo>
                  <a:pt x="1973793" y="3338462"/>
                  <a:pt x="2004782" y="3302761"/>
                  <a:pt x="1915689" y="3277771"/>
                </a:cubicBezTo>
                <a:close/>
                <a:moveTo>
                  <a:pt x="1698041" y="3245892"/>
                </a:moveTo>
                <a:cubicBezTo>
                  <a:pt x="1616696" y="3256592"/>
                  <a:pt x="1605075" y="3310097"/>
                  <a:pt x="1682547" y="3335065"/>
                </a:cubicBezTo>
                <a:cubicBezTo>
                  <a:pt x="1744524" y="3338632"/>
                  <a:pt x="1756145" y="3253025"/>
                  <a:pt x="1698041" y="3245892"/>
                </a:cubicBezTo>
                <a:close/>
                <a:moveTo>
                  <a:pt x="1104067" y="3224638"/>
                </a:moveTo>
                <a:cubicBezTo>
                  <a:pt x="1057395" y="3231794"/>
                  <a:pt x="1030170" y="3253263"/>
                  <a:pt x="1061284" y="3296199"/>
                </a:cubicBezTo>
                <a:cubicBezTo>
                  <a:pt x="1139071" y="3321243"/>
                  <a:pt x="1189633" y="3260418"/>
                  <a:pt x="1104067" y="3224638"/>
                </a:cubicBezTo>
                <a:close/>
                <a:moveTo>
                  <a:pt x="1383806" y="3220776"/>
                </a:moveTo>
                <a:cubicBezTo>
                  <a:pt x="1283002" y="3238632"/>
                  <a:pt x="1345035" y="3338631"/>
                  <a:pt x="1430332" y="3299346"/>
                </a:cubicBezTo>
                <a:cubicBezTo>
                  <a:pt x="1461349" y="3277918"/>
                  <a:pt x="1395437" y="3220776"/>
                  <a:pt x="1383806" y="3220776"/>
                </a:cubicBezTo>
                <a:close/>
                <a:moveTo>
                  <a:pt x="804868" y="3191793"/>
                </a:moveTo>
                <a:cubicBezTo>
                  <a:pt x="762138" y="3202540"/>
                  <a:pt x="742716" y="3252696"/>
                  <a:pt x="785446" y="3277771"/>
                </a:cubicBezTo>
                <a:cubicBezTo>
                  <a:pt x="859252" y="3263441"/>
                  <a:pt x="886444" y="3213289"/>
                  <a:pt x="804868" y="3191793"/>
                </a:cubicBezTo>
                <a:close/>
                <a:moveTo>
                  <a:pt x="482687" y="3191410"/>
                </a:moveTo>
                <a:cubicBezTo>
                  <a:pt x="473950" y="3191737"/>
                  <a:pt x="464817" y="3193131"/>
                  <a:pt x="455563" y="3195805"/>
                </a:cubicBezTo>
                <a:cubicBezTo>
                  <a:pt x="432183" y="3231476"/>
                  <a:pt x="467253" y="3267146"/>
                  <a:pt x="514013" y="3267146"/>
                </a:cubicBezTo>
                <a:cubicBezTo>
                  <a:pt x="585614" y="3239056"/>
                  <a:pt x="543846" y="3189119"/>
                  <a:pt x="482687" y="3191410"/>
                </a:cubicBezTo>
                <a:close/>
                <a:moveTo>
                  <a:pt x="218915" y="3177302"/>
                </a:moveTo>
                <a:cubicBezTo>
                  <a:pt x="164362" y="3180900"/>
                  <a:pt x="133188" y="3242060"/>
                  <a:pt x="187741" y="3267244"/>
                </a:cubicBezTo>
                <a:cubicBezTo>
                  <a:pt x="242295" y="3281635"/>
                  <a:pt x="296848" y="3202486"/>
                  <a:pt x="218915" y="3177302"/>
                </a:cubicBezTo>
                <a:close/>
                <a:moveTo>
                  <a:pt x="2152903" y="1624906"/>
                </a:moveTo>
                <a:lnTo>
                  <a:pt x="2152903" y="5233079"/>
                </a:lnTo>
                <a:lnTo>
                  <a:pt x="10036020" y="5233079"/>
                </a:lnTo>
                <a:lnTo>
                  <a:pt x="10036020" y="3459281"/>
                </a:lnTo>
                <a:lnTo>
                  <a:pt x="10047194" y="3454934"/>
                </a:lnTo>
                <a:cubicBezTo>
                  <a:pt x="10075852" y="3435526"/>
                  <a:pt x="10071530" y="3391335"/>
                  <a:pt x="10038968" y="3375592"/>
                </a:cubicBezTo>
                <a:lnTo>
                  <a:pt x="10036020" y="3374870"/>
                </a:lnTo>
                <a:lnTo>
                  <a:pt x="10036020" y="1624906"/>
                </a:lnTo>
                <a:close/>
                <a:moveTo>
                  <a:pt x="0" y="0"/>
                </a:moveTo>
                <a:lnTo>
                  <a:pt x="12188938" y="0"/>
                </a:lnTo>
                <a:lnTo>
                  <a:pt x="12188938" y="6857992"/>
                </a:lnTo>
                <a:lnTo>
                  <a:pt x="0" y="6857992"/>
                </a:lnTo>
                <a:close/>
              </a:path>
            </a:pathLst>
          </a:custGeom>
          <a:solidFill>
            <a:schemeClr val="accent5">
              <a:lumMod val="60000"/>
              <a:lumOff val="40000"/>
            </a:schemeClr>
          </a:solidFill>
        </p:spPr>
        <p:txBody>
          <a:bodyPr wrap="square">
            <a:noAutofit/>
          </a:bodyP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0D395C89-2E28-4777-95B0-BA7EECAE3BA4}"/>
              </a:ext>
            </a:extLst>
          </p:cNvPr>
          <p:cNvSpPr>
            <a:spLocks noGrp="1"/>
          </p:cNvSpPr>
          <p:nvPr>
            <p:ph type="ctrTitle" hasCustomPrompt="1"/>
          </p:nvPr>
        </p:nvSpPr>
        <p:spPr>
          <a:xfrm>
            <a:off x="1614163" y="3001755"/>
            <a:ext cx="5912338" cy="854493"/>
          </a:xfrm>
          <a:noFill/>
          <a:ln>
            <a:noFill/>
          </a:ln>
        </p:spPr>
        <p:txBody>
          <a:bodyPr anchor="ctr">
            <a:normAutofit/>
          </a:bodyPr>
          <a:lstStyle>
            <a:lvl1pPr algn="ctr">
              <a:defRPr sz="3600"/>
            </a:lvl1pPr>
          </a:lstStyle>
          <a:p>
            <a:r>
              <a:rPr lang="en-US" dirty="0"/>
              <a:t>Click to add title</a:t>
            </a:r>
          </a:p>
        </p:txBody>
      </p:sp>
    </p:spTree>
    <p:extLst>
      <p:ext uri="{BB962C8B-B14F-4D97-AF65-F5344CB8AC3E}">
        <p14:creationId xmlns:p14="http://schemas.microsoft.com/office/powerpoint/2010/main" val="2424335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603F58-3A9F-AB36-2AA1-3F51ECFFF567}"/>
              </a:ext>
              <a:ext uri="{C183D7F6-B498-43B3-948B-1728B52AA6E4}">
                <adec:decorative xmlns:adec="http://schemas.microsoft.com/office/drawing/2017/decorative" val="1"/>
              </a:ext>
            </a:extLst>
          </p:cNvPr>
          <p:cNvSpPr/>
          <p:nvPr userDrawn="1"/>
        </p:nvSpPr>
        <p:spPr>
          <a:xfrm>
            <a:off x="-1" y="896112"/>
            <a:ext cx="7327624" cy="50292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DC9BA523-EF01-4656-9D54-347E984FD329}"/>
              </a:ext>
            </a:extLst>
          </p:cNvPr>
          <p:cNvSpPr>
            <a:spLocks noGrp="1"/>
          </p:cNvSpPr>
          <p:nvPr>
            <p:ph type="title" hasCustomPrompt="1"/>
          </p:nvPr>
        </p:nvSpPr>
        <p:spPr>
          <a:xfrm>
            <a:off x="802386" y="914400"/>
            <a:ext cx="2937014" cy="4992624"/>
          </a:xfrm>
        </p:spPr>
        <p:txBody>
          <a:bodyPr/>
          <a:lstStyle/>
          <a:p>
            <a:r>
              <a:rPr lang="en-US" dirty="0"/>
              <a:t>Click to add title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hasCustomPrompt="1"/>
          </p:nvPr>
        </p:nvSpPr>
        <p:spPr>
          <a:xfrm>
            <a:off x="3739399" y="914400"/>
            <a:ext cx="3588224" cy="4992624"/>
          </a:xfrm>
        </p:spPr>
        <p:txBody>
          <a:bodyPr anchor="ctr"/>
          <a:lstStyle>
            <a:lvl1pPr>
              <a:defRPr/>
            </a:lvl1pPr>
            <a:lvl2pPr marL="385763" indent="-214313">
              <a:buFont typeface="Arial" panose="020B0604020202020204" pitchFamily="34" charset="0"/>
              <a:buChar char="•"/>
              <a:defRPr/>
            </a:lvl2pPr>
            <a:lvl3pPr marL="617220">
              <a:defRPr/>
            </a:lvl3pPr>
            <a:lvl4pPr marL="822960" indent="-214313">
              <a:buFont typeface="Arial" panose="020B0604020202020204" pitchFamily="34" charset="0"/>
              <a:buChar char="•"/>
              <a:defRPr/>
            </a:lvl4pPr>
            <a:lvl5pPr marL="102870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r>
              <a:rPr lang="en-US"/>
              <a:t>20XX</a:t>
            </a:r>
            <a:endParaRPr lang="en-US" dirty="0"/>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grpSp>
        <p:nvGrpSpPr>
          <p:cNvPr id="5" name="Group 4">
            <a:extLst>
              <a:ext uri="{FF2B5EF4-FFF2-40B4-BE49-F238E27FC236}">
                <a16:creationId xmlns:a16="http://schemas.microsoft.com/office/drawing/2014/main" id="{4A524BA3-05A5-6B79-0847-47B9200CA220}"/>
              </a:ext>
              <a:ext uri="{C183D7F6-B498-43B3-948B-1728B52AA6E4}">
                <adec:decorative xmlns:adec="http://schemas.microsoft.com/office/drawing/2017/decorative" val="1"/>
              </a:ext>
            </a:extLst>
          </p:cNvPr>
          <p:cNvGrpSpPr/>
          <p:nvPr userDrawn="1"/>
        </p:nvGrpSpPr>
        <p:grpSpPr>
          <a:xfrm>
            <a:off x="8322337" y="13395"/>
            <a:ext cx="370664"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84A96F87-C96C-5C77-5F19-7E7718B182C0}"/>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9" name="Freeform 10">
              <a:extLst>
                <a:ext uri="{FF2B5EF4-FFF2-40B4-BE49-F238E27FC236}">
                  <a16:creationId xmlns:a16="http://schemas.microsoft.com/office/drawing/2014/main" id="{A72435CD-AEF9-2E9D-2CB8-C32EF59C9257}"/>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0" name="Freeform 15">
              <a:extLst>
                <a:ext uri="{FF2B5EF4-FFF2-40B4-BE49-F238E27FC236}">
                  <a16:creationId xmlns:a16="http://schemas.microsoft.com/office/drawing/2014/main" id="{EE245742-CACD-E9FD-847C-368F946EFB2A}"/>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1" name="Freeform 18">
              <a:extLst>
                <a:ext uri="{FF2B5EF4-FFF2-40B4-BE49-F238E27FC236}">
                  <a16:creationId xmlns:a16="http://schemas.microsoft.com/office/drawing/2014/main" id="{32BB9EC6-01D5-DED4-4BCB-E6E51D3B98B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2" name="Freeform 19">
              <a:extLst>
                <a:ext uri="{FF2B5EF4-FFF2-40B4-BE49-F238E27FC236}">
                  <a16:creationId xmlns:a16="http://schemas.microsoft.com/office/drawing/2014/main" id="{DE36C030-58F1-1888-1D47-945FCC95846C}"/>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3" name="Freeform 20">
              <a:extLst>
                <a:ext uri="{FF2B5EF4-FFF2-40B4-BE49-F238E27FC236}">
                  <a16:creationId xmlns:a16="http://schemas.microsoft.com/office/drawing/2014/main" id="{466FDC08-12F1-2CB3-55E5-4223F1217DD5}"/>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4" name="Freeform 22">
              <a:extLst>
                <a:ext uri="{FF2B5EF4-FFF2-40B4-BE49-F238E27FC236}">
                  <a16:creationId xmlns:a16="http://schemas.microsoft.com/office/drawing/2014/main" id="{5E48192E-A210-10FC-64F0-87C12AD695CE}"/>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5" name="Freeform 23">
              <a:extLst>
                <a:ext uri="{FF2B5EF4-FFF2-40B4-BE49-F238E27FC236}">
                  <a16:creationId xmlns:a16="http://schemas.microsoft.com/office/drawing/2014/main" id="{A4D29756-7DDD-363E-DDBA-29F32449370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6" name="Freeform 26">
              <a:extLst>
                <a:ext uri="{FF2B5EF4-FFF2-40B4-BE49-F238E27FC236}">
                  <a16:creationId xmlns:a16="http://schemas.microsoft.com/office/drawing/2014/main" id="{977AA206-7B0D-630E-2C5B-9550571F990A}"/>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7" name="Freeform 27">
              <a:extLst>
                <a:ext uri="{FF2B5EF4-FFF2-40B4-BE49-F238E27FC236}">
                  <a16:creationId xmlns:a16="http://schemas.microsoft.com/office/drawing/2014/main" id="{C578E452-C96A-4AD6-03EF-7436CFB85BCE}"/>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8" name="Freeform 28">
              <a:extLst>
                <a:ext uri="{FF2B5EF4-FFF2-40B4-BE49-F238E27FC236}">
                  <a16:creationId xmlns:a16="http://schemas.microsoft.com/office/drawing/2014/main" id="{C438EC8D-F884-2CCB-C0B8-F1DFF2933433}"/>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9" name="Freeform 30">
              <a:extLst>
                <a:ext uri="{FF2B5EF4-FFF2-40B4-BE49-F238E27FC236}">
                  <a16:creationId xmlns:a16="http://schemas.microsoft.com/office/drawing/2014/main" id="{BA1C17DB-42EF-C725-6164-123558E5FD4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0" name="Freeform 43">
              <a:extLst>
                <a:ext uri="{FF2B5EF4-FFF2-40B4-BE49-F238E27FC236}">
                  <a16:creationId xmlns:a16="http://schemas.microsoft.com/office/drawing/2014/main" id="{06750BBF-690D-5F90-5163-18063ADC2559}"/>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1" name="Freeform 51">
              <a:extLst>
                <a:ext uri="{FF2B5EF4-FFF2-40B4-BE49-F238E27FC236}">
                  <a16:creationId xmlns:a16="http://schemas.microsoft.com/office/drawing/2014/main" id="{89906FC3-98D6-7517-878A-5C26150B3F65}"/>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2" name="Freeform 52">
              <a:extLst>
                <a:ext uri="{FF2B5EF4-FFF2-40B4-BE49-F238E27FC236}">
                  <a16:creationId xmlns:a16="http://schemas.microsoft.com/office/drawing/2014/main" id="{75F49575-E7DD-AE0C-5DF7-E0C73186764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3" name="Freeform 53">
              <a:extLst>
                <a:ext uri="{FF2B5EF4-FFF2-40B4-BE49-F238E27FC236}">
                  <a16:creationId xmlns:a16="http://schemas.microsoft.com/office/drawing/2014/main" id="{709045A5-2F7F-92CC-97B8-410B6D7E4D64}"/>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4" name="Freeform 54">
              <a:extLst>
                <a:ext uri="{FF2B5EF4-FFF2-40B4-BE49-F238E27FC236}">
                  <a16:creationId xmlns:a16="http://schemas.microsoft.com/office/drawing/2014/main" id="{703C71CC-B46F-7BBE-90EA-2001D8AD5478}"/>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5" name="Freeform 55">
              <a:extLst>
                <a:ext uri="{FF2B5EF4-FFF2-40B4-BE49-F238E27FC236}">
                  <a16:creationId xmlns:a16="http://schemas.microsoft.com/office/drawing/2014/main" id="{B4C944EE-3B01-2182-831C-BAFA820EA37C}"/>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6" name="Freeform 56">
              <a:extLst>
                <a:ext uri="{FF2B5EF4-FFF2-40B4-BE49-F238E27FC236}">
                  <a16:creationId xmlns:a16="http://schemas.microsoft.com/office/drawing/2014/main" id="{727646B3-834E-594A-5B4B-B217CB5CC951}"/>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7" name="Freeform 57">
              <a:extLst>
                <a:ext uri="{FF2B5EF4-FFF2-40B4-BE49-F238E27FC236}">
                  <a16:creationId xmlns:a16="http://schemas.microsoft.com/office/drawing/2014/main" id="{4098E858-E702-BCEE-34E1-4FB7FCC0384A}"/>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8" name="Freeform 59">
              <a:extLst>
                <a:ext uri="{FF2B5EF4-FFF2-40B4-BE49-F238E27FC236}">
                  <a16:creationId xmlns:a16="http://schemas.microsoft.com/office/drawing/2014/main" id="{1D73C9C0-AEBB-4212-2317-04A443DE6CC0}"/>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9" name="Freeform 60">
              <a:extLst>
                <a:ext uri="{FF2B5EF4-FFF2-40B4-BE49-F238E27FC236}">
                  <a16:creationId xmlns:a16="http://schemas.microsoft.com/office/drawing/2014/main" id="{7A9ADFE8-600D-EC70-1526-70D43721D479}"/>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0" name="Freeform 61">
              <a:extLst>
                <a:ext uri="{FF2B5EF4-FFF2-40B4-BE49-F238E27FC236}">
                  <a16:creationId xmlns:a16="http://schemas.microsoft.com/office/drawing/2014/main" id="{47093F4D-746D-B229-71F1-BBBD2A412DE7}"/>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1" name="Freeform 5">
              <a:extLst>
                <a:ext uri="{FF2B5EF4-FFF2-40B4-BE49-F238E27FC236}">
                  <a16:creationId xmlns:a16="http://schemas.microsoft.com/office/drawing/2014/main" id="{E79385DE-E8DC-D3BD-8F48-2B0EC4A7A4F0}"/>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2" name="Freeform 6">
              <a:extLst>
                <a:ext uri="{FF2B5EF4-FFF2-40B4-BE49-F238E27FC236}">
                  <a16:creationId xmlns:a16="http://schemas.microsoft.com/office/drawing/2014/main" id="{ADB21756-515B-FDA0-F289-99C5BA0AC20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3" name="Freeform 7">
              <a:extLst>
                <a:ext uri="{FF2B5EF4-FFF2-40B4-BE49-F238E27FC236}">
                  <a16:creationId xmlns:a16="http://schemas.microsoft.com/office/drawing/2014/main" id="{3CA68471-EC31-03E2-FABA-89DF61C95424}"/>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4" name="Freeform 8">
              <a:extLst>
                <a:ext uri="{FF2B5EF4-FFF2-40B4-BE49-F238E27FC236}">
                  <a16:creationId xmlns:a16="http://schemas.microsoft.com/office/drawing/2014/main" id="{4C6DCACC-784C-B8E8-8898-8A3054F7BB17}"/>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5" name="Freeform 9">
              <a:extLst>
                <a:ext uri="{FF2B5EF4-FFF2-40B4-BE49-F238E27FC236}">
                  <a16:creationId xmlns:a16="http://schemas.microsoft.com/office/drawing/2014/main" id="{5142D3E8-23FC-2DE1-4133-445F85F85865}"/>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6" name="Freeform 11">
              <a:extLst>
                <a:ext uri="{FF2B5EF4-FFF2-40B4-BE49-F238E27FC236}">
                  <a16:creationId xmlns:a16="http://schemas.microsoft.com/office/drawing/2014/main" id="{834331B7-F09D-F2F0-D7E6-0EB8C688F7F3}"/>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7" name="Freeform 12">
              <a:extLst>
                <a:ext uri="{FF2B5EF4-FFF2-40B4-BE49-F238E27FC236}">
                  <a16:creationId xmlns:a16="http://schemas.microsoft.com/office/drawing/2014/main" id="{305070D6-F045-EA4D-B977-990FA5AD80A8}"/>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8" name="Freeform 13">
              <a:extLst>
                <a:ext uri="{FF2B5EF4-FFF2-40B4-BE49-F238E27FC236}">
                  <a16:creationId xmlns:a16="http://schemas.microsoft.com/office/drawing/2014/main" id="{9A4AB825-6845-E0D4-F157-1B948E193751}"/>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9" name="Freeform 14">
              <a:extLst>
                <a:ext uri="{FF2B5EF4-FFF2-40B4-BE49-F238E27FC236}">
                  <a16:creationId xmlns:a16="http://schemas.microsoft.com/office/drawing/2014/main" id="{1DC24A75-0693-795A-17CD-2BC189B01B0A}"/>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0" name="Freeform 16">
              <a:extLst>
                <a:ext uri="{FF2B5EF4-FFF2-40B4-BE49-F238E27FC236}">
                  <a16:creationId xmlns:a16="http://schemas.microsoft.com/office/drawing/2014/main" id="{7623FAB8-FD45-2810-775A-D5F12B0C5975}"/>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1" name="Freeform 17">
              <a:extLst>
                <a:ext uri="{FF2B5EF4-FFF2-40B4-BE49-F238E27FC236}">
                  <a16:creationId xmlns:a16="http://schemas.microsoft.com/office/drawing/2014/main" id="{AFB53E66-FB09-7C3D-5E42-BA4B99CBF4DE}"/>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2" name="Freeform 21">
              <a:extLst>
                <a:ext uri="{FF2B5EF4-FFF2-40B4-BE49-F238E27FC236}">
                  <a16:creationId xmlns:a16="http://schemas.microsoft.com/office/drawing/2014/main" id="{C0748BCE-826C-3D38-4EA4-53C9E7ECCA74}"/>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3" name="Freeform 25">
              <a:extLst>
                <a:ext uri="{FF2B5EF4-FFF2-40B4-BE49-F238E27FC236}">
                  <a16:creationId xmlns:a16="http://schemas.microsoft.com/office/drawing/2014/main" id="{E3088280-5A11-FEE1-C425-5F9B91385661}"/>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4" name="Freeform 29">
              <a:extLst>
                <a:ext uri="{FF2B5EF4-FFF2-40B4-BE49-F238E27FC236}">
                  <a16:creationId xmlns:a16="http://schemas.microsoft.com/office/drawing/2014/main" id="{7C801BDC-004A-68E7-856A-D681506B7733}"/>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5" name="Freeform 31">
              <a:extLst>
                <a:ext uri="{FF2B5EF4-FFF2-40B4-BE49-F238E27FC236}">
                  <a16:creationId xmlns:a16="http://schemas.microsoft.com/office/drawing/2014/main" id="{0BDA8CC8-E51E-5BF7-CBC2-B60291A802FE}"/>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6" name="Freeform 32">
              <a:extLst>
                <a:ext uri="{FF2B5EF4-FFF2-40B4-BE49-F238E27FC236}">
                  <a16:creationId xmlns:a16="http://schemas.microsoft.com/office/drawing/2014/main" id="{3B0B61F7-5A35-A15E-6E4B-6D6A298FFA5E}"/>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7" name="Freeform 33">
              <a:extLst>
                <a:ext uri="{FF2B5EF4-FFF2-40B4-BE49-F238E27FC236}">
                  <a16:creationId xmlns:a16="http://schemas.microsoft.com/office/drawing/2014/main" id="{81D6A465-F994-20E5-49E8-175597AD68B2}"/>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8" name="Freeform 34">
              <a:extLst>
                <a:ext uri="{FF2B5EF4-FFF2-40B4-BE49-F238E27FC236}">
                  <a16:creationId xmlns:a16="http://schemas.microsoft.com/office/drawing/2014/main" id="{D75A0419-EF75-A155-9681-652E6B346EA9}"/>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9" name="Freeform 35">
              <a:extLst>
                <a:ext uri="{FF2B5EF4-FFF2-40B4-BE49-F238E27FC236}">
                  <a16:creationId xmlns:a16="http://schemas.microsoft.com/office/drawing/2014/main" id="{45DD044E-FBD8-59A7-C0A4-1B4C0C42510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0" name="Freeform 36">
              <a:extLst>
                <a:ext uri="{FF2B5EF4-FFF2-40B4-BE49-F238E27FC236}">
                  <a16:creationId xmlns:a16="http://schemas.microsoft.com/office/drawing/2014/main" id="{ED7D8618-6C65-EAFD-D6C9-9BDCFD912A6C}"/>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1" name="Freeform 37">
              <a:extLst>
                <a:ext uri="{FF2B5EF4-FFF2-40B4-BE49-F238E27FC236}">
                  <a16:creationId xmlns:a16="http://schemas.microsoft.com/office/drawing/2014/main" id="{80EC0767-4417-DE89-BD3D-00D457589FCD}"/>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2" name="Freeform 38">
              <a:extLst>
                <a:ext uri="{FF2B5EF4-FFF2-40B4-BE49-F238E27FC236}">
                  <a16:creationId xmlns:a16="http://schemas.microsoft.com/office/drawing/2014/main" id="{9ECD19A6-4F3F-15B6-5735-411CA65BA36C}"/>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3" name="Freeform 39">
              <a:extLst>
                <a:ext uri="{FF2B5EF4-FFF2-40B4-BE49-F238E27FC236}">
                  <a16:creationId xmlns:a16="http://schemas.microsoft.com/office/drawing/2014/main" id="{812AA157-A92D-EA70-8BFE-88D61D0C1E14}"/>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4" name="Freeform 40">
              <a:extLst>
                <a:ext uri="{FF2B5EF4-FFF2-40B4-BE49-F238E27FC236}">
                  <a16:creationId xmlns:a16="http://schemas.microsoft.com/office/drawing/2014/main" id="{6B31E4CC-E710-8892-2E71-34DC876F651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5" name="Freeform 41">
              <a:extLst>
                <a:ext uri="{FF2B5EF4-FFF2-40B4-BE49-F238E27FC236}">
                  <a16:creationId xmlns:a16="http://schemas.microsoft.com/office/drawing/2014/main" id="{85E5200A-6950-CF88-4242-8FD3D625DEA5}"/>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6" name="Freeform 42">
              <a:extLst>
                <a:ext uri="{FF2B5EF4-FFF2-40B4-BE49-F238E27FC236}">
                  <a16:creationId xmlns:a16="http://schemas.microsoft.com/office/drawing/2014/main" id="{CA54D161-9EF8-78DF-1B0A-4766817848FC}"/>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7" name="Freeform 44">
              <a:extLst>
                <a:ext uri="{FF2B5EF4-FFF2-40B4-BE49-F238E27FC236}">
                  <a16:creationId xmlns:a16="http://schemas.microsoft.com/office/drawing/2014/main" id="{C64272B3-20CB-3F91-8A8F-595CFB252B07}"/>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8" name="Freeform 45">
              <a:extLst>
                <a:ext uri="{FF2B5EF4-FFF2-40B4-BE49-F238E27FC236}">
                  <a16:creationId xmlns:a16="http://schemas.microsoft.com/office/drawing/2014/main" id="{4E27BC89-3702-B5D8-FF7A-2A9DC0C0EC12}"/>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9" name="Freeform 46">
              <a:extLst>
                <a:ext uri="{FF2B5EF4-FFF2-40B4-BE49-F238E27FC236}">
                  <a16:creationId xmlns:a16="http://schemas.microsoft.com/office/drawing/2014/main" id="{83653270-5B66-5986-EFCD-119B007A9B56}"/>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0" name="Freeform 47">
              <a:extLst>
                <a:ext uri="{FF2B5EF4-FFF2-40B4-BE49-F238E27FC236}">
                  <a16:creationId xmlns:a16="http://schemas.microsoft.com/office/drawing/2014/main" id="{F3BF5718-BDC9-840C-4E9A-1D89A5934ADF}"/>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1" name="Freeform 48">
              <a:extLst>
                <a:ext uri="{FF2B5EF4-FFF2-40B4-BE49-F238E27FC236}">
                  <a16:creationId xmlns:a16="http://schemas.microsoft.com/office/drawing/2014/main" id="{C228B2C6-09B9-0197-99EA-39EC047DF7BD}"/>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2" name="Freeform 49">
              <a:extLst>
                <a:ext uri="{FF2B5EF4-FFF2-40B4-BE49-F238E27FC236}">
                  <a16:creationId xmlns:a16="http://schemas.microsoft.com/office/drawing/2014/main" id="{57C6648C-C0B4-BD17-D230-91DE452DAB11}"/>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3" name="Freeform 8">
              <a:extLst>
                <a:ext uri="{FF2B5EF4-FFF2-40B4-BE49-F238E27FC236}">
                  <a16:creationId xmlns:a16="http://schemas.microsoft.com/office/drawing/2014/main" id="{9AC9B6FA-998F-B567-2F39-781F57ACA705}"/>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4" name="Freeform 106">
              <a:extLst>
                <a:ext uri="{FF2B5EF4-FFF2-40B4-BE49-F238E27FC236}">
                  <a16:creationId xmlns:a16="http://schemas.microsoft.com/office/drawing/2014/main" id="{42B138FE-612F-3B50-AB2F-C13E6E2A8758}"/>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grpSp>
    </p:spTree>
    <p:extLst>
      <p:ext uri="{BB962C8B-B14F-4D97-AF65-F5344CB8AC3E}">
        <p14:creationId xmlns:p14="http://schemas.microsoft.com/office/powerpoint/2010/main" val="2587770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 subtitle + pictur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A2DA2D8-BB25-E131-004D-ACBE1B9EAF7E}"/>
              </a:ext>
              <a:ext uri="{C183D7F6-B498-43B3-948B-1728B52AA6E4}">
                <adec:decorative xmlns:adec="http://schemas.microsoft.com/office/drawing/2017/decorative" val="1"/>
              </a:ext>
            </a:extLst>
          </p:cNvPr>
          <p:cNvGrpSpPr/>
          <p:nvPr userDrawn="1"/>
        </p:nvGrpSpPr>
        <p:grpSpPr>
          <a:xfrm>
            <a:off x="8322337" y="13395"/>
            <a:ext cx="370664" cy="6814823"/>
            <a:chOff x="11096450" y="13394"/>
            <a:chExt cx="494218" cy="6814823"/>
          </a:xfrm>
          <a:solidFill>
            <a:schemeClr val="bg2">
              <a:lumMod val="90000"/>
            </a:schemeClr>
          </a:solidFill>
        </p:grpSpPr>
        <p:sp>
          <p:nvSpPr>
            <p:cNvPr id="14" name="Freeform 8">
              <a:extLst>
                <a:ext uri="{FF2B5EF4-FFF2-40B4-BE49-F238E27FC236}">
                  <a16:creationId xmlns:a16="http://schemas.microsoft.com/office/drawing/2014/main" id="{40F6BA14-F5B5-2F34-8C1B-9B8A33026836}"/>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5" name="Freeform 10">
              <a:extLst>
                <a:ext uri="{FF2B5EF4-FFF2-40B4-BE49-F238E27FC236}">
                  <a16:creationId xmlns:a16="http://schemas.microsoft.com/office/drawing/2014/main" id="{66D89AF7-5741-D08C-84C8-07B5B8606BB0}"/>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6" name="Freeform 15">
              <a:extLst>
                <a:ext uri="{FF2B5EF4-FFF2-40B4-BE49-F238E27FC236}">
                  <a16:creationId xmlns:a16="http://schemas.microsoft.com/office/drawing/2014/main" id="{2A8B4CF5-9293-003E-5144-EDEB56D54CA1}"/>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7" name="Freeform 18">
              <a:extLst>
                <a:ext uri="{FF2B5EF4-FFF2-40B4-BE49-F238E27FC236}">
                  <a16:creationId xmlns:a16="http://schemas.microsoft.com/office/drawing/2014/main" id="{C50D73B3-4A36-5890-16FF-AED8704C8931}"/>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8" name="Freeform 19">
              <a:extLst>
                <a:ext uri="{FF2B5EF4-FFF2-40B4-BE49-F238E27FC236}">
                  <a16:creationId xmlns:a16="http://schemas.microsoft.com/office/drawing/2014/main" id="{0AEC7F53-89AD-A485-EC6B-00A5706573CE}"/>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9" name="Freeform 20">
              <a:extLst>
                <a:ext uri="{FF2B5EF4-FFF2-40B4-BE49-F238E27FC236}">
                  <a16:creationId xmlns:a16="http://schemas.microsoft.com/office/drawing/2014/main" id="{D84C9D37-1170-4EB4-ED70-E05DAFA3BD21}"/>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0" name="Freeform 22">
              <a:extLst>
                <a:ext uri="{FF2B5EF4-FFF2-40B4-BE49-F238E27FC236}">
                  <a16:creationId xmlns:a16="http://schemas.microsoft.com/office/drawing/2014/main" id="{6AE4F683-1E70-DC80-93B2-549E8108C707}"/>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1" name="Freeform 23">
              <a:extLst>
                <a:ext uri="{FF2B5EF4-FFF2-40B4-BE49-F238E27FC236}">
                  <a16:creationId xmlns:a16="http://schemas.microsoft.com/office/drawing/2014/main" id="{FEC45CD3-F8FD-F421-290E-CF497760A1F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2" name="Freeform 26">
              <a:extLst>
                <a:ext uri="{FF2B5EF4-FFF2-40B4-BE49-F238E27FC236}">
                  <a16:creationId xmlns:a16="http://schemas.microsoft.com/office/drawing/2014/main" id="{B50F7E45-BF10-E35E-1E16-062693274C15}"/>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3" name="Freeform 27">
              <a:extLst>
                <a:ext uri="{FF2B5EF4-FFF2-40B4-BE49-F238E27FC236}">
                  <a16:creationId xmlns:a16="http://schemas.microsoft.com/office/drawing/2014/main" id="{076EB8B3-67CF-E9BC-B22B-3270FB9D7C0C}"/>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4" name="Freeform 28">
              <a:extLst>
                <a:ext uri="{FF2B5EF4-FFF2-40B4-BE49-F238E27FC236}">
                  <a16:creationId xmlns:a16="http://schemas.microsoft.com/office/drawing/2014/main" id="{90C426C2-5F68-B02E-B3F5-2DB77586D929}"/>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5" name="Freeform 30">
              <a:extLst>
                <a:ext uri="{FF2B5EF4-FFF2-40B4-BE49-F238E27FC236}">
                  <a16:creationId xmlns:a16="http://schemas.microsoft.com/office/drawing/2014/main" id="{939D3E53-4321-B75A-2DD6-833855C453B7}"/>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6" name="Freeform 43">
              <a:extLst>
                <a:ext uri="{FF2B5EF4-FFF2-40B4-BE49-F238E27FC236}">
                  <a16:creationId xmlns:a16="http://schemas.microsoft.com/office/drawing/2014/main" id="{325CEE8F-C148-DE06-635A-6F66B8808451}"/>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7" name="Freeform 51">
              <a:extLst>
                <a:ext uri="{FF2B5EF4-FFF2-40B4-BE49-F238E27FC236}">
                  <a16:creationId xmlns:a16="http://schemas.microsoft.com/office/drawing/2014/main" id="{1697BD3F-3D2E-CF71-6056-AF93C19A382E}"/>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8" name="Freeform 52">
              <a:extLst>
                <a:ext uri="{FF2B5EF4-FFF2-40B4-BE49-F238E27FC236}">
                  <a16:creationId xmlns:a16="http://schemas.microsoft.com/office/drawing/2014/main" id="{4553FD95-9610-6795-5731-D25FBFB0EA1A}"/>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9" name="Freeform 53">
              <a:extLst>
                <a:ext uri="{FF2B5EF4-FFF2-40B4-BE49-F238E27FC236}">
                  <a16:creationId xmlns:a16="http://schemas.microsoft.com/office/drawing/2014/main" id="{823D4E7F-DAD2-49DA-C989-91B4C913C000}"/>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0" name="Freeform 54">
              <a:extLst>
                <a:ext uri="{FF2B5EF4-FFF2-40B4-BE49-F238E27FC236}">
                  <a16:creationId xmlns:a16="http://schemas.microsoft.com/office/drawing/2014/main" id="{D3743014-3D69-3447-A46C-3A6C658A4E07}"/>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1" name="Freeform 55">
              <a:extLst>
                <a:ext uri="{FF2B5EF4-FFF2-40B4-BE49-F238E27FC236}">
                  <a16:creationId xmlns:a16="http://schemas.microsoft.com/office/drawing/2014/main" id="{42B193DF-E868-146D-5656-ABB628E312E3}"/>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2" name="Freeform 56">
              <a:extLst>
                <a:ext uri="{FF2B5EF4-FFF2-40B4-BE49-F238E27FC236}">
                  <a16:creationId xmlns:a16="http://schemas.microsoft.com/office/drawing/2014/main" id="{F127E0DF-50A8-EDB7-2BC8-FB0CC062D3B4}"/>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3" name="Freeform 57">
              <a:extLst>
                <a:ext uri="{FF2B5EF4-FFF2-40B4-BE49-F238E27FC236}">
                  <a16:creationId xmlns:a16="http://schemas.microsoft.com/office/drawing/2014/main" id="{A0614DB5-3561-F276-D1ED-4F1AC8043F93}"/>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4" name="Freeform 59">
              <a:extLst>
                <a:ext uri="{FF2B5EF4-FFF2-40B4-BE49-F238E27FC236}">
                  <a16:creationId xmlns:a16="http://schemas.microsoft.com/office/drawing/2014/main" id="{224615FC-4B38-34C7-4960-EACC7E9EF5DF}"/>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5" name="Freeform 60">
              <a:extLst>
                <a:ext uri="{FF2B5EF4-FFF2-40B4-BE49-F238E27FC236}">
                  <a16:creationId xmlns:a16="http://schemas.microsoft.com/office/drawing/2014/main" id="{40182095-EA28-5F57-42F3-BEBC296E3343}"/>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6" name="Freeform 61">
              <a:extLst>
                <a:ext uri="{FF2B5EF4-FFF2-40B4-BE49-F238E27FC236}">
                  <a16:creationId xmlns:a16="http://schemas.microsoft.com/office/drawing/2014/main" id="{8EEC5226-271B-6F2F-08BA-BE08E9AC9EFD}"/>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7" name="Freeform 5">
              <a:extLst>
                <a:ext uri="{FF2B5EF4-FFF2-40B4-BE49-F238E27FC236}">
                  <a16:creationId xmlns:a16="http://schemas.microsoft.com/office/drawing/2014/main" id="{19CA9C2E-31DD-C211-A618-75DE4D59AA31}"/>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8" name="Freeform 6">
              <a:extLst>
                <a:ext uri="{FF2B5EF4-FFF2-40B4-BE49-F238E27FC236}">
                  <a16:creationId xmlns:a16="http://schemas.microsoft.com/office/drawing/2014/main" id="{21512E56-0F58-3ED0-D112-7E492470E845}"/>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9" name="Freeform 7">
              <a:extLst>
                <a:ext uri="{FF2B5EF4-FFF2-40B4-BE49-F238E27FC236}">
                  <a16:creationId xmlns:a16="http://schemas.microsoft.com/office/drawing/2014/main" id="{36694377-BD19-0E28-AAFB-B16A188E126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0" name="Freeform 8">
              <a:extLst>
                <a:ext uri="{FF2B5EF4-FFF2-40B4-BE49-F238E27FC236}">
                  <a16:creationId xmlns:a16="http://schemas.microsoft.com/office/drawing/2014/main" id="{BF70F2ED-DBC0-14C6-8C93-D03C52F41859}"/>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1" name="Freeform 9">
              <a:extLst>
                <a:ext uri="{FF2B5EF4-FFF2-40B4-BE49-F238E27FC236}">
                  <a16:creationId xmlns:a16="http://schemas.microsoft.com/office/drawing/2014/main" id="{EBEE308B-3692-5DFE-8288-B39B73C1B0C2}"/>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2" name="Freeform 11">
              <a:extLst>
                <a:ext uri="{FF2B5EF4-FFF2-40B4-BE49-F238E27FC236}">
                  <a16:creationId xmlns:a16="http://schemas.microsoft.com/office/drawing/2014/main" id="{723322EC-E6E1-7BF2-5777-AFFB40EB38DC}"/>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3" name="Freeform 12">
              <a:extLst>
                <a:ext uri="{FF2B5EF4-FFF2-40B4-BE49-F238E27FC236}">
                  <a16:creationId xmlns:a16="http://schemas.microsoft.com/office/drawing/2014/main" id="{36F64B84-3EF3-0336-E31D-1900D3F82A57}"/>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4" name="Freeform 13">
              <a:extLst>
                <a:ext uri="{FF2B5EF4-FFF2-40B4-BE49-F238E27FC236}">
                  <a16:creationId xmlns:a16="http://schemas.microsoft.com/office/drawing/2014/main" id="{E2D95DE9-755B-BED6-D9DD-3D489710BADA}"/>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5" name="Freeform 14">
              <a:extLst>
                <a:ext uri="{FF2B5EF4-FFF2-40B4-BE49-F238E27FC236}">
                  <a16:creationId xmlns:a16="http://schemas.microsoft.com/office/drawing/2014/main" id="{5B188953-81D8-F1D8-EAB1-B16EA465FE64}"/>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6" name="Freeform 16">
              <a:extLst>
                <a:ext uri="{FF2B5EF4-FFF2-40B4-BE49-F238E27FC236}">
                  <a16:creationId xmlns:a16="http://schemas.microsoft.com/office/drawing/2014/main" id="{E938D2A3-731D-14FA-5AC1-5A09FDFE5E64}"/>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7" name="Freeform 17">
              <a:extLst>
                <a:ext uri="{FF2B5EF4-FFF2-40B4-BE49-F238E27FC236}">
                  <a16:creationId xmlns:a16="http://schemas.microsoft.com/office/drawing/2014/main" id="{04868594-2E3C-8C17-DD06-B934D998A526}"/>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8" name="Freeform 21">
              <a:extLst>
                <a:ext uri="{FF2B5EF4-FFF2-40B4-BE49-F238E27FC236}">
                  <a16:creationId xmlns:a16="http://schemas.microsoft.com/office/drawing/2014/main" id="{8F391B06-6BF4-F09A-5029-827CC1AADE8A}"/>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9" name="Freeform 25">
              <a:extLst>
                <a:ext uri="{FF2B5EF4-FFF2-40B4-BE49-F238E27FC236}">
                  <a16:creationId xmlns:a16="http://schemas.microsoft.com/office/drawing/2014/main" id="{EAE0753A-8C6C-0084-996F-F422326ABF6C}"/>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0" name="Freeform 29">
              <a:extLst>
                <a:ext uri="{FF2B5EF4-FFF2-40B4-BE49-F238E27FC236}">
                  <a16:creationId xmlns:a16="http://schemas.microsoft.com/office/drawing/2014/main" id="{8A72E333-4D07-9E6C-3364-20E6BF0093F9}"/>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1" name="Freeform 31">
              <a:extLst>
                <a:ext uri="{FF2B5EF4-FFF2-40B4-BE49-F238E27FC236}">
                  <a16:creationId xmlns:a16="http://schemas.microsoft.com/office/drawing/2014/main" id="{764DCE3C-AC09-C5AA-A59F-AE7C060C1B1B}"/>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2" name="Freeform 32">
              <a:extLst>
                <a:ext uri="{FF2B5EF4-FFF2-40B4-BE49-F238E27FC236}">
                  <a16:creationId xmlns:a16="http://schemas.microsoft.com/office/drawing/2014/main" id="{6D40AE31-768A-4165-1541-77EFE8934275}"/>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3" name="Freeform 33">
              <a:extLst>
                <a:ext uri="{FF2B5EF4-FFF2-40B4-BE49-F238E27FC236}">
                  <a16:creationId xmlns:a16="http://schemas.microsoft.com/office/drawing/2014/main" id="{5A1DFF50-D38F-452D-335A-7BF11BCF4E35}"/>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4" name="Freeform 34">
              <a:extLst>
                <a:ext uri="{FF2B5EF4-FFF2-40B4-BE49-F238E27FC236}">
                  <a16:creationId xmlns:a16="http://schemas.microsoft.com/office/drawing/2014/main" id="{28C71A38-CB27-194C-3BDB-8BEEA6343E12}"/>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5" name="Freeform 35">
              <a:extLst>
                <a:ext uri="{FF2B5EF4-FFF2-40B4-BE49-F238E27FC236}">
                  <a16:creationId xmlns:a16="http://schemas.microsoft.com/office/drawing/2014/main" id="{CA22F211-AD8D-4D67-5D7D-A15A931B1C1B}"/>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6" name="Freeform 36">
              <a:extLst>
                <a:ext uri="{FF2B5EF4-FFF2-40B4-BE49-F238E27FC236}">
                  <a16:creationId xmlns:a16="http://schemas.microsoft.com/office/drawing/2014/main" id="{DA993201-E092-6CD3-16C5-9DC6E97E8B90}"/>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7" name="Freeform 37">
              <a:extLst>
                <a:ext uri="{FF2B5EF4-FFF2-40B4-BE49-F238E27FC236}">
                  <a16:creationId xmlns:a16="http://schemas.microsoft.com/office/drawing/2014/main" id="{E8FEB319-1A2F-C2FB-8DB0-EB8AAECD4094}"/>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8" name="Freeform 38">
              <a:extLst>
                <a:ext uri="{FF2B5EF4-FFF2-40B4-BE49-F238E27FC236}">
                  <a16:creationId xmlns:a16="http://schemas.microsoft.com/office/drawing/2014/main" id="{E6733EDD-D8E3-F8ED-28F0-470C91443084}"/>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9" name="Freeform 39">
              <a:extLst>
                <a:ext uri="{FF2B5EF4-FFF2-40B4-BE49-F238E27FC236}">
                  <a16:creationId xmlns:a16="http://schemas.microsoft.com/office/drawing/2014/main" id="{00651CA7-D575-19AD-8BE6-D2AFC892438E}"/>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0" name="Freeform 40">
              <a:extLst>
                <a:ext uri="{FF2B5EF4-FFF2-40B4-BE49-F238E27FC236}">
                  <a16:creationId xmlns:a16="http://schemas.microsoft.com/office/drawing/2014/main" id="{24CEB6EF-9F97-9FF6-BADB-368DF2EFC449}"/>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1" name="Freeform 41">
              <a:extLst>
                <a:ext uri="{FF2B5EF4-FFF2-40B4-BE49-F238E27FC236}">
                  <a16:creationId xmlns:a16="http://schemas.microsoft.com/office/drawing/2014/main" id="{6BA13401-5E20-1A49-FA13-6B35B9FB2514}"/>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2" name="Freeform 42">
              <a:extLst>
                <a:ext uri="{FF2B5EF4-FFF2-40B4-BE49-F238E27FC236}">
                  <a16:creationId xmlns:a16="http://schemas.microsoft.com/office/drawing/2014/main" id="{60F36D79-6E7B-8D83-CC57-17A40BB74089}"/>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3" name="Freeform 44">
              <a:extLst>
                <a:ext uri="{FF2B5EF4-FFF2-40B4-BE49-F238E27FC236}">
                  <a16:creationId xmlns:a16="http://schemas.microsoft.com/office/drawing/2014/main" id="{6443D0D1-1A86-1A64-CDC3-B54F7364C154}"/>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4" name="Freeform 45">
              <a:extLst>
                <a:ext uri="{FF2B5EF4-FFF2-40B4-BE49-F238E27FC236}">
                  <a16:creationId xmlns:a16="http://schemas.microsoft.com/office/drawing/2014/main" id="{21074F2E-8AA1-99B0-4672-A80D4E365A06}"/>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5" name="Freeform 46">
              <a:extLst>
                <a:ext uri="{FF2B5EF4-FFF2-40B4-BE49-F238E27FC236}">
                  <a16:creationId xmlns:a16="http://schemas.microsoft.com/office/drawing/2014/main" id="{C18E176E-E7FA-F80E-312B-A3975B22F93B}"/>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6" name="Freeform 47">
              <a:extLst>
                <a:ext uri="{FF2B5EF4-FFF2-40B4-BE49-F238E27FC236}">
                  <a16:creationId xmlns:a16="http://schemas.microsoft.com/office/drawing/2014/main" id="{8FA78FFC-1FF3-9F36-08EE-574B9EB062F0}"/>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7" name="Freeform 48">
              <a:extLst>
                <a:ext uri="{FF2B5EF4-FFF2-40B4-BE49-F238E27FC236}">
                  <a16:creationId xmlns:a16="http://schemas.microsoft.com/office/drawing/2014/main" id="{6B1572ED-28DA-4E71-13F7-88E5F3B65F56}"/>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8" name="Freeform 49">
              <a:extLst>
                <a:ext uri="{FF2B5EF4-FFF2-40B4-BE49-F238E27FC236}">
                  <a16:creationId xmlns:a16="http://schemas.microsoft.com/office/drawing/2014/main" id="{ABA1E5A1-C5D3-9380-9F31-44BD200EC2C1}"/>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9" name="Freeform 8">
              <a:extLst>
                <a:ext uri="{FF2B5EF4-FFF2-40B4-BE49-F238E27FC236}">
                  <a16:creationId xmlns:a16="http://schemas.microsoft.com/office/drawing/2014/main" id="{6F73BEA8-80FF-F02C-391B-D56508E3DCF7}"/>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70" name="Freeform 106">
              <a:extLst>
                <a:ext uri="{FF2B5EF4-FFF2-40B4-BE49-F238E27FC236}">
                  <a16:creationId xmlns:a16="http://schemas.microsoft.com/office/drawing/2014/main" id="{DF39E377-C1C9-5119-972F-16E737331147}"/>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grpSp>
      <p:sp>
        <p:nvSpPr>
          <p:cNvPr id="8" name="Rectangle 7">
            <a:extLst>
              <a:ext uri="{FF2B5EF4-FFF2-40B4-BE49-F238E27FC236}">
                <a16:creationId xmlns:a16="http://schemas.microsoft.com/office/drawing/2014/main" id="{476AC089-DD2C-5DFB-C1F1-2F6A05F9C842}"/>
              </a:ext>
              <a:ext uri="{C183D7F6-B498-43B3-948B-1728B52AA6E4}">
                <adec:decorative xmlns:adec="http://schemas.microsoft.com/office/drawing/2017/decorative" val="1"/>
              </a:ext>
            </a:extLst>
          </p:cNvPr>
          <p:cNvSpPr/>
          <p:nvPr userDrawn="1"/>
        </p:nvSpPr>
        <p:spPr>
          <a:xfrm>
            <a:off x="4098068" y="896112"/>
            <a:ext cx="5043152" cy="506577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4310920" y="1084993"/>
            <a:ext cx="3798566" cy="2352356"/>
          </a:xfrm>
        </p:spPr>
        <p:txBody>
          <a:bodyPr anchor="ctr">
            <a:noAutofit/>
          </a:bodyPr>
          <a:lstStyle>
            <a:lvl1pPr algn="ctr">
              <a:defRPr sz="3000"/>
            </a:lvl1pPr>
          </a:lstStyle>
          <a:p>
            <a:r>
              <a:rPr lang="en-US"/>
              <a:t>Click to edit Master title style</a:t>
            </a:r>
            <a:endParaRPr lang="en-US" dirty="0"/>
          </a:p>
        </p:txBody>
      </p:sp>
      <p:sp>
        <p:nvSpPr>
          <p:cNvPr id="7" name="Picture Placeholder 7">
            <a:extLst>
              <a:ext uri="{FF2B5EF4-FFF2-40B4-BE49-F238E27FC236}">
                <a16:creationId xmlns:a16="http://schemas.microsoft.com/office/drawing/2014/main" id="{AA872EE9-FDFB-95A7-3547-DCAA0B51FE21}"/>
              </a:ext>
            </a:extLst>
          </p:cNvPr>
          <p:cNvSpPr>
            <a:spLocks noGrp="1"/>
          </p:cNvSpPr>
          <p:nvPr>
            <p:ph type="pic" sz="quarter" idx="13"/>
          </p:nvPr>
        </p:nvSpPr>
        <p:spPr>
          <a:xfrm>
            <a:off x="802385" y="896112"/>
            <a:ext cx="3295684" cy="5065776"/>
          </a:xfrm>
        </p:spPr>
        <p:txBody>
          <a:bodyPr/>
          <a:lstStyle>
            <a:lvl1pPr marL="0" indent="0" algn="ctr">
              <a:buNone/>
              <a:defRPr/>
            </a:lvl1pPr>
          </a:lstStyle>
          <a:p>
            <a:r>
              <a:rPr lang="en-US"/>
              <a:t>Click icon to add picture</a:t>
            </a:r>
            <a:endParaRPr lang="en-US" dirty="0"/>
          </a:p>
        </p:txBody>
      </p:sp>
      <p:sp>
        <p:nvSpPr>
          <p:cNvPr id="12" name="Content Placeholder 2">
            <a:extLst>
              <a:ext uri="{FF2B5EF4-FFF2-40B4-BE49-F238E27FC236}">
                <a16:creationId xmlns:a16="http://schemas.microsoft.com/office/drawing/2014/main" id="{A45082B6-8A15-D00B-45F6-C5C1803E4559}"/>
              </a:ext>
            </a:extLst>
          </p:cNvPr>
          <p:cNvSpPr>
            <a:spLocks noGrp="1"/>
          </p:cNvSpPr>
          <p:nvPr>
            <p:ph idx="1" hasCustomPrompt="1"/>
          </p:nvPr>
        </p:nvSpPr>
        <p:spPr>
          <a:xfrm>
            <a:off x="4771232" y="3445698"/>
            <a:ext cx="2877942" cy="2472818"/>
          </a:xfrm>
        </p:spPr>
        <p:txBody>
          <a:bodyPr anchor="t">
            <a:noAutofit/>
          </a:bodyPr>
          <a:lstStyle>
            <a:lvl1pPr marL="0" indent="0" algn="ctr">
              <a:lnSpc>
                <a:spcPct val="100000"/>
              </a:lnSpc>
              <a:spcBef>
                <a:spcPts val="750"/>
              </a:spcBef>
              <a:buNone/>
              <a:defRPr sz="1800"/>
            </a:lvl1pPr>
            <a:lvl2pPr marL="171450" indent="0" algn="ctr">
              <a:lnSpc>
                <a:spcPct val="100000"/>
              </a:lnSpc>
              <a:spcBef>
                <a:spcPts val="750"/>
              </a:spcBef>
              <a:buFont typeface="Arial" panose="020B0604020202020204" pitchFamily="34" charset="0"/>
              <a:buNone/>
              <a:defRPr sz="1500"/>
            </a:lvl2pPr>
            <a:lvl3pPr marL="197168" indent="0" algn="ctr">
              <a:lnSpc>
                <a:spcPct val="100000"/>
              </a:lnSpc>
              <a:spcBef>
                <a:spcPts val="750"/>
              </a:spcBef>
              <a:buNone/>
              <a:defRPr sz="1350"/>
            </a:lvl3pPr>
            <a:lvl4pPr marL="411480" indent="0" algn="ctr">
              <a:lnSpc>
                <a:spcPct val="100000"/>
              </a:lnSpc>
              <a:spcBef>
                <a:spcPts val="750"/>
              </a:spcBef>
              <a:buFont typeface="Arial" panose="020B0604020202020204" pitchFamily="34" charset="0"/>
              <a:buNone/>
              <a:defRPr sz="1200"/>
            </a:lvl4pPr>
            <a:lvl5pPr marL="411480" indent="0" algn="ctr">
              <a:lnSpc>
                <a:spcPct val="100000"/>
              </a:lnSpc>
              <a:spcBef>
                <a:spcPts val="750"/>
              </a:spcBef>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r>
              <a:rPr lang="en-US"/>
              <a:t>20XX</a:t>
            </a:r>
            <a:endParaRPr lang="en-US" dirty="0"/>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052922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hasCustomPrompt="1"/>
          </p:nvPr>
        </p:nvSpPr>
        <p:spPr>
          <a:xfrm>
            <a:off x="802386" y="453497"/>
            <a:ext cx="5492604" cy="1447380"/>
          </a:xfrm>
        </p:spPr>
        <p:txBody>
          <a:bodyPr>
            <a:normAutofit/>
          </a:bodyPr>
          <a:lstStyle>
            <a:lvl1pPr>
              <a:defRPr sz="2400"/>
            </a:lvl1pPr>
          </a:lstStyle>
          <a:p>
            <a:r>
              <a:rPr lang="en-US" dirty="0"/>
              <a:t>Click to add title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hasCustomPrompt="1"/>
          </p:nvPr>
        </p:nvSpPr>
        <p:spPr>
          <a:xfrm>
            <a:off x="802386" y="1970361"/>
            <a:ext cx="5492605" cy="3936663"/>
          </a:xfrm>
        </p:spPr>
        <p:txBody>
          <a:bodyPr anchor="t">
            <a:normAutofit/>
          </a:bodyPr>
          <a:lstStyle>
            <a:lvl1pPr marL="0" indent="0">
              <a:lnSpc>
                <a:spcPct val="140000"/>
              </a:lnSpc>
              <a:spcBef>
                <a:spcPts val="750"/>
              </a:spcBef>
              <a:buNone/>
              <a:defRPr sz="1350"/>
            </a:lvl1pPr>
            <a:lvl2pPr marL="385763" indent="-214313">
              <a:lnSpc>
                <a:spcPct val="140000"/>
              </a:lnSpc>
              <a:spcBef>
                <a:spcPts val="750"/>
              </a:spcBef>
              <a:buFont typeface="Arial" panose="020B0604020202020204" pitchFamily="34" charset="0"/>
              <a:buChar char="•"/>
              <a:defRPr sz="1200"/>
            </a:lvl2pPr>
            <a:lvl3pPr marL="617220" indent="-214313">
              <a:lnSpc>
                <a:spcPct val="140000"/>
              </a:lnSpc>
              <a:spcBef>
                <a:spcPts val="750"/>
              </a:spcBef>
              <a:buFont typeface="Arial" panose="020B0604020202020204" pitchFamily="34" charset="0"/>
              <a:buChar char="•"/>
              <a:defRPr sz="1050"/>
            </a:lvl3pPr>
            <a:lvl4pPr marL="822960" indent="-128588">
              <a:lnSpc>
                <a:spcPct val="140000"/>
              </a:lnSpc>
              <a:spcBef>
                <a:spcPts val="750"/>
              </a:spcBef>
              <a:buFont typeface="Arial" panose="020B0604020202020204" pitchFamily="34" charset="0"/>
              <a:buChar char="•"/>
              <a:defRPr sz="900"/>
            </a:lvl4pPr>
            <a:lvl5pPr marL="1028700" indent="-128588">
              <a:lnSpc>
                <a:spcPct val="140000"/>
              </a:lnSpc>
              <a:spcBef>
                <a:spcPts val="750"/>
              </a:spcBef>
              <a:buFont typeface="Arial" panose="020B0604020202020204" pitchFamily="34" charset="0"/>
              <a:buChar char="•"/>
              <a:defRPr sz="9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85E76BAB-D3E2-7A86-4382-6897A8FDDAC1}"/>
              </a:ext>
            </a:extLst>
          </p:cNvPr>
          <p:cNvSpPr>
            <a:spLocks noGrp="1"/>
          </p:cNvSpPr>
          <p:nvPr>
            <p:ph type="ftr" sz="quarter" idx="11"/>
          </p:nvPr>
        </p:nvSpPr>
        <p:spPr>
          <a:xfrm rot="5400000">
            <a:off x="-1835837" y="2145209"/>
            <a:ext cx="4157472" cy="312062"/>
          </a:xfrm>
        </p:spPr>
        <p:txBody>
          <a:bodyPr/>
          <a:lstStyle/>
          <a:p>
            <a:endParaRPr lang="en-US" dirty="0"/>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r>
              <a:rPr lang="en-US"/>
              <a:t>20XX</a:t>
            </a:r>
            <a:endParaRPr lang="en-US" dirty="0"/>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grpSp>
        <p:nvGrpSpPr>
          <p:cNvPr id="5" name="Group 4">
            <a:extLst>
              <a:ext uri="{FF2B5EF4-FFF2-40B4-BE49-F238E27FC236}">
                <a16:creationId xmlns:a16="http://schemas.microsoft.com/office/drawing/2014/main" id="{715C76E7-AB26-88E2-D65E-2E3C77D66F65}"/>
              </a:ext>
              <a:ext uri="{C183D7F6-B498-43B3-948B-1728B52AA6E4}">
                <adec:decorative xmlns:adec="http://schemas.microsoft.com/office/drawing/2017/decorative" val="1"/>
              </a:ext>
            </a:extLst>
          </p:cNvPr>
          <p:cNvGrpSpPr/>
          <p:nvPr userDrawn="1"/>
        </p:nvGrpSpPr>
        <p:grpSpPr>
          <a:xfrm>
            <a:off x="8322337" y="13395"/>
            <a:ext cx="370664"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A7F12763-35ED-ABA1-B1B9-ECA0300EC7B2}"/>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9" name="Freeform 10">
              <a:extLst>
                <a:ext uri="{FF2B5EF4-FFF2-40B4-BE49-F238E27FC236}">
                  <a16:creationId xmlns:a16="http://schemas.microsoft.com/office/drawing/2014/main" id="{428C6819-E6F6-EC0A-3915-2210ED5FD5CB}"/>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0" name="Freeform 15">
              <a:extLst>
                <a:ext uri="{FF2B5EF4-FFF2-40B4-BE49-F238E27FC236}">
                  <a16:creationId xmlns:a16="http://schemas.microsoft.com/office/drawing/2014/main" id="{D35D55BE-4E02-8709-08CD-DCDF028896A6}"/>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1" name="Freeform 18">
              <a:extLst>
                <a:ext uri="{FF2B5EF4-FFF2-40B4-BE49-F238E27FC236}">
                  <a16:creationId xmlns:a16="http://schemas.microsoft.com/office/drawing/2014/main" id="{9B00E110-F53B-CB17-400D-884883FAD259}"/>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2" name="Freeform 19">
              <a:extLst>
                <a:ext uri="{FF2B5EF4-FFF2-40B4-BE49-F238E27FC236}">
                  <a16:creationId xmlns:a16="http://schemas.microsoft.com/office/drawing/2014/main" id="{AFD5A261-446E-BFC4-FC12-80FDF4169D7A}"/>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3" name="Freeform 20">
              <a:extLst>
                <a:ext uri="{FF2B5EF4-FFF2-40B4-BE49-F238E27FC236}">
                  <a16:creationId xmlns:a16="http://schemas.microsoft.com/office/drawing/2014/main" id="{B6FED30E-9001-44A0-E5C7-E032D0F3DCAA}"/>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4" name="Freeform 22">
              <a:extLst>
                <a:ext uri="{FF2B5EF4-FFF2-40B4-BE49-F238E27FC236}">
                  <a16:creationId xmlns:a16="http://schemas.microsoft.com/office/drawing/2014/main" id="{F26FDAFD-9C45-1171-4C16-15BF244630EC}"/>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5" name="Freeform 23">
              <a:extLst>
                <a:ext uri="{FF2B5EF4-FFF2-40B4-BE49-F238E27FC236}">
                  <a16:creationId xmlns:a16="http://schemas.microsoft.com/office/drawing/2014/main" id="{FE69A4E5-9E23-CC9D-7DFE-C1AF1DE799E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6" name="Freeform 26">
              <a:extLst>
                <a:ext uri="{FF2B5EF4-FFF2-40B4-BE49-F238E27FC236}">
                  <a16:creationId xmlns:a16="http://schemas.microsoft.com/office/drawing/2014/main" id="{43086FAB-AC19-CDF5-6420-B753EA91CCA3}"/>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7" name="Freeform 27">
              <a:extLst>
                <a:ext uri="{FF2B5EF4-FFF2-40B4-BE49-F238E27FC236}">
                  <a16:creationId xmlns:a16="http://schemas.microsoft.com/office/drawing/2014/main" id="{1CE06729-10BE-4FF7-7378-D0839A5B2902}"/>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8" name="Freeform 28">
              <a:extLst>
                <a:ext uri="{FF2B5EF4-FFF2-40B4-BE49-F238E27FC236}">
                  <a16:creationId xmlns:a16="http://schemas.microsoft.com/office/drawing/2014/main" id="{3C0E85AE-019E-239F-3641-132EE0869762}"/>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9" name="Freeform 30">
              <a:extLst>
                <a:ext uri="{FF2B5EF4-FFF2-40B4-BE49-F238E27FC236}">
                  <a16:creationId xmlns:a16="http://schemas.microsoft.com/office/drawing/2014/main" id="{27436FA2-8F0F-0124-E6EA-C19287C4FC0C}"/>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0" name="Freeform 43">
              <a:extLst>
                <a:ext uri="{FF2B5EF4-FFF2-40B4-BE49-F238E27FC236}">
                  <a16:creationId xmlns:a16="http://schemas.microsoft.com/office/drawing/2014/main" id="{257506A8-2AF8-FD30-07C5-A8B673B4FB3D}"/>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1" name="Freeform 51">
              <a:extLst>
                <a:ext uri="{FF2B5EF4-FFF2-40B4-BE49-F238E27FC236}">
                  <a16:creationId xmlns:a16="http://schemas.microsoft.com/office/drawing/2014/main" id="{AC15BD99-2D70-3136-347B-31CD7D03DC8E}"/>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2" name="Freeform 52">
              <a:extLst>
                <a:ext uri="{FF2B5EF4-FFF2-40B4-BE49-F238E27FC236}">
                  <a16:creationId xmlns:a16="http://schemas.microsoft.com/office/drawing/2014/main" id="{B67F2992-4C5D-965F-7EA2-7A62C5AB60E7}"/>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3" name="Freeform 53">
              <a:extLst>
                <a:ext uri="{FF2B5EF4-FFF2-40B4-BE49-F238E27FC236}">
                  <a16:creationId xmlns:a16="http://schemas.microsoft.com/office/drawing/2014/main" id="{68E6C9D5-7A68-0715-7E5B-B00F2322209B}"/>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4" name="Freeform 54">
              <a:extLst>
                <a:ext uri="{FF2B5EF4-FFF2-40B4-BE49-F238E27FC236}">
                  <a16:creationId xmlns:a16="http://schemas.microsoft.com/office/drawing/2014/main" id="{A5762283-7319-03B2-6625-12FB72339F9B}"/>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5" name="Freeform 55">
              <a:extLst>
                <a:ext uri="{FF2B5EF4-FFF2-40B4-BE49-F238E27FC236}">
                  <a16:creationId xmlns:a16="http://schemas.microsoft.com/office/drawing/2014/main" id="{71B8ED3D-B51C-BE7D-804A-BEA721B80F38}"/>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6" name="Freeform 56">
              <a:extLst>
                <a:ext uri="{FF2B5EF4-FFF2-40B4-BE49-F238E27FC236}">
                  <a16:creationId xmlns:a16="http://schemas.microsoft.com/office/drawing/2014/main" id="{900799BD-6359-DC82-2EE9-5C17C30156DC}"/>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7" name="Freeform 57">
              <a:extLst>
                <a:ext uri="{FF2B5EF4-FFF2-40B4-BE49-F238E27FC236}">
                  <a16:creationId xmlns:a16="http://schemas.microsoft.com/office/drawing/2014/main" id="{1C980C29-373A-1E8A-06EA-4EC3DEB1CEDE}"/>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8" name="Freeform 59">
              <a:extLst>
                <a:ext uri="{FF2B5EF4-FFF2-40B4-BE49-F238E27FC236}">
                  <a16:creationId xmlns:a16="http://schemas.microsoft.com/office/drawing/2014/main" id="{7551F4D8-61F0-8E45-0F0A-5353AD199275}"/>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9" name="Freeform 60">
              <a:extLst>
                <a:ext uri="{FF2B5EF4-FFF2-40B4-BE49-F238E27FC236}">
                  <a16:creationId xmlns:a16="http://schemas.microsoft.com/office/drawing/2014/main" id="{95280895-3875-4458-0CFD-6E7F91E4B1B9}"/>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0" name="Freeform 61">
              <a:extLst>
                <a:ext uri="{FF2B5EF4-FFF2-40B4-BE49-F238E27FC236}">
                  <a16:creationId xmlns:a16="http://schemas.microsoft.com/office/drawing/2014/main" id="{C447D48F-E082-2C64-AACC-5F1576670B8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1" name="Freeform 5">
              <a:extLst>
                <a:ext uri="{FF2B5EF4-FFF2-40B4-BE49-F238E27FC236}">
                  <a16:creationId xmlns:a16="http://schemas.microsoft.com/office/drawing/2014/main" id="{45386F34-1F3F-7822-9E58-F69B57DAD5E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2" name="Freeform 6">
              <a:extLst>
                <a:ext uri="{FF2B5EF4-FFF2-40B4-BE49-F238E27FC236}">
                  <a16:creationId xmlns:a16="http://schemas.microsoft.com/office/drawing/2014/main" id="{714F5E2C-ADCA-B188-9558-A8C41DACCA3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3" name="Freeform 7">
              <a:extLst>
                <a:ext uri="{FF2B5EF4-FFF2-40B4-BE49-F238E27FC236}">
                  <a16:creationId xmlns:a16="http://schemas.microsoft.com/office/drawing/2014/main" id="{7904DF4A-7F05-9B74-762F-750A11C26080}"/>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4" name="Freeform 8">
              <a:extLst>
                <a:ext uri="{FF2B5EF4-FFF2-40B4-BE49-F238E27FC236}">
                  <a16:creationId xmlns:a16="http://schemas.microsoft.com/office/drawing/2014/main" id="{22FA525D-7C59-B943-0521-9341A78CD45D}"/>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5" name="Freeform 9">
              <a:extLst>
                <a:ext uri="{FF2B5EF4-FFF2-40B4-BE49-F238E27FC236}">
                  <a16:creationId xmlns:a16="http://schemas.microsoft.com/office/drawing/2014/main" id="{AD48A9A0-6DB2-78B2-B64A-ACF109E50C20}"/>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6" name="Freeform 11">
              <a:extLst>
                <a:ext uri="{FF2B5EF4-FFF2-40B4-BE49-F238E27FC236}">
                  <a16:creationId xmlns:a16="http://schemas.microsoft.com/office/drawing/2014/main" id="{241CCA94-4C69-C42C-63CF-26A8A45BE6A1}"/>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7" name="Freeform 12">
              <a:extLst>
                <a:ext uri="{FF2B5EF4-FFF2-40B4-BE49-F238E27FC236}">
                  <a16:creationId xmlns:a16="http://schemas.microsoft.com/office/drawing/2014/main" id="{2C65A2DC-4AC0-1BAA-B531-78961040F615}"/>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8" name="Freeform 13">
              <a:extLst>
                <a:ext uri="{FF2B5EF4-FFF2-40B4-BE49-F238E27FC236}">
                  <a16:creationId xmlns:a16="http://schemas.microsoft.com/office/drawing/2014/main" id="{06F81422-C9FD-27B8-4FD6-B1F44C74BE8C}"/>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9" name="Freeform 14">
              <a:extLst>
                <a:ext uri="{FF2B5EF4-FFF2-40B4-BE49-F238E27FC236}">
                  <a16:creationId xmlns:a16="http://schemas.microsoft.com/office/drawing/2014/main" id="{6BD26277-6152-C324-088E-7147EFBC3C27}"/>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0" name="Freeform 16">
              <a:extLst>
                <a:ext uri="{FF2B5EF4-FFF2-40B4-BE49-F238E27FC236}">
                  <a16:creationId xmlns:a16="http://schemas.microsoft.com/office/drawing/2014/main" id="{84133AE4-D5B2-6E80-0D7F-5E4A58260BFD}"/>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1" name="Freeform 17">
              <a:extLst>
                <a:ext uri="{FF2B5EF4-FFF2-40B4-BE49-F238E27FC236}">
                  <a16:creationId xmlns:a16="http://schemas.microsoft.com/office/drawing/2014/main" id="{119C911C-0392-118F-BC19-A1D54BDD3530}"/>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2" name="Freeform 21">
              <a:extLst>
                <a:ext uri="{FF2B5EF4-FFF2-40B4-BE49-F238E27FC236}">
                  <a16:creationId xmlns:a16="http://schemas.microsoft.com/office/drawing/2014/main" id="{3C640776-EA30-99EB-34B0-58B773C47207}"/>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3" name="Freeform 25">
              <a:extLst>
                <a:ext uri="{FF2B5EF4-FFF2-40B4-BE49-F238E27FC236}">
                  <a16:creationId xmlns:a16="http://schemas.microsoft.com/office/drawing/2014/main" id="{BB4FF007-C784-E1F8-AB7E-408FB7A39470}"/>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4" name="Freeform 29">
              <a:extLst>
                <a:ext uri="{FF2B5EF4-FFF2-40B4-BE49-F238E27FC236}">
                  <a16:creationId xmlns:a16="http://schemas.microsoft.com/office/drawing/2014/main" id="{22B235A3-3685-6CD1-96A0-C8512B09C6A2}"/>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5" name="Freeform 31">
              <a:extLst>
                <a:ext uri="{FF2B5EF4-FFF2-40B4-BE49-F238E27FC236}">
                  <a16:creationId xmlns:a16="http://schemas.microsoft.com/office/drawing/2014/main" id="{74119689-F1DD-1031-494F-BCD12EBFB62B}"/>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6" name="Freeform 32">
              <a:extLst>
                <a:ext uri="{FF2B5EF4-FFF2-40B4-BE49-F238E27FC236}">
                  <a16:creationId xmlns:a16="http://schemas.microsoft.com/office/drawing/2014/main" id="{DC996F45-62C2-BF42-C97C-66EDDDE35ACC}"/>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7" name="Freeform 33">
              <a:extLst>
                <a:ext uri="{FF2B5EF4-FFF2-40B4-BE49-F238E27FC236}">
                  <a16:creationId xmlns:a16="http://schemas.microsoft.com/office/drawing/2014/main" id="{101F6153-4534-B78A-D1DF-449F4099ECF0}"/>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8" name="Freeform 34">
              <a:extLst>
                <a:ext uri="{FF2B5EF4-FFF2-40B4-BE49-F238E27FC236}">
                  <a16:creationId xmlns:a16="http://schemas.microsoft.com/office/drawing/2014/main" id="{54F228F9-4FB8-EB4C-943C-EF2F72FD8697}"/>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9" name="Freeform 35">
              <a:extLst>
                <a:ext uri="{FF2B5EF4-FFF2-40B4-BE49-F238E27FC236}">
                  <a16:creationId xmlns:a16="http://schemas.microsoft.com/office/drawing/2014/main" id="{7709A6A7-E82C-3874-6F67-4271840CC89F}"/>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0" name="Freeform 36">
              <a:extLst>
                <a:ext uri="{FF2B5EF4-FFF2-40B4-BE49-F238E27FC236}">
                  <a16:creationId xmlns:a16="http://schemas.microsoft.com/office/drawing/2014/main" id="{19F404EE-0BE6-27BC-AF9D-66B038678DC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1" name="Freeform 37">
              <a:extLst>
                <a:ext uri="{FF2B5EF4-FFF2-40B4-BE49-F238E27FC236}">
                  <a16:creationId xmlns:a16="http://schemas.microsoft.com/office/drawing/2014/main" id="{FC6D8B1A-C7A0-8524-DBD7-1E660072B23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2" name="Freeform 38">
              <a:extLst>
                <a:ext uri="{FF2B5EF4-FFF2-40B4-BE49-F238E27FC236}">
                  <a16:creationId xmlns:a16="http://schemas.microsoft.com/office/drawing/2014/main" id="{4BEBEA83-1067-1C49-2A3B-E81B2F0C019D}"/>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3" name="Freeform 39">
              <a:extLst>
                <a:ext uri="{FF2B5EF4-FFF2-40B4-BE49-F238E27FC236}">
                  <a16:creationId xmlns:a16="http://schemas.microsoft.com/office/drawing/2014/main" id="{9397A70A-C9D2-C401-46FC-9BA1C496F300}"/>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4" name="Freeform 40">
              <a:extLst>
                <a:ext uri="{FF2B5EF4-FFF2-40B4-BE49-F238E27FC236}">
                  <a16:creationId xmlns:a16="http://schemas.microsoft.com/office/drawing/2014/main" id="{F8CC25E1-6B15-151C-DDD2-8BD3BB16FDDF}"/>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5" name="Freeform 41">
              <a:extLst>
                <a:ext uri="{FF2B5EF4-FFF2-40B4-BE49-F238E27FC236}">
                  <a16:creationId xmlns:a16="http://schemas.microsoft.com/office/drawing/2014/main" id="{B5B94F62-E440-38E1-2CEB-8A1FD1E7D90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6" name="Freeform 42">
              <a:extLst>
                <a:ext uri="{FF2B5EF4-FFF2-40B4-BE49-F238E27FC236}">
                  <a16:creationId xmlns:a16="http://schemas.microsoft.com/office/drawing/2014/main" id="{A9D624A1-73EF-8770-3F92-424BA9102B59}"/>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7" name="Freeform 44">
              <a:extLst>
                <a:ext uri="{FF2B5EF4-FFF2-40B4-BE49-F238E27FC236}">
                  <a16:creationId xmlns:a16="http://schemas.microsoft.com/office/drawing/2014/main" id="{55546E28-143B-34C1-D433-58DCFC45F2E4}"/>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8" name="Freeform 45">
              <a:extLst>
                <a:ext uri="{FF2B5EF4-FFF2-40B4-BE49-F238E27FC236}">
                  <a16:creationId xmlns:a16="http://schemas.microsoft.com/office/drawing/2014/main" id="{934F6794-119F-9752-BB33-B4F1A8E8C89D}"/>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9" name="Freeform 46">
              <a:extLst>
                <a:ext uri="{FF2B5EF4-FFF2-40B4-BE49-F238E27FC236}">
                  <a16:creationId xmlns:a16="http://schemas.microsoft.com/office/drawing/2014/main" id="{0B857804-1586-3CCB-DAF2-3D8D354DFF0A}"/>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0" name="Freeform 47">
              <a:extLst>
                <a:ext uri="{FF2B5EF4-FFF2-40B4-BE49-F238E27FC236}">
                  <a16:creationId xmlns:a16="http://schemas.microsoft.com/office/drawing/2014/main" id="{9BD61CB3-B187-0EC3-F40B-8AB7EAA944B4}"/>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1" name="Freeform 48">
              <a:extLst>
                <a:ext uri="{FF2B5EF4-FFF2-40B4-BE49-F238E27FC236}">
                  <a16:creationId xmlns:a16="http://schemas.microsoft.com/office/drawing/2014/main" id="{FD9AB2F0-7CDD-02F1-691B-A543428F719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2" name="Freeform 49">
              <a:extLst>
                <a:ext uri="{FF2B5EF4-FFF2-40B4-BE49-F238E27FC236}">
                  <a16:creationId xmlns:a16="http://schemas.microsoft.com/office/drawing/2014/main" id="{EDA7792B-F38C-0154-799B-77FA3D92A30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3" name="Freeform 8">
              <a:extLst>
                <a:ext uri="{FF2B5EF4-FFF2-40B4-BE49-F238E27FC236}">
                  <a16:creationId xmlns:a16="http://schemas.microsoft.com/office/drawing/2014/main" id="{5DA82296-4D29-F99E-333B-17CEEFB8D478}"/>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4" name="Freeform 106">
              <a:extLst>
                <a:ext uri="{FF2B5EF4-FFF2-40B4-BE49-F238E27FC236}">
                  <a16:creationId xmlns:a16="http://schemas.microsoft.com/office/drawing/2014/main" id="{55822684-7F5E-BD3C-0320-626C1FBC82E8}"/>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grpSp>
    </p:spTree>
    <p:extLst>
      <p:ext uri="{BB962C8B-B14F-4D97-AF65-F5344CB8AC3E}">
        <p14:creationId xmlns:p14="http://schemas.microsoft.com/office/powerpoint/2010/main" val="4109550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 subtitl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60D72EC-5163-8F82-E354-EE7F89F462D1}"/>
              </a:ext>
            </a:extLst>
          </p:cNvPr>
          <p:cNvSpPr>
            <a:spLocks noGrp="1"/>
          </p:cNvSpPr>
          <p:nvPr>
            <p:ph type="pic" sz="quarter" idx="14"/>
          </p:nvPr>
        </p:nvSpPr>
        <p:spPr>
          <a:xfrm>
            <a:off x="1143" y="0"/>
            <a:ext cx="9141714" cy="6858000"/>
          </a:xfrm>
          <a:custGeom>
            <a:avLst/>
            <a:gdLst>
              <a:gd name="connsiteX0" fmla="*/ 0 w 12188952"/>
              <a:gd name="connsiteY0" fmla="*/ 5221962 h 6858000"/>
              <a:gd name="connsiteX1" fmla="*/ 12188952 w 12188952"/>
              <a:gd name="connsiteY1" fmla="*/ 5221962 h 6858000"/>
              <a:gd name="connsiteX2" fmla="*/ 12188952 w 12188952"/>
              <a:gd name="connsiteY2" fmla="*/ 6858000 h 6858000"/>
              <a:gd name="connsiteX3" fmla="*/ 0 w 12188952"/>
              <a:gd name="connsiteY3" fmla="*/ 6858000 h 6858000"/>
              <a:gd name="connsiteX4" fmla="*/ 0 w 12188952"/>
              <a:gd name="connsiteY4" fmla="*/ 0 h 6858000"/>
              <a:gd name="connsiteX5" fmla="*/ 12188952 w 12188952"/>
              <a:gd name="connsiteY5" fmla="*/ 0 h 6858000"/>
              <a:gd name="connsiteX6" fmla="*/ 12188952 w 12188952"/>
              <a:gd name="connsiteY6" fmla="*/ 1633936 h 6858000"/>
              <a:gd name="connsiteX7" fmla="*/ 0 w 12188952"/>
              <a:gd name="connsiteY7" fmla="*/ 16339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5221962"/>
                </a:moveTo>
                <a:lnTo>
                  <a:pt x="12188952" y="5221962"/>
                </a:lnTo>
                <a:lnTo>
                  <a:pt x="12188952" y="6858000"/>
                </a:lnTo>
                <a:lnTo>
                  <a:pt x="0" y="6858000"/>
                </a:lnTo>
                <a:close/>
                <a:moveTo>
                  <a:pt x="0" y="0"/>
                </a:moveTo>
                <a:lnTo>
                  <a:pt x="12188952" y="0"/>
                </a:lnTo>
                <a:lnTo>
                  <a:pt x="12188952" y="1633936"/>
                </a:lnTo>
                <a:lnTo>
                  <a:pt x="0" y="1633936"/>
                </a:lnTo>
                <a:close/>
              </a:path>
            </a:pathLst>
          </a:custGeom>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690718" y="1718643"/>
            <a:ext cx="7762565" cy="1581149"/>
          </a:xfrm>
        </p:spPr>
        <p:txBody>
          <a:bodyPr anchor="b">
            <a:noAutofit/>
          </a:bodyPr>
          <a:lstStyle>
            <a:lvl1pPr algn="ctr">
              <a:defRPr sz="3600"/>
            </a:lvl1pPr>
          </a:lstStyle>
          <a:p>
            <a:r>
              <a:rPr lang="en-US"/>
              <a:t>Click to edit Master title style</a:t>
            </a:r>
            <a:endParaRPr lang="en-US" dirty="0"/>
          </a:p>
        </p:txBody>
      </p:sp>
      <p:sp>
        <p:nvSpPr>
          <p:cNvPr id="12" name="Content Placeholder 11">
            <a:extLst>
              <a:ext uri="{FF2B5EF4-FFF2-40B4-BE49-F238E27FC236}">
                <a16:creationId xmlns:a16="http://schemas.microsoft.com/office/drawing/2014/main" id="{3953A642-F7CA-8E2B-4DE7-8BCF931CACC9}"/>
              </a:ext>
            </a:extLst>
          </p:cNvPr>
          <p:cNvSpPr>
            <a:spLocks noGrp="1"/>
          </p:cNvSpPr>
          <p:nvPr>
            <p:ph sz="quarter" idx="13" hasCustomPrompt="1"/>
          </p:nvPr>
        </p:nvSpPr>
        <p:spPr>
          <a:xfrm>
            <a:off x="690718" y="3558211"/>
            <a:ext cx="7762565" cy="1663078"/>
          </a:xfrm>
        </p:spPr>
        <p:txBody>
          <a:bodyPr>
            <a:normAutofit/>
          </a:bodyPr>
          <a:lstStyle>
            <a:lvl1pPr marL="0" indent="0" algn="ctr">
              <a:buNone/>
              <a:defRPr sz="1800"/>
            </a:lvl1pPr>
            <a:lvl2pPr marL="171450" indent="0" algn="ctr">
              <a:buFont typeface="Arial" panose="020B0604020202020204" pitchFamily="34" charset="0"/>
              <a:buNone/>
              <a:defRPr sz="1500"/>
            </a:lvl2pPr>
            <a:lvl3pPr marL="197168" indent="0" algn="ctr">
              <a:buNone/>
              <a:defRPr sz="1350"/>
            </a:lvl3pPr>
          </a:lstStyle>
          <a:p>
            <a:pPr lvl="0"/>
            <a:r>
              <a:rPr lang="en-US" dirty="0"/>
              <a:t>Click to add content</a:t>
            </a:r>
          </a:p>
          <a:p>
            <a:pPr lvl="1"/>
            <a:r>
              <a:rPr lang="en-US" dirty="0"/>
              <a:t>Second level</a:t>
            </a:r>
          </a:p>
          <a:p>
            <a:pPr lvl="2"/>
            <a:r>
              <a:rPr lang="en-US" dirty="0"/>
              <a:t>Third level</a:t>
            </a:r>
          </a:p>
        </p:txBody>
      </p:sp>
    </p:spTree>
    <p:extLst>
      <p:ext uri="{BB962C8B-B14F-4D97-AF65-F5344CB8AC3E}">
        <p14:creationId xmlns:p14="http://schemas.microsoft.com/office/powerpoint/2010/main" val="2765231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hasCustomPrompt="1"/>
          </p:nvPr>
        </p:nvSpPr>
        <p:spPr>
          <a:xfrm>
            <a:off x="802387" y="801513"/>
            <a:ext cx="7225508" cy="1325563"/>
          </a:xfrm>
        </p:spPr>
        <p:txBody>
          <a:bodyPr/>
          <a:lstStyle/>
          <a:p>
            <a:r>
              <a:rPr lang="en-US" dirty="0"/>
              <a:t>Click to add title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hasCustomPrompt="1"/>
          </p:nvPr>
        </p:nvSpPr>
        <p:spPr>
          <a:xfrm>
            <a:off x="802386" y="2143674"/>
            <a:ext cx="3513043" cy="4238839"/>
          </a:xfrm>
        </p:spPr>
        <p:txBody>
          <a:bodyPr>
            <a:normAutofit/>
          </a:bodyPr>
          <a:lstStyle>
            <a:lvl1pPr marL="0" indent="0">
              <a:spcBef>
                <a:spcPts val="750"/>
              </a:spcBef>
              <a:buNone/>
              <a:defRPr sz="1350"/>
            </a:lvl1pPr>
            <a:lvl2pPr marL="171450" indent="-171450">
              <a:spcBef>
                <a:spcPts val="750"/>
              </a:spcBef>
              <a:buFont typeface="Arial" panose="020B0604020202020204" pitchFamily="34" charset="0"/>
              <a:buChar char="•"/>
              <a:defRPr sz="1350"/>
            </a:lvl2pPr>
            <a:lvl3pPr>
              <a:spcBef>
                <a:spcPts val="750"/>
              </a:spcBef>
              <a:defRPr sz="1350"/>
            </a:lvl3pPr>
            <a:lvl4pPr>
              <a:spcBef>
                <a:spcPts val="750"/>
              </a:spcBef>
              <a:defRPr sz="1350"/>
            </a:lvl4pPr>
            <a:lvl5pPr>
              <a:spcBef>
                <a:spcPts val="750"/>
              </a:spcBef>
              <a:defRPr sz="135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9" name="Content Placeholder 2">
            <a:extLst>
              <a:ext uri="{FF2B5EF4-FFF2-40B4-BE49-F238E27FC236}">
                <a16:creationId xmlns:a16="http://schemas.microsoft.com/office/drawing/2014/main" id="{97A8CAF3-1FAE-7FBA-8C38-DD5DD84D6715}"/>
              </a:ext>
            </a:extLst>
          </p:cNvPr>
          <p:cNvSpPr>
            <a:spLocks noGrp="1"/>
          </p:cNvSpPr>
          <p:nvPr>
            <p:ph sz="half" idx="15" hasCustomPrompt="1"/>
          </p:nvPr>
        </p:nvSpPr>
        <p:spPr>
          <a:xfrm>
            <a:off x="4508786" y="2143674"/>
            <a:ext cx="3513044" cy="4238839"/>
          </a:xfrm>
        </p:spPr>
        <p:txBody>
          <a:bodyPr>
            <a:normAutofit/>
          </a:bodyPr>
          <a:lstStyle>
            <a:lvl1pPr marL="0" indent="0">
              <a:spcBef>
                <a:spcPts val="750"/>
              </a:spcBef>
              <a:buNone/>
              <a:defRPr sz="1350"/>
            </a:lvl1pPr>
            <a:lvl2pPr marL="171450" indent="-171450">
              <a:spcBef>
                <a:spcPts val="750"/>
              </a:spcBef>
              <a:buFont typeface="Arial" panose="020B0604020202020204" pitchFamily="34" charset="0"/>
              <a:buChar char="•"/>
              <a:defRPr sz="1350"/>
            </a:lvl2pPr>
            <a:lvl3pPr>
              <a:spcBef>
                <a:spcPts val="750"/>
              </a:spcBef>
              <a:defRPr sz="1350"/>
            </a:lvl3pPr>
            <a:lvl4pPr>
              <a:spcBef>
                <a:spcPts val="750"/>
              </a:spcBef>
              <a:defRPr sz="1350"/>
            </a:lvl4pPr>
            <a:lvl5pPr>
              <a:spcBef>
                <a:spcPts val="750"/>
              </a:spcBef>
              <a:defRPr sz="135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r>
              <a:rPr lang="en-US"/>
              <a:t>20XX</a:t>
            </a:r>
            <a:endParaRPr lang="en-US" dirty="0"/>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dirty="0"/>
          </a:p>
        </p:txBody>
      </p:sp>
      <p:grpSp>
        <p:nvGrpSpPr>
          <p:cNvPr id="8" name="Group 7">
            <a:extLst>
              <a:ext uri="{FF2B5EF4-FFF2-40B4-BE49-F238E27FC236}">
                <a16:creationId xmlns:a16="http://schemas.microsoft.com/office/drawing/2014/main" id="{A33A6790-1898-D0E8-7B31-AD25D4EFDCB0}"/>
              </a:ext>
              <a:ext uri="{C183D7F6-B498-43B3-948B-1728B52AA6E4}">
                <adec:decorative xmlns:adec="http://schemas.microsoft.com/office/drawing/2017/decorative" val="1"/>
              </a:ext>
            </a:extLst>
          </p:cNvPr>
          <p:cNvGrpSpPr/>
          <p:nvPr userDrawn="1"/>
        </p:nvGrpSpPr>
        <p:grpSpPr>
          <a:xfrm>
            <a:off x="8322337" y="13395"/>
            <a:ext cx="370664" cy="6814823"/>
            <a:chOff x="11096450" y="13394"/>
            <a:chExt cx="494218" cy="6814823"/>
          </a:xfrm>
          <a:solidFill>
            <a:schemeClr val="bg2">
              <a:lumMod val="90000"/>
            </a:schemeClr>
          </a:solidFill>
        </p:grpSpPr>
        <p:sp>
          <p:nvSpPr>
            <p:cNvPr id="9" name="Freeform 8">
              <a:extLst>
                <a:ext uri="{FF2B5EF4-FFF2-40B4-BE49-F238E27FC236}">
                  <a16:creationId xmlns:a16="http://schemas.microsoft.com/office/drawing/2014/main" id="{CA3301F6-357C-5106-46EF-5B3EE247274E}"/>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0" name="Freeform 10">
              <a:extLst>
                <a:ext uri="{FF2B5EF4-FFF2-40B4-BE49-F238E27FC236}">
                  <a16:creationId xmlns:a16="http://schemas.microsoft.com/office/drawing/2014/main" id="{AE124881-486A-F813-ACF9-2E3BA46757F2}"/>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1" name="Freeform 15">
              <a:extLst>
                <a:ext uri="{FF2B5EF4-FFF2-40B4-BE49-F238E27FC236}">
                  <a16:creationId xmlns:a16="http://schemas.microsoft.com/office/drawing/2014/main" id="{D56BC477-EB03-A424-595E-524F37BACD1E}"/>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2" name="Freeform 18">
              <a:extLst>
                <a:ext uri="{FF2B5EF4-FFF2-40B4-BE49-F238E27FC236}">
                  <a16:creationId xmlns:a16="http://schemas.microsoft.com/office/drawing/2014/main" id="{565AB45C-D1A6-A17A-C542-772BA1552841}"/>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3" name="Freeform 19">
              <a:extLst>
                <a:ext uri="{FF2B5EF4-FFF2-40B4-BE49-F238E27FC236}">
                  <a16:creationId xmlns:a16="http://schemas.microsoft.com/office/drawing/2014/main" id="{D904BB6C-F5ED-8DFF-B036-110F2FC279CB}"/>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4" name="Freeform 20">
              <a:extLst>
                <a:ext uri="{FF2B5EF4-FFF2-40B4-BE49-F238E27FC236}">
                  <a16:creationId xmlns:a16="http://schemas.microsoft.com/office/drawing/2014/main" id="{10ABD89C-73EF-B477-CA65-3CEF324B3DED}"/>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5" name="Freeform 22">
              <a:extLst>
                <a:ext uri="{FF2B5EF4-FFF2-40B4-BE49-F238E27FC236}">
                  <a16:creationId xmlns:a16="http://schemas.microsoft.com/office/drawing/2014/main" id="{48FDE29B-5BCF-C62A-C08D-D928FC3EE358}"/>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6" name="Freeform 23">
              <a:extLst>
                <a:ext uri="{FF2B5EF4-FFF2-40B4-BE49-F238E27FC236}">
                  <a16:creationId xmlns:a16="http://schemas.microsoft.com/office/drawing/2014/main" id="{775983CB-8642-6BD6-7AB3-50A9A9AD92AF}"/>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7" name="Freeform 26">
              <a:extLst>
                <a:ext uri="{FF2B5EF4-FFF2-40B4-BE49-F238E27FC236}">
                  <a16:creationId xmlns:a16="http://schemas.microsoft.com/office/drawing/2014/main" id="{A3354114-7269-0363-2CED-1CBD99F46BDC}"/>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8" name="Freeform 27">
              <a:extLst>
                <a:ext uri="{FF2B5EF4-FFF2-40B4-BE49-F238E27FC236}">
                  <a16:creationId xmlns:a16="http://schemas.microsoft.com/office/drawing/2014/main" id="{E90B578C-D745-4EDF-18BE-19B672C69F25}"/>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9" name="Freeform 28">
              <a:extLst>
                <a:ext uri="{FF2B5EF4-FFF2-40B4-BE49-F238E27FC236}">
                  <a16:creationId xmlns:a16="http://schemas.microsoft.com/office/drawing/2014/main" id="{17AE01C5-F175-014A-0C35-EFB9D35F5546}"/>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0" name="Freeform 30">
              <a:extLst>
                <a:ext uri="{FF2B5EF4-FFF2-40B4-BE49-F238E27FC236}">
                  <a16:creationId xmlns:a16="http://schemas.microsoft.com/office/drawing/2014/main" id="{27109D35-0D40-2193-86CF-CA7B1EA02FBE}"/>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1" name="Freeform 43">
              <a:extLst>
                <a:ext uri="{FF2B5EF4-FFF2-40B4-BE49-F238E27FC236}">
                  <a16:creationId xmlns:a16="http://schemas.microsoft.com/office/drawing/2014/main" id="{B3B0E61F-39CA-C638-E586-3169904346CC}"/>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2" name="Freeform 51">
              <a:extLst>
                <a:ext uri="{FF2B5EF4-FFF2-40B4-BE49-F238E27FC236}">
                  <a16:creationId xmlns:a16="http://schemas.microsoft.com/office/drawing/2014/main" id="{E9FA92BB-C9F7-547A-FEF6-D32EA7C9EDF1}"/>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3" name="Freeform 52">
              <a:extLst>
                <a:ext uri="{FF2B5EF4-FFF2-40B4-BE49-F238E27FC236}">
                  <a16:creationId xmlns:a16="http://schemas.microsoft.com/office/drawing/2014/main" id="{036F4FC4-8C3B-5722-66A8-04D7E15282D1}"/>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4" name="Freeform 53">
              <a:extLst>
                <a:ext uri="{FF2B5EF4-FFF2-40B4-BE49-F238E27FC236}">
                  <a16:creationId xmlns:a16="http://schemas.microsoft.com/office/drawing/2014/main" id="{082304EB-477E-2BBB-8B35-BE8C8D61C37C}"/>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5" name="Freeform 54">
              <a:extLst>
                <a:ext uri="{FF2B5EF4-FFF2-40B4-BE49-F238E27FC236}">
                  <a16:creationId xmlns:a16="http://schemas.microsoft.com/office/drawing/2014/main" id="{3B1FEA6A-6F55-573A-848F-2999C7D1542F}"/>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6" name="Freeform 55">
              <a:extLst>
                <a:ext uri="{FF2B5EF4-FFF2-40B4-BE49-F238E27FC236}">
                  <a16:creationId xmlns:a16="http://schemas.microsoft.com/office/drawing/2014/main" id="{8DAB311A-18F7-420B-92C7-05BB6A9F554F}"/>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7" name="Freeform 56">
              <a:extLst>
                <a:ext uri="{FF2B5EF4-FFF2-40B4-BE49-F238E27FC236}">
                  <a16:creationId xmlns:a16="http://schemas.microsoft.com/office/drawing/2014/main" id="{2F325AAB-EA6A-02FF-754B-0A4E006A91E1}"/>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8" name="Freeform 57">
              <a:extLst>
                <a:ext uri="{FF2B5EF4-FFF2-40B4-BE49-F238E27FC236}">
                  <a16:creationId xmlns:a16="http://schemas.microsoft.com/office/drawing/2014/main" id="{33EB401C-E57D-4947-1B52-479C7EB51420}"/>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9" name="Freeform 59">
              <a:extLst>
                <a:ext uri="{FF2B5EF4-FFF2-40B4-BE49-F238E27FC236}">
                  <a16:creationId xmlns:a16="http://schemas.microsoft.com/office/drawing/2014/main" id="{F36F278B-A343-E8DA-0326-0BAA5C359C0C}"/>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0" name="Freeform 60">
              <a:extLst>
                <a:ext uri="{FF2B5EF4-FFF2-40B4-BE49-F238E27FC236}">
                  <a16:creationId xmlns:a16="http://schemas.microsoft.com/office/drawing/2014/main" id="{75CEA8B8-037B-6E32-DC03-4D69B48E87B0}"/>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1" name="Freeform 61">
              <a:extLst>
                <a:ext uri="{FF2B5EF4-FFF2-40B4-BE49-F238E27FC236}">
                  <a16:creationId xmlns:a16="http://schemas.microsoft.com/office/drawing/2014/main" id="{0750FF30-E715-A055-FDB5-5FBB1399F165}"/>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2" name="Freeform 5">
              <a:extLst>
                <a:ext uri="{FF2B5EF4-FFF2-40B4-BE49-F238E27FC236}">
                  <a16:creationId xmlns:a16="http://schemas.microsoft.com/office/drawing/2014/main" id="{F95B024E-124E-1BC8-C87E-55DD94DC06D5}"/>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3" name="Freeform 6">
              <a:extLst>
                <a:ext uri="{FF2B5EF4-FFF2-40B4-BE49-F238E27FC236}">
                  <a16:creationId xmlns:a16="http://schemas.microsoft.com/office/drawing/2014/main" id="{BB42C21E-CEDC-DE66-D3BE-9E6F84F8A85C}"/>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4" name="Freeform 7">
              <a:extLst>
                <a:ext uri="{FF2B5EF4-FFF2-40B4-BE49-F238E27FC236}">
                  <a16:creationId xmlns:a16="http://schemas.microsoft.com/office/drawing/2014/main" id="{165741D4-6654-EE6C-5C25-D031CF6E836E}"/>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5" name="Freeform 8">
              <a:extLst>
                <a:ext uri="{FF2B5EF4-FFF2-40B4-BE49-F238E27FC236}">
                  <a16:creationId xmlns:a16="http://schemas.microsoft.com/office/drawing/2014/main" id="{093AA392-38B9-FABA-D596-5FE777CEF1A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6" name="Freeform 9">
              <a:extLst>
                <a:ext uri="{FF2B5EF4-FFF2-40B4-BE49-F238E27FC236}">
                  <a16:creationId xmlns:a16="http://schemas.microsoft.com/office/drawing/2014/main" id="{6C4B3426-CA18-322E-FAD2-68CA57C88C31}"/>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7" name="Freeform 11">
              <a:extLst>
                <a:ext uri="{FF2B5EF4-FFF2-40B4-BE49-F238E27FC236}">
                  <a16:creationId xmlns:a16="http://schemas.microsoft.com/office/drawing/2014/main" id="{81588C45-2E4B-17BA-4906-1CCF74047426}"/>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8" name="Freeform 12">
              <a:extLst>
                <a:ext uri="{FF2B5EF4-FFF2-40B4-BE49-F238E27FC236}">
                  <a16:creationId xmlns:a16="http://schemas.microsoft.com/office/drawing/2014/main" id="{DA454BD8-CCA4-362B-1E1B-F000E48F79C0}"/>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9" name="Freeform 13">
              <a:extLst>
                <a:ext uri="{FF2B5EF4-FFF2-40B4-BE49-F238E27FC236}">
                  <a16:creationId xmlns:a16="http://schemas.microsoft.com/office/drawing/2014/main" id="{9C2F7464-8655-05FA-0D45-937FA184760A}"/>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0" name="Freeform 14">
              <a:extLst>
                <a:ext uri="{FF2B5EF4-FFF2-40B4-BE49-F238E27FC236}">
                  <a16:creationId xmlns:a16="http://schemas.microsoft.com/office/drawing/2014/main" id="{CBF0AFC3-49AC-4859-41E6-99B7D887E509}"/>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1" name="Freeform 16">
              <a:extLst>
                <a:ext uri="{FF2B5EF4-FFF2-40B4-BE49-F238E27FC236}">
                  <a16:creationId xmlns:a16="http://schemas.microsoft.com/office/drawing/2014/main" id="{A9584A9C-E593-995F-BEF3-9BA643B3B99C}"/>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2" name="Freeform 17">
              <a:extLst>
                <a:ext uri="{FF2B5EF4-FFF2-40B4-BE49-F238E27FC236}">
                  <a16:creationId xmlns:a16="http://schemas.microsoft.com/office/drawing/2014/main" id="{9ABF9FD4-9EC0-B18C-1703-57603EE43395}"/>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3" name="Freeform 21">
              <a:extLst>
                <a:ext uri="{FF2B5EF4-FFF2-40B4-BE49-F238E27FC236}">
                  <a16:creationId xmlns:a16="http://schemas.microsoft.com/office/drawing/2014/main" id="{3006FB98-4614-8E65-BDB7-4ABC46F86D8A}"/>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4" name="Freeform 25">
              <a:extLst>
                <a:ext uri="{FF2B5EF4-FFF2-40B4-BE49-F238E27FC236}">
                  <a16:creationId xmlns:a16="http://schemas.microsoft.com/office/drawing/2014/main" id="{ADEF27A7-4A41-1CD1-2966-CC4B22BBBF0D}"/>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5" name="Freeform 29">
              <a:extLst>
                <a:ext uri="{FF2B5EF4-FFF2-40B4-BE49-F238E27FC236}">
                  <a16:creationId xmlns:a16="http://schemas.microsoft.com/office/drawing/2014/main" id="{352E4D2A-9859-3E6C-B672-45B1890E7644}"/>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6" name="Freeform 31">
              <a:extLst>
                <a:ext uri="{FF2B5EF4-FFF2-40B4-BE49-F238E27FC236}">
                  <a16:creationId xmlns:a16="http://schemas.microsoft.com/office/drawing/2014/main" id="{69FB932A-70B3-DDE9-2A45-D7233E0AC6BB}"/>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7" name="Freeform 32">
              <a:extLst>
                <a:ext uri="{FF2B5EF4-FFF2-40B4-BE49-F238E27FC236}">
                  <a16:creationId xmlns:a16="http://schemas.microsoft.com/office/drawing/2014/main" id="{81A25C00-74E0-0A5D-1B6F-A3BA18F01EF4}"/>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8" name="Freeform 33">
              <a:extLst>
                <a:ext uri="{FF2B5EF4-FFF2-40B4-BE49-F238E27FC236}">
                  <a16:creationId xmlns:a16="http://schemas.microsoft.com/office/drawing/2014/main" id="{AF7C227D-4849-8B09-14B2-1B5B19F19F14}"/>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9" name="Freeform 34">
              <a:extLst>
                <a:ext uri="{FF2B5EF4-FFF2-40B4-BE49-F238E27FC236}">
                  <a16:creationId xmlns:a16="http://schemas.microsoft.com/office/drawing/2014/main" id="{BEB72F39-DB42-7745-A1B5-4DDAFDF8C47B}"/>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0" name="Freeform 35">
              <a:extLst>
                <a:ext uri="{FF2B5EF4-FFF2-40B4-BE49-F238E27FC236}">
                  <a16:creationId xmlns:a16="http://schemas.microsoft.com/office/drawing/2014/main" id="{31176FBB-3E88-5B85-B3AA-003738DBBB87}"/>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1" name="Freeform 36">
              <a:extLst>
                <a:ext uri="{FF2B5EF4-FFF2-40B4-BE49-F238E27FC236}">
                  <a16:creationId xmlns:a16="http://schemas.microsoft.com/office/drawing/2014/main" id="{5E70B554-0EA2-DB2E-C339-630BFE7BB5B7}"/>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2" name="Freeform 37">
              <a:extLst>
                <a:ext uri="{FF2B5EF4-FFF2-40B4-BE49-F238E27FC236}">
                  <a16:creationId xmlns:a16="http://schemas.microsoft.com/office/drawing/2014/main" id="{52CF37B3-817A-F2FE-427F-8786F8E4A0FD}"/>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3" name="Freeform 38">
              <a:extLst>
                <a:ext uri="{FF2B5EF4-FFF2-40B4-BE49-F238E27FC236}">
                  <a16:creationId xmlns:a16="http://schemas.microsoft.com/office/drawing/2014/main" id="{9FDE06FB-F594-CA07-18B7-74BB01694526}"/>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4" name="Freeform 39">
              <a:extLst>
                <a:ext uri="{FF2B5EF4-FFF2-40B4-BE49-F238E27FC236}">
                  <a16:creationId xmlns:a16="http://schemas.microsoft.com/office/drawing/2014/main" id="{A6E63572-A398-D4E7-A1C9-251A89022915}"/>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5" name="Freeform 40">
              <a:extLst>
                <a:ext uri="{FF2B5EF4-FFF2-40B4-BE49-F238E27FC236}">
                  <a16:creationId xmlns:a16="http://schemas.microsoft.com/office/drawing/2014/main" id="{74999035-4967-C240-A98E-1E549DBA462E}"/>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6" name="Freeform 41">
              <a:extLst>
                <a:ext uri="{FF2B5EF4-FFF2-40B4-BE49-F238E27FC236}">
                  <a16:creationId xmlns:a16="http://schemas.microsoft.com/office/drawing/2014/main" id="{B0498BD8-0F82-65B3-3AF6-89367D95999D}"/>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7" name="Freeform 42">
              <a:extLst>
                <a:ext uri="{FF2B5EF4-FFF2-40B4-BE49-F238E27FC236}">
                  <a16:creationId xmlns:a16="http://schemas.microsoft.com/office/drawing/2014/main" id="{74E935AD-4D41-3ECF-41ED-F4867DD468C6}"/>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8" name="Freeform 44">
              <a:extLst>
                <a:ext uri="{FF2B5EF4-FFF2-40B4-BE49-F238E27FC236}">
                  <a16:creationId xmlns:a16="http://schemas.microsoft.com/office/drawing/2014/main" id="{8617919B-E5DC-00F6-D38E-9CCCD4F5EC59}"/>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9" name="Freeform 45">
              <a:extLst>
                <a:ext uri="{FF2B5EF4-FFF2-40B4-BE49-F238E27FC236}">
                  <a16:creationId xmlns:a16="http://schemas.microsoft.com/office/drawing/2014/main" id="{B2E0D53A-FCAA-3B78-C1C5-E83F9B847505}"/>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0" name="Freeform 46">
              <a:extLst>
                <a:ext uri="{FF2B5EF4-FFF2-40B4-BE49-F238E27FC236}">
                  <a16:creationId xmlns:a16="http://schemas.microsoft.com/office/drawing/2014/main" id="{9C236E82-3AFE-05C6-FB40-EE5B49549F7B}"/>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1" name="Freeform 47">
              <a:extLst>
                <a:ext uri="{FF2B5EF4-FFF2-40B4-BE49-F238E27FC236}">
                  <a16:creationId xmlns:a16="http://schemas.microsoft.com/office/drawing/2014/main" id="{653CB016-2C62-1DC4-0945-9F8BAEC5884D}"/>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2" name="Freeform 48">
              <a:extLst>
                <a:ext uri="{FF2B5EF4-FFF2-40B4-BE49-F238E27FC236}">
                  <a16:creationId xmlns:a16="http://schemas.microsoft.com/office/drawing/2014/main" id="{E1684C1D-D63F-7D52-3169-322BAD54C1FD}"/>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3" name="Freeform 49">
              <a:extLst>
                <a:ext uri="{FF2B5EF4-FFF2-40B4-BE49-F238E27FC236}">
                  <a16:creationId xmlns:a16="http://schemas.microsoft.com/office/drawing/2014/main" id="{988D863A-DD04-ED99-2AE6-CDD9A7787F84}"/>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4" name="Freeform 8">
              <a:extLst>
                <a:ext uri="{FF2B5EF4-FFF2-40B4-BE49-F238E27FC236}">
                  <a16:creationId xmlns:a16="http://schemas.microsoft.com/office/drawing/2014/main" id="{2E55BD8C-78DA-EA5D-84CC-8C4A31C80578}"/>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5" name="Freeform 106">
              <a:extLst>
                <a:ext uri="{FF2B5EF4-FFF2-40B4-BE49-F238E27FC236}">
                  <a16:creationId xmlns:a16="http://schemas.microsoft.com/office/drawing/2014/main" id="{F62CAAE4-EFB3-C382-A2D1-FE7A9482B784}"/>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grpSp>
    </p:spTree>
    <p:extLst>
      <p:ext uri="{BB962C8B-B14F-4D97-AF65-F5344CB8AC3E}">
        <p14:creationId xmlns:p14="http://schemas.microsoft.com/office/powerpoint/2010/main" val="4102369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hasCustomPrompt="1"/>
          </p:nvPr>
        </p:nvSpPr>
        <p:spPr>
          <a:xfrm>
            <a:off x="802387" y="801513"/>
            <a:ext cx="7225508" cy="1325563"/>
          </a:xfrm>
        </p:spPr>
        <p:txBody>
          <a:bodyPr/>
          <a:lstStyle/>
          <a:p>
            <a:r>
              <a:rPr lang="en-US" dirty="0"/>
              <a:t>Click to add title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hasCustomPrompt="1"/>
          </p:nvPr>
        </p:nvSpPr>
        <p:spPr>
          <a:xfrm>
            <a:off x="802386" y="2143674"/>
            <a:ext cx="3513043" cy="4238839"/>
          </a:xfrm>
        </p:spPr>
        <p:txBody>
          <a:bodyPr>
            <a:normAutofit/>
          </a:bodyPr>
          <a:lstStyle>
            <a:lvl1pPr marL="0" indent="0">
              <a:spcBef>
                <a:spcPts val="750"/>
              </a:spcBef>
              <a:buNone/>
              <a:defRPr sz="1350"/>
            </a:lvl1pPr>
            <a:lvl2pPr marL="171450" indent="-171450">
              <a:spcBef>
                <a:spcPts val="750"/>
              </a:spcBef>
              <a:buFont typeface="Arial" panose="020B0604020202020204" pitchFamily="34" charset="0"/>
              <a:buChar char="•"/>
              <a:defRPr sz="1350"/>
            </a:lvl2pPr>
            <a:lvl3pPr>
              <a:spcBef>
                <a:spcPts val="750"/>
              </a:spcBef>
              <a:defRPr sz="1350"/>
            </a:lvl3pPr>
            <a:lvl4pPr>
              <a:spcBef>
                <a:spcPts val="750"/>
              </a:spcBef>
              <a:defRPr sz="1350"/>
            </a:lvl4pPr>
            <a:lvl5pPr>
              <a:spcBef>
                <a:spcPts val="750"/>
              </a:spcBef>
              <a:defRPr sz="135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9" name="Content Placeholder 2">
            <a:extLst>
              <a:ext uri="{FF2B5EF4-FFF2-40B4-BE49-F238E27FC236}">
                <a16:creationId xmlns:a16="http://schemas.microsoft.com/office/drawing/2014/main" id="{97A8CAF3-1FAE-7FBA-8C38-DD5DD84D6715}"/>
              </a:ext>
            </a:extLst>
          </p:cNvPr>
          <p:cNvSpPr>
            <a:spLocks noGrp="1"/>
          </p:cNvSpPr>
          <p:nvPr>
            <p:ph sz="half" idx="15" hasCustomPrompt="1"/>
          </p:nvPr>
        </p:nvSpPr>
        <p:spPr>
          <a:xfrm>
            <a:off x="4508786" y="2143674"/>
            <a:ext cx="3513044" cy="4238839"/>
          </a:xfrm>
        </p:spPr>
        <p:txBody>
          <a:bodyPr>
            <a:normAutofit/>
          </a:bodyPr>
          <a:lstStyle>
            <a:lvl1pPr marL="0" indent="0">
              <a:spcBef>
                <a:spcPts val="750"/>
              </a:spcBef>
              <a:buNone/>
              <a:defRPr sz="1350"/>
            </a:lvl1pPr>
            <a:lvl2pPr marL="171450" indent="-171450">
              <a:spcBef>
                <a:spcPts val="750"/>
              </a:spcBef>
              <a:buFont typeface="Arial" panose="020B0604020202020204" pitchFamily="34" charset="0"/>
              <a:buChar char="•"/>
              <a:defRPr sz="1350"/>
            </a:lvl2pPr>
            <a:lvl3pPr>
              <a:spcBef>
                <a:spcPts val="750"/>
              </a:spcBef>
              <a:defRPr sz="1350"/>
            </a:lvl3pPr>
            <a:lvl4pPr>
              <a:spcBef>
                <a:spcPts val="750"/>
              </a:spcBef>
              <a:defRPr sz="1350"/>
            </a:lvl4pPr>
            <a:lvl5pPr>
              <a:spcBef>
                <a:spcPts val="750"/>
              </a:spcBef>
              <a:defRPr sz="135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r>
              <a:rPr lang="en-US"/>
              <a:t>20XX</a:t>
            </a:r>
            <a:endParaRPr lang="en-US" dirty="0"/>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dirty="0"/>
          </a:p>
        </p:txBody>
      </p:sp>
      <p:grpSp>
        <p:nvGrpSpPr>
          <p:cNvPr id="8" name="Group 7">
            <a:extLst>
              <a:ext uri="{FF2B5EF4-FFF2-40B4-BE49-F238E27FC236}">
                <a16:creationId xmlns:a16="http://schemas.microsoft.com/office/drawing/2014/main" id="{A33A6790-1898-D0E8-7B31-AD25D4EFDCB0}"/>
              </a:ext>
              <a:ext uri="{C183D7F6-B498-43B3-948B-1728B52AA6E4}">
                <adec:decorative xmlns:adec="http://schemas.microsoft.com/office/drawing/2017/decorative" val="1"/>
              </a:ext>
            </a:extLst>
          </p:cNvPr>
          <p:cNvGrpSpPr/>
          <p:nvPr userDrawn="1"/>
        </p:nvGrpSpPr>
        <p:grpSpPr>
          <a:xfrm>
            <a:off x="8322337" y="13395"/>
            <a:ext cx="370664" cy="6814823"/>
            <a:chOff x="11096450" y="13394"/>
            <a:chExt cx="494218" cy="6814823"/>
          </a:xfrm>
          <a:solidFill>
            <a:schemeClr val="bg2">
              <a:lumMod val="90000"/>
            </a:schemeClr>
          </a:solidFill>
        </p:grpSpPr>
        <p:sp>
          <p:nvSpPr>
            <p:cNvPr id="9" name="Freeform 8">
              <a:extLst>
                <a:ext uri="{FF2B5EF4-FFF2-40B4-BE49-F238E27FC236}">
                  <a16:creationId xmlns:a16="http://schemas.microsoft.com/office/drawing/2014/main" id="{CA3301F6-357C-5106-46EF-5B3EE247274E}"/>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0" name="Freeform 10">
              <a:extLst>
                <a:ext uri="{FF2B5EF4-FFF2-40B4-BE49-F238E27FC236}">
                  <a16:creationId xmlns:a16="http://schemas.microsoft.com/office/drawing/2014/main" id="{AE124881-486A-F813-ACF9-2E3BA46757F2}"/>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1" name="Freeform 15">
              <a:extLst>
                <a:ext uri="{FF2B5EF4-FFF2-40B4-BE49-F238E27FC236}">
                  <a16:creationId xmlns:a16="http://schemas.microsoft.com/office/drawing/2014/main" id="{D56BC477-EB03-A424-595E-524F37BACD1E}"/>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2" name="Freeform 18">
              <a:extLst>
                <a:ext uri="{FF2B5EF4-FFF2-40B4-BE49-F238E27FC236}">
                  <a16:creationId xmlns:a16="http://schemas.microsoft.com/office/drawing/2014/main" id="{565AB45C-D1A6-A17A-C542-772BA1552841}"/>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3" name="Freeform 19">
              <a:extLst>
                <a:ext uri="{FF2B5EF4-FFF2-40B4-BE49-F238E27FC236}">
                  <a16:creationId xmlns:a16="http://schemas.microsoft.com/office/drawing/2014/main" id="{D904BB6C-F5ED-8DFF-B036-110F2FC279CB}"/>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4" name="Freeform 20">
              <a:extLst>
                <a:ext uri="{FF2B5EF4-FFF2-40B4-BE49-F238E27FC236}">
                  <a16:creationId xmlns:a16="http://schemas.microsoft.com/office/drawing/2014/main" id="{10ABD89C-73EF-B477-CA65-3CEF324B3DED}"/>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5" name="Freeform 22">
              <a:extLst>
                <a:ext uri="{FF2B5EF4-FFF2-40B4-BE49-F238E27FC236}">
                  <a16:creationId xmlns:a16="http://schemas.microsoft.com/office/drawing/2014/main" id="{48FDE29B-5BCF-C62A-C08D-D928FC3EE358}"/>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6" name="Freeform 23">
              <a:extLst>
                <a:ext uri="{FF2B5EF4-FFF2-40B4-BE49-F238E27FC236}">
                  <a16:creationId xmlns:a16="http://schemas.microsoft.com/office/drawing/2014/main" id="{775983CB-8642-6BD6-7AB3-50A9A9AD92AF}"/>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7" name="Freeform 26">
              <a:extLst>
                <a:ext uri="{FF2B5EF4-FFF2-40B4-BE49-F238E27FC236}">
                  <a16:creationId xmlns:a16="http://schemas.microsoft.com/office/drawing/2014/main" id="{A3354114-7269-0363-2CED-1CBD99F46BDC}"/>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8" name="Freeform 27">
              <a:extLst>
                <a:ext uri="{FF2B5EF4-FFF2-40B4-BE49-F238E27FC236}">
                  <a16:creationId xmlns:a16="http://schemas.microsoft.com/office/drawing/2014/main" id="{E90B578C-D745-4EDF-18BE-19B672C69F25}"/>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9" name="Freeform 28">
              <a:extLst>
                <a:ext uri="{FF2B5EF4-FFF2-40B4-BE49-F238E27FC236}">
                  <a16:creationId xmlns:a16="http://schemas.microsoft.com/office/drawing/2014/main" id="{17AE01C5-F175-014A-0C35-EFB9D35F5546}"/>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0" name="Freeform 30">
              <a:extLst>
                <a:ext uri="{FF2B5EF4-FFF2-40B4-BE49-F238E27FC236}">
                  <a16:creationId xmlns:a16="http://schemas.microsoft.com/office/drawing/2014/main" id="{27109D35-0D40-2193-86CF-CA7B1EA02FBE}"/>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1" name="Freeform 43">
              <a:extLst>
                <a:ext uri="{FF2B5EF4-FFF2-40B4-BE49-F238E27FC236}">
                  <a16:creationId xmlns:a16="http://schemas.microsoft.com/office/drawing/2014/main" id="{B3B0E61F-39CA-C638-E586-3169904346CC}"/>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2" name="Freeform 51">
              <a:extLst>
                <a:ext uri="{FF2B5EF4-FFF2-40B4-BE49-F238E27FC236}">
                  <a16:creationId xmlns:a16="http://schemas.microsoft.com/office/drawing/2014/main" id="{E9FA92BB-C9F7-547A-FEF6-D32EA7C9EDF1}"/>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3" name="Freeform 52">
              <a:extLst>
                <a:ext uri="{FF2B5EF4-FFF2-40B4-BE49-F238E27FC236}">
                  <a16:creationId xmlns:a16="http://schemas.microsoft.com/office/drawing/2014/main" id="{036F4FC4-8C3B-5722-66A8-04D7E15282D1}"/>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4" name="Freeform 53">
              <a:extLst>
                <a:ext uri="{FF2B5EF4-FFF2-40B4-BE49-F238E27FC236}">
                  <a16:creationId xmlns:a16="http://schemas.microsoft.com/office/drawing/2014/main" id="{082304EB-477E-2BBB-8B35-BE8C8D61C37C}"/>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5" name="Freeform 54">
              <a:extLst>
                <a:ext uri="{FF2B5EF4-FFF2-40B4-BE49-F238E27FC236}">
                  <a16:creationId xmlns:a16="http://schemas.microsoft.com/office/drawing/2014/main" id="{3B1FEA6A-6F55-573A-848F-2999C7D1542F}"/>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6" name="Freeform 55">
              <a:extLst>
                <a:ext uri="{FF2B5EF4-FFF2-40B4-BE49-F238E27FC236}">
                  <a16:creationId xmlns:a16="http://schemas.microsoft.com/office/drawing/2014/main" id="{8DAB311A-18F7-420B-92C7-05BB6A9F554F}"/>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7" name="Freeform 56">
              <a:extLst>
                <a:ext uri="{FF2B5EF4-FFF2-40B4-BE49-F238E27FC236}">
                  <a16:creationId xmlns:a16="http://schemas.microsoft.com/office/drawing/2014/main" id="{2F325AAB-EA6A-02FF-754B-0A4E006A91E1}"/>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8" name="Freeform 57">
              <a:extLst>
                <a:ext uri="{FF2B5EF4-FFF2-40B4-BE49-F238E27FC236}">
                  <a16:creationId xmlns:a16="http://schemas.microsoft.com/office/drawing/2014/main" id="{33EB401C-E57D-4947-1B52-479C7EB51420}"/>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9" name="Freeform 59">
              <a:extLst>
                <a:ext uri="{FF2B5EF4-FFF2-40B4-BE49-F238E27FC236}">
                  <a16:creationId xmlns:a16="http://schemas.microsoft.com/office/drawing/2014/main" id="{F36F278B-A343-E8DA-0326-0BAA5C359C0C}"/>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0" name="Freeform 60">
              <a:extLst>
                <a:ext uri="{FF2B5EF4-FFF2-40B4-BE49-F238E27FC236}">
                  <a16:creationId xmlns:a16="http://schemas.microsoft.com/office/drawing/2014/main" id="{75CEA8B8-037B-6E32-DC03-4D69B48E87B0}"/>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1" name="Freeform 61">
              <a:extLst>
                <a:ext uri="{FF2B5EF4-FFF2-40B4-BE49-F238E27FC236}">
                  <a16:creationId xmlns:a16="http://schemas.microsoft.com/office/drawing/2014/main" id="{0750FF30-E715-A055-FDB5-5FBB1399F165}"/>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2" name="Freeform 5">
              <a:extLst>
                <a:ext uri="{FF2B5EF4-FFF2-40B4-BE49-F238E27FC236}">
                  <a16:creationId xmlns:a16="http://schemas.microsoft.com/office/drawing/2014/main" id="{F95B024E-124E-1BC8-C87E-55DD94DC06D5}"/>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3" name="Freeform 6">
              <a:extLst>
                <a:ext uri="{FF2B5EF4-FFF2-40B4-BE49-F238E27FC236}">
                  <a16:creationId xmlns:a16="http://schemas.microsoft.com/office/drawing/2014/main" id="{BB42C21E-CEDC-DE66-D3BE-9E6F84F8A85C}"/>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4" name="Freeform 7">
              <a:extLst>
                <a:ext uri="{FF2B5EF4-FFF2-40B4-BE49-F238E27FC236}">
                  <a16:creationId xmlns:a16="http://schemas.microsoft.com/office/drawing/2014/main" id="{165741D4-6654-EE6C-5C25-D031CF6E836E}"/>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5" name="Freeform 8">
              <a:extLst>
                <a:ext uri="{FF2B5EF4-FFF2-40B4-BE49-F238E27FC236}">
                  <a16:creationId xmlns:a16="http://schemas.microsoft.com/office/drawing/2014/main" id="{093AA392-38B9-FABA-D596-5FE777CEF1A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6" name="Freeform 9">
              <a:extLst>
                <a:ext uri="{FF2B5EF4-FFF2-40B4-BE49-F238E27FC236}">
                  <a16:creationId xmlns:a16="http://schemas.microsoft.com/office/drawing/2014/main" id="{6C4B3426-CA18-322E-FAD2-68CA57C88C31}"/>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7" name="Freeform 11">
              <a:extLst>
                <a:ext uri="{FF2B5EF4-FFF2-40B4-BE49-F238E27FC236}">
                  <a16:creationId xmlns:a16="http://schemas.microsoft.com/office/drawing/2014/main" id="{81588C45-2E4B-17BA-4906-1CCF74047426}"/>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8" name="Freeform 12">
              <a:extLst>
                <a:ext uri="{FF2B5EF4-FFF2-40B4-BE49-F238E27FC236}">
                  <a16:creationId xmlns:a16="http://schemas.microsoft.com/office/drawing/2014/main" id="{DA454BD8-CCA4-362B-1E1B-F000E48F79C0}"/>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9" name="Freeform 13">
              <a:extLst>
                <a:ext uri="{FF2B5EF4-FFF2-40B4-BE49-F238E27FC236}">
                  <a16:creationId xmlns:a16="http://schemas.microsoft.com/office/drawing/2014/main" id="{9C2F7464-8655-05FA-0D45-937FA184760A}"/>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0" name="Freeform 14">
              <a:extLst>
                <a:ext uri="{FF2B5EF4-FFF2-40B4-BE49-F238E27FC236}">
                  <a16:creationId xmlns:a16="http://schemas.microsoft.com/office/drawing/2014/main" id="{CBF0AFC3-49AC-4859-41E6-99B7D887E509}"/>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1" name="Freeform 16">
              <a:extLst>
                <a:ext uri="{FF2B5EF4-FFF2-40B4-BE49-F238E27FC236}">
                  <a16:creationId xmlns:a16="http://schemas.microsoft.com/office/drawing/2014/main" id="{A9584A9C-E593-995F-BEF3-9BA643B3B99C}"/>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2" name="Freeform 17">
              <a:extLst>
                <a:ext uri="{FF2B5EF4-FFF2-40B4-BE49-F238E27FC236}">
                  <a16:creationId xmlns:a16="http://schemas.microsoft.com/office/drawing/2014/main" id="{9ABF9FD4-9EC0-B18C-1703-57603EE43395}"/>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3" name="Freeform 21">
              <a:extLst>
                <a:ext uri="{FF2B5EF4-FFF2-40B4-BE49-F238E27FC236}">
                  <a16:creationId xmlns:a16="http://schemas.microsoft.com/office/drawing/2014/main" id="{3006FB98-4614-8E65-BDB7-4ABC46F86D8A}"/>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4" name="Freeform 25">
              <a:extLst>
                <a:ext uri="{FF2B5EF4-FFF2-40B4-BE49-F238E27FC236}">
                  <a16:creationId xmlns:a16="http://schemas.microsoft.com/office/drawing/2014/main" id="{ADEF27A7-4A41-1CD1-2966-CC4B22BBBF0D}"/>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5" name="Freeform 29">
              <a:extLst>
                <a:ext uri="{FF2B5EF4-FFF2-40B4-BE49-F238E27FC236}">
                  <a16:creationId xmlns:a16="http://schemas.microsoft.com/office/drawing/2014/main" id="{352E4D2A-9859-3E6C-B672-45B1890E7644}"/>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6" name="Freeform 31">
              <a:extLst>
                <a:ext uri="{FF2B5EF4-FFF2-40B4-BE49-F238E27FC236}">
                  <a16:creationId xmlns:a16="http://schemas.microsoft.com/office/drawing/2014/main" id="{69FB932A-70B3-DDE9-2A45-D7233E0AC6BB}"/>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7" name="Freeform 32">
              <a:extLst>
                <a:ext uri="{FF2B5EF4-FFF2-40B4-BE49-F238E27FC236}">
                  <a16:creationId xmlns:a16="http://schemas.microsoft.com/office/drawing/2014/main" id="{81A25C00-74E0-0A5D-1B6F-A3BA18F01EF4}"/>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8" name="Freeform 33">
              <a:extLst>
                <a:ext uri="{FF2B5EF4-FFF2-40B4-BE49-F238E27FC236}">
                  <a16:creationId xmlns:a16="http://schemas.microsoft.com/office/drawing/2014/main" id="{AF7C227D-4849-8B09-14B2-1B5B19F19F14}"/>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9" name="Freeform 34">
              <a:extLst>
                <a:ext uri="{FF2B5EF4-FFF2-40B4-BE49-F238E27FC236}">
                  <a16:creationId xmlns:a16="http://schemas.microsoft.com/office/drawing/2014/main" id="{BEB72F39-DB42-7745-A1B5-4DDAFDF8C47B}"/>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0" name="Freeform 35">
              <a:extLst>
                <a:ext uri="{FF2B5EF4-FFF2-40B4-BE49-F238E27FC236}">
                  <a16:creationId xmlns:a16="http://schemas.microsoft.com/office/drawing/2014/main" id="{31176FBB-3E88-5B85-B3AA-003738DBBB87}"/>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1" name="Freeform 36">
              <a:extLst>
                <a:ext uri="{FF2B5EF4-FFF2-40B4-BE49-F238E27FC236}">
                  <a16:creationId xmlns:a16="http://schemas.microsoft.com/office/drawing/2014/main" id="{5E70B554-0EA2-DB2E-C339-630BFE7BB5B7}"/>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2" name="Freeform 37">
              <a:extLst>
                <a:ext uri="{FF2B5EF4-FFF2-40B4-BE49-F238E27FC236}">
                  <a16:creationId xmlns:a16="http://schemas.microsoft.com/office/drawing/2014/main" id="{52CF37B3-817A-F2FE-427F-8786F8E4A0FD}"/>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3" name="Freeform 38">
              <a:extLst>
                <a:ext uri="{FF2B5EF4-FFF2-40B4-BE49-F238E27FC236}">
                  <a16:creationId xmlns:a16="http://schemas.microsoft.com/office/drawing/2014/main" id="{9FDE06FB-F594-CA07-18B7-74BB01694526}"/>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4" name="Freeform 39">
              <a:extLst>
                <a:ext uri="{FF2B5EF4-FFF2-40B4-BE49-F238E27FC236}">
                  <a16:creationId xmlns:a16="http://schemas.microsoft.com/office/drawing/2014/main" id="{A6E63572-A398-D4E7-A1C9-251A89022915}"/>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5" name="Freeform 40">
              <a:extLst>
                <a:ext uri="{FF2B5EF4-FFF2-40B4-BE49-F238E27FC236}">
                  <a16:creationId xmlns:a16="http://schemas.microsoft.com/office/drawing/2014/main" id="{74999035-4967-C240-A98E-1E549DBA462E}"/>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6" name="Freeform 41">
              <a:extLst>
                <a:ext uri="{FF2B5EF4-FFF2-40B4-BE49-F238E27FC236}">
                  <a16:creationId xmlns:a16="http://schemas.microsoft.com/office/drawing/2014/main" id="{B0498BD8-0F82-65B3-3AF6-89367D95999D}"/>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7" name="Freeform 42">
              <a:extLst>
                <a:ext uri="{FF2B5EF4-FFF2-40B4-BE49-F238E27FC236}">
                  <a16:creationId xmlns:a16="http://schemas.microsoft.com/office/drawing/2014/main" id="{74E935AD-4D41-3ECF-41ED-F4867DD468C6}"/>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8" name="Freeform 44">
              <a:extLst>
                <a:ext uri="{FF2B5EF4-FFF2-40B4-BE49-F238E27FC236}">
                  <a16:creationId xmlns:a16="http://schemas.microsoft.com/office/drawing/2014/main" id="{8617919B-E5DC-00F6-D38E-9CCCD4F5EC59}"/>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9" name="Freeform 45">
              <a:extLst>
                <a:ext uri="{FF2B5EF4-FFF2-40B4-BE49-F238E27FC236}">
                  <a16:creationId xmlns:a16="http://schemas.microsoft.com/office/drawing/2014/main" id="{B2E0D53A-FCAA-3B78-C1C5-E83F9B847505}"/>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0" name="Freeform 46">
              <a:extLst>
                <a:ext uri="{FF2B5EF4-FFF2-40B4-BE49-F238E27FC236}">
                  <a16:creationId xmlns:a16="http://schemas.microsoft.com/office/drawing/2014/main" id="{9C236E82-3AFE-05C6-FB40-EE5B49549F7B}"/>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1" name="Freeform 47">
              <a:extLst>
                <a:ext uri="{FF2B5EF4-FFF2-40B4-BE49-F238E27FC236}">
                  <a16:creationId xmlns:a16="http://schemas.microsoft.com/office/drawing/2014/main" id="{653CB016-2C62-1DC4-0945-9F8BAEC5884D}"/>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2" name="Freeform 48">
              <a:extLst>
                <a:ext uri="{FF2B5EF4-FFF2-40B4-BE49-F238E27FC236}">
                  <a16:creationId xmlns:a16="http://schemas.microsoft.com/office/drawing/2014/main" id="{E1684C1D-D63F-7D52-3169-322BAD54C1FD}"/>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3" name="Freeform 49">
              <a:extLst>
                <a:ext uri="{FF2B5EF4-FFF2-40B4-BE49-F238E27FC236}">
                  <a16:creationId xmlns:a16="http://schemas.microsoft.com/office/drawing/2014/main" id="{988D863A-DD04-ED99-2AE6-CDD9A7787F84}"/>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4" name="Freeform 8">
              <a:extLst>
                <a:ext uri="{FF2B5EF4-FFF2-40B4-BE49-F238E27FC236}">
                  <a16:creationId xmlns:a16="http://schemas.microsoft.com/office/drawing/2014/main" id="{2E55BD8C-78DA-EA5D-84CC-8C4A31C80578}"/>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5" name="Freeform 106">
              <a:extLst>
                <a:ext uri="{FF2B5EF4-FFF2-40B4-BE49-F238E27FC236}">
                  <a16:creationId xmlns:a16="http://schemas.microsoft.com/office/drawing/2014/main" id="{F62CAAE4-EFB3-C382-A2D1-FE7A9482B784}"/>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grpSp>
    </p:spTree>
    <p:extLst>
      <p:ext uri="{BB962C8B-B14F-4D97-AF65-F5344CB8AC3E}">
        <p14:creationId xmlns:p14="http://schemas.microsoft.com/office/powerpoint/2010/main" val="1237462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 picture ">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35DAE3-0E24-0A0A-A809-7253765BCEEF}"/>
              </a:ext>
              <a:ext uri="{C183D7F6-B498-43B3-948B-1728B52AA6E4}">
                <adec:decorative xmlns:adec="http://schemas.microsoft.com/office/drawing/2017/decorative" val="1"/>
              </a:ext>
            </a:extLst>
          </p:cNvPr>
          <p:cNvSpPr/>
          <p:nvPr userDrawn="1"/>
        </p:nvSpPr>
        <p:spPr>
          <a:xfrm>
            <a:off x="0" y="869272"/>
            <a:ext cx="9144000" cy="5116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0" name="Group 9">
            <a:extLst>
              <a:ext uri="{FF2B5EF4-FFF2-40B4-BE49-F238E27FC236}">
                <a16:creationId xmlns:a16="http://schemas.microsoft.com/office/drawing/2014/main" id="{D0903B4B-F1A6-94A7-078A-B4C68C246F88}"/>
              </a:ext>
              <a:ext uri="{C183D7F6-B498-43B3-948B-1728B52AA6E4}">
                <adec:decorative xmlns:adec="http://schemas.microsoft.com/office/drawing/2017/decorative" val="1"/>
              </a:ext>
            </a:extLst>
          </p:cNvPr>
          <p:cNvGrpSpPr/>
          <p:nvPr userDrawn="1"/>
        </p:nvGrpSpPr>
        <p:grpSpPr>
          <a:xfrm>
            <a:off x="7578892" y="-13857"/>
            <a:ext cx="1166166" cy="6859377"/>
            <a:chOff x="10105189" y="-13857"/>
            <a:chExt cx="1554888" cy="6859377"/>
          </a:xfrm>
        </p:grpSpPr>
        <p:sp>
          <p:nvSpPr>
            <p:cNvPr id="11" name="Freeform 43">
              <a:extLst>
                <a:ext uri="{FF2B5EF4-FFF2-40B4-BE49-F238E27FC236}">
                  <a16:creationId xmlns:a16="http://schemas.microsoft.com/office/drawing/2014/main" id="{AC98AFCA-7C91-7B19-CB80-F83504443295}"/>
                </a:ext>
              </a:extLst>
            </p:cNvPr>
            <p:cNvSpPr>
              <a:spLocks/>
            </p:cNvSpPr>
            <p:nvPr/>
          </p:nvSpPr>
          <p:spPr bwMode="auto">
            <a:xfrm rot="5400000">
              <a:off x="11484646" y="6343529"/>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12" name="Freeform 51">
              <a:extLst>
                <a:ext uri="{FF2B5EF4-FFF2-40B4-BE49-F238E27FC236}">
                  <a16:creationId xmlns:a16="http://schemas.microsoft.com/office/drawing/2014/main" id="{CB407C79-96ED-0BC2-46BF-3F886B79750A}"/>
                </a:ext>
              </a:extLst>
            </p:cNvPr>
            <p:cNvSpPr>
              <a:spLocks/>
            </p:cNvSpPr>
            <p:nvPr/>
          </p:nvSpPr>
          <p:spPr bwMode="auto">
            <a:xfrm rot="5400000">
              <a:off x="11457615" y="6497945"/>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13" name="Freeform 52">
              <a:extLst>
                <a:ext uri="{FF2B5EF4-FFF2-40B4-BE49-F238E27FC236}">
                  <a16:creationId xmlns:a16="http://schemas.microsoft.com/office/drawing/2014/main" id="{2462403D-89DE-67CB-A647-2BCD9B1F5216}"/>
                </a:ext>
              </a:extLst>
            </p:cNvPr>
            <p:cNvSpPr>
              <a:spLocks/>
            </p:cNvSpPr>
            <p:nvPr/>
          </p:nvSpPr>
          <p:spPr bwMode="auto">
            <a:xfrm rot="5400000">
              <a:off x="11454620" y="5945466"/>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14" name="Freeform 53">
              <a:extLst>
                <a:ext uri="{FF2B5EF4-FFF2-40B4-BE49-F238E27FC236}">
                  <a16:creationId xmlns:a16="http://schemas.microsoft.com/office/drawing/2014/main" id="{997116C1-F796-5F41-F35A-ADD7DC16E8DF}"/>
                </a:ext>
              </a:extLst>
            </p:cNvPr>
            <p:cNvSpPr>
              <a:spLocks/>
            </p:cNvSpPr>
            <p:nvPr/>
          </p:nvSpPr>
          <p:spPr bwMode="auto">
            <a:xfrm rot="5400000">
              <a:off x="11556696" y="670403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15" name="Freeform 54">
              <a:extLst>
                <a:ext uri="{FF2B5EF4-FFF2-40B4-BE49-F238E27FC236}">
                  <a16:creationId xmlns:a16="http://schemas.microsoft.com/office/drawing/2014/main" id="{71E7F9A0-168C-6426-C30D-3D623F4D1430}"/>
                </a:ext>
              </a:extLst>
            </p:cNvPr>
            <p:cNvSpPr>
              <a:spLocks/>
            </p:cNvSpPr>
            <p:nvPr/>
          </p:nvSpPr>
          <p:spPr bwMode="auto">
            <a:xfrm rot="5400000">
              <a:off x="11431548" y="6097142"/>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16" name="Freeform 78">
              <a:extLst>
                <a:ext uri="{FF2B5EF4-FFF2-40B4-BE49-F238E27FC236}">
                  <a16:creationId xmlns:a16="http://schemas.microsoft.com/office/drawing/2014/main" id="{6B4A3BAC-E54A-A3B6-487A-5702AC78CD6E}"/>
                </a:ext>
              </a:extLst>
            </p:cNvPr>
            <p:cNvSpPr>
              <a:spLocks/>
            </p:cNvSpPr>
            <p:nvPr/>
          </p:nvSpPr>
          <p:spPr bwMode="auto">
            <a:xfrm rot="5400000">
              <a:off x="11191926" y="6203957"/>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17" name="Freeform 79">
              <a:extLst>
                <a:ext uri="{FF2B5EF4-FFF2-40B4-BE49-F238E27FC236}">
                  <a16:creationId xmlns:a16="http://schemas.microsoft.com/office/drawing/2014/main" id="{7D2925F7-1816-0796-537B-B852C1D39A2F}"/>
                </a:ext>
              </a:extLst>
            </p:cNvPr>
            <p:cNvSpPr>
              <a:spLocks/>
            </p:cNvSpPr>
            <p:nvPr/>
          </p:nvSpPr>
          <p:spPr bwMode="auto">
            <a:xfrm rot="5400000">
              <a:off x="11204298" y="643500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18" name="Freeform 80">
              <a:extLst>
                <a:ext uri="{FF2B5EF4-FFF2-40B4-BE49-F238E27FC236}">
                  <a16:creationId xmlns:a16="http://schemas.microsoft.com/office/drawing/2014/main" id="{48ACB1E9-30D8-1021-C382-249D939F38A3}"/>
                </a:ext>
              </a:extLst>
            </p:cNvPr>
            <p:cNvSpPr>
              <a:spLocks/>
            </p:cNvSpPr>
            <p:nvPr/>
          </p:nvSpPr>
          <p:spPr bwMode="auto">
            <a:xfrm rot="5400000">
              <a:off x="11198957" y="6672797"/>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19" name="Freeform 84">
              <a:extLst>
                <a:ext uri="{FF2B5EF4-FFF2-40B4-BE49-F238E27FC236}">
                  <a16:creationId xmlns:a16="http://schemas.microsoft.com/office/drawing/2014/main" id="{85C35004-429A-4A73-0645-9E554094035C}"/>
                </a:ext>
              </a:extLst>
            </p:cNvPr>
            <p:cNvSpPr>
              <a:spLocks/>
            </p:cNvSpPr>
            <p:nvPr/>
          </p:nvSpPr>
          <p:spPr bwMode="auto">
            <a:xfrm rot="5400000">
              <a:off x="11173416" y="5999371"/>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20" name="Freeform 106">
              <a:extLst>
                <a:ext uri="{FF2B5EF4-FFF2-40B4-BE49-F238E27FC236}">
                  <a16:creationId xmlns:a16="http://schemas.microsoft.com/office/drawing/2014/main" id="{9ACC5F1B-742F-8016-2904-34B43E0AAF25}"/>
                </a:ext>
              </a:extLst>
            </p:cNvPr>
            <p:cNvSpPr>
              <a:spLocks/>
            </p:cNvSpPr>
            <p:nvPr/>
          </p:nvSpPr>
          <p:spPr bwMode="auto">
            <a:xfrm rot="5400000">
              <a:off x="10919084" y="613174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21" name="Freeform 108">
              <a:extLst>
                <a:ext uri="{FF2B5EF4-FFF2-40B4-BE49-F238E27FC236}">
                  <a16:creationId xmlns:a16="http://schemas.microsoft.com/office/drawing/2014/main" id="{B2BDA3AD-3D6E-8507-FFED-D3C2ECD16D14}"/>
                </a:ext>
              </a:extLst>
            </p:cNvPr>
            <p:cNvSpPr>
              <a:spLocks/>
            </p:cNvSpPr>
            <p:nvPr/>
          </p:nvSpPr>
          <p:spPr bwMode="auto">
            <a:xfrm rot="5400000">
              <a:off x="10916755" y="6681825"/>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22" name="Freeform 112">
              <a:extLst>
                <a:ext uri="{FF2B5EF4-FFF2-40B4-BE49-F238E27FC236}">
                  <a16:creationId xmlns:a16="http://schemas.microsoft.com/office/drawing/2014/main" id="{420B721A-01AB-EA84-32C3-29E13F3A8269}"/>
                </a:ext>
              </a:extLst>
            </p:cNvPr>
            <p:cNvSpPr>
              <a:spLocks/>
            </p:cNvSpPr>
            <p:nvPr/>
          </p:nvSpPr>
          <p:spPr bwMode="auto">
            <a:xfrm rot="5400000">
              <a:off x="10907510" y="6392991"/>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23" name="Freeform 130">
              <a:extLst>
                <a:ext uri="{FF2B5EF4-FFF2-40B4-BE49-F238E27FC236}">
                  <a16:creationId xmlns:a16="http://schemas.microsoft.com/office/drawing/2014/main" id="{DB8DCF08-DF2E-9211-37CE-C6A335A50DA5}"/>
                </a:ext>
              </a:extLst>
            </p:cNvPr>
            <p:cNvSpPr>
              <a:spLocks/>
            </p:cNvSpPr>
            <p:nvPr/>
          </p:nvSpPr>
          <p:spPr bwMode="auto">
            <a:xfrm rot="5400000">
              <a:off x="10651885" y="6069097"/>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24" name="Freeform 131">
              <a:extLst>
                <a:ext uri="{FF2B5EF4-FFF2-40B4-BE49-F238E27FC236}">
                  <a16:creationId xmlns:a16="http://schemas.microsoft.com/office/drawing/2014/main" id="{4C9BE349-ECC5-C8F9-A180-88327C426A86}"/>
                </a:ext>
              </a:extLst>
            </p:cNvPr>
            <p:cNvSpPr>
              <a:spLocks/>
            </p:cNvSpPr>
            <p:nvPr/>
          </p:nvSpPr>
          <p:spPr bwMode="auto">
            <a:xfrm rot="5400000">
              <a:off x="10665559" y="6540784"/>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25" name="Freeform 135">
              <a:extLst>
                <a:ext uri="{FF2B5EF4-FFF2-40B4-BE49-F238E27FC236}">
                  <a16:creationId xmlns:a16="http://schemas.microsoft.com/office/drawing/2014/main" id="{C2584340-9504-3A74-8DE7-DAB89AF9D355}"/>
                </a:ext>
              </a:extLst>
            </p:cNvPr>
            <p:cNvSpPr>
              <a:spLocks/>
            </p:cNvSpPr>
            <p:nvPr/>
          </p:nvSpPr>
          <p:spPr bwMode="auto">
            <a:xfrm rot="5400000">
              <a:off x="10652898" y="6311126"/>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26" name="Freeform 141">
              <a:extLst>
                <a:ext uri="{FF2B5EF4-FFF2-40B4-BE49-F238E27FC236}">
                  <a16:creationId xmlns:a16="http://schemas.microsoft.com/office/drawing/2014/main" id="{ACB31481-346C-7D4E-2B9E-2BB08261F3B4}"/>
                </a:ext>
              </a:extLst>
            </p:cNvPr>
            <p:cNvSpPr>
              <a:spLocks/>
            </p:cNvSpPr>
            <p:nvPr/>
          </p:nvSpPr>
          <p:spPr bwMode="auto">
            <a:xfrm rot="5400000">
              <a:off x="10626608" y="6667071"/>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27" name="Freeform 15">
              <a:extLst>
                <a:ext uri="{FF2B5EF4-FFF2-40B4-BE49-F238E27FC236}">
                  <a16:creationId xmlns:a16="http://schemas.microsoft.com/office/drawing/2014/main" id="{9A7A6595-5BA0-C1DC-5336-02D992CADF91}"/>
                </a:ext>
              </a:extLst>
            </p:cNvPr>
            <p:cNvSpPr>
              <a:spLocks/>
            </p:cNvSpPr>
            <p:nvPr/>
          </p:nvSpPr>
          <p:spPr bwMode="auto">
            <a:xfrm rot="5400000">
              <a:off x="10462341" y="6394037"/>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28" name="Freeform 18">
              <a:extLst>
                <a:ext uri="{FF2B5EF4-FFF2-40B4-BE49-F238E27FC236}">
                  <a16:creationId xmlns:a16="http://schemas.microsoft.com/office/drawing/2014/main" id="{AC191D5F-6C04-342D-5436-CBFEF0684940}"/>
                </a:ext>
              </a:extLst>
            </p:cNvPr>
            <p:cNvSpPr>
              <a:spLocks/>
            </p:cNvSpPr>
            <p:nvPr/>
          </p:nvSpPr>
          <p:spPr bwMode="auto">
            <a:xfrm rot="5400000">
              <a:off x="10441934" y="6124863"/>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29" name="Freeform 23">
              <a:extLst>
                <a:ext uri="{FF2B5EF4-FFF2-40B4-BE49-F238E27FC236}">
                  <a16:creationId xmlns:a16="http://schemas.microsoft.com/office/drawing/2014/main" id="{5A48FF74-766E-1D48-BE27-37C5A45DA0F1}"/>
                </a:ext>
              </a:extLst>
            </p:cNvPr>
            <p:cNvSpPr>
              <a:spLocks/>
            </p:cNvSpPr>
            <p:nvPr/>
          </p:nvSpPr>
          <p:spPr bwMode="auto">
            <a:xfrm rot="5400000">
              <a:off x="10423462" y="6639005"/>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30" name="Freeform 43">
              <a:extLst>
                <a:ext uri="{FF2B5EF4-FFF2-40B4-BE49-F238E27FC236}">
                  <a16:creationId xmlns:a16="http://schemas.microsoft.com/office/drawing/2014/main" id="{EC2C900A-ECB1-058A-4CF7-E309C3608ADA}"/>
                </a:ext>
              </a:extLst>
            </p:cNvPr>
            <p:cNvSpPr>
              <a:spLocks/>
            </p:cNvSpPr>
            <p:nvPr/>
          </p:nvSpPr>
          <p:spPr bwMode="auto">
            <a:xfrm rot="5400000">
              <a:off x="10177488" y="658821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31" name="Freeform 51">
              <a:extLst>
                <a:ext uri="{FF2B5EF4-FFF2-40B4-BE49-F238E27FC236}">
                  <a16:creationId xmlns:a16="http://schemas.microsoft.com/office/drawing/2014/main" id="{9B333AF5-0804-0D5E-DC7F-49E62B28E3FA}"/>
                </a:ext>
              </a:extLst>
            </p:cNvPr>
            <p:cNvSpPr>
              <a:spLocks/>
            </p:cNvSpPr>
            <p:nvPr/>
          </p:nvSpPr>
          <p:spPr bwMode="auto">
            <a:xfrm rot="5400000">
              <a:off x="10150457" y="674262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32" name="Freeform 52">
              <a:extLst>
                <a:ext uri="{FF2B5EF4-FFF2-40B4-BE49-F238E27FC236}">
                  <a16:creationId xmlns:a16="http://schemas.microsoft.com/office/drawing/2014/main" id="{C8BCCE8A-08C8-0951-210F-F1E3004DBF3B}"/>
                </a:ext>
              </a:extLst>
            </p:cNvPr>
            <p:cNvSpPr>
              <a:spLocks/>
            </p:cNvSpPr>
            <p:nvPr/>
          </p:nvSpPr>
          <p:spPr bwMode="auto">
            <a:xfrm rot="5400000">
              <a:off x="10147462" y="6178198"/>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33" name="Freeform 54">
              <a:extLst>
                <a:ext uri="{FF2B5EF4-FFF2-40B4-BE49-F238E27FC236}">
                  <a16:creationId xmlns:a16="http://schemas.microsoft.com/office/drawing/2014/main" id="{0447D30B-CDC3-A4A4-19A0-4203E4E79B80}"/>
                </a:ext>
              </a:extLst>
            </p:cNvPr>
            <p:cNvSpPr>
              <a:spLocks/>
            </p:cNvSpPr>
            <p:nvPr/>
          </p:nvSpPr>
          <p:spPr bwMode="auto">
            <a:xfrm rot="5400000">
              <a:off x="10124390" y="6341826"/>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34" name="Freeform 59">
              <a:extLst>
                <a:ext uri="{FF2B5EF4-FFF2-40B4-BE49-F238E27FC236}">
                  <a16:creationId xmlns:a16="http://schemas.microsoft.com/office/drawing/2014/main" id="{E1CEE16B-E9B2-FC7B-9DE4-D846EF2BF7C4}"/>
                </a:ext>
              </a:extLst>
            </p:cNvPr>
            <p:cNvSpPr>
              <a:spLocks/>
            </p:cNvSpPr>
            <p:nvPr/>
          </p:nvSpPr>
          <p:spPr bwMode="auto">
            <a:xfrm rot="5400000">
              <a:off x="10175095" y="5993860"/>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35" name="Freeform 43">
              <a:extLst>
                <a:ext uri="{FF2B5EF4-FFF2-40B4-BE49-F238E27FC236}">
                  <a16:creationId xmlns:a16="http://schemas.microsoft.com/office/drawing/2014/main" id="{5F1288FF-642E-5CAD-945F-1DADD069BB22}"/>
                </a:ext>
              </a:extLst>
            </p:cNvPr>
            <p:cNvSpPr>
              <a:spLocks/>
            </p:cNvSpPr>
            <p:nvPr/>
          </p:nvSpPr>
          <p:spPr bwMode="auto">
            <a:xfrm rot="5400000">
              <a:off x="11497414" y="470376"/>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36" name="Freeform 51">
              <a:extLst>
                <a:ext uri="{FF2B5EF4-FFF2-40B4-BE49-F238E27FC236}">
                  <a16:creationId xmlns:a16="http://schemas.microsoft.com/office/drawing/2014/main" id="{6694FBEA-0303-B7AF-2759-3036553F0B00}"/>
                </a:ext>
              </a:extLst>
            </p:cNvPr>
            <p:cNvSpPr>
              <a:spLocks/>
            </p:cNvSpPr>
            <p:nvPr/>
          </p:nvSpPr>
          <p:spPr bwMode="auto">
            <a:xfrm rot="5400000">
              <a:off x="11503840" y="66732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37" name="Freeform 52">
              <a:extLst>
                <a:ext uri="{FF2B5EF4-FFF2-40B4-BE49-F238E27FC236}">
                  <a16:creationId xmlns:a16="http://schemas.microsoft.com/office/drawing/2014/main" id="{03D1DD93-B546-2562-E146-1E9BC0B9658F}"/>
                </a:ext>
              </a:extLst>
            </p:cNvPr>
            <p:cNvSpPr>
              <a:spLocks/>
            </p:cNvSpPr>
            <p:nvPr/>
          </p:nvSpPr>
          <p:spPr bwMode="auto">
            <a:xfrm rot="5400000">
              <a:off x="11467388" y="60361"/>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38" name="Freeform 53">
              <a:extLst>
                <a:ext uri="{FF2B5EF4-FFF2-40B4-BE49-F238E27FC236}">
                  <a16:creationId xmlns:a16="http://schemas.microsoft.com/office/drawing/2014/main" id="{6AF8539D-3307-9A46-AE40-91D4184624DB}"/>
                </a:ext>
              </a:extLst>
            </p:cNvPr>
            <p:cNvSpPr>
              <a:spLocks/>
            </p:cNvSpPr>
            <p:nvPr/>
          </p:nvSpPr>
          <p:spPr bwMode="auto">
            <a:xfrm rot="5400000">
              <a:off x="11458469" y="863565"/>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39" name="Freeform 54">
              <a:extLst>
                <a:ext uri="{FF2B5EF4-FFF2-40B4-BE49-F238E27FC236}">
                  <a16:creationId xmlns:a16="http://schemas.microsoft.com/office/drawing/2014/main" id="{9FDCABBD-3038-BAE5-2FC0-551D2A8E2085}"/>
                </a:ext>
              </a:extLst>
            </p:cNvPr>
            <p:cNvSpPr>
              <a:spLocks/>
            </p:cNvSpPr>
            <p:nvPr/>
          </p:nvSpPr>
          <p:spPr bwMode="auto">
            <a:xfrm rot="5400000">
              <a:off x="11444316" y="223989"/>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40" name="Freeform 78">
              <a:extLst>
                <a:ext uri="{FF2B5EF4-FFF2-40B4-BE49-F238E27FC236}">
                  <a16:creationId xmlns:a16="http://schemas.microsoft.com/office/drawing/2014/main" id="{574CD38C-2BE8-C7A6-2C4C-CD9C08B4DDFB}"/>
                </a:ext>
              </a:extLst>
            </p:cNvPr>
            <p:cNvSpPr>
              <a:spLocks/>
            </p:cNvSpPr>
            <p:nvPr/>
          </p:nvSpPr>
          <p:spPr bwMode="auto">
            <a:xfrm rot="5400000">
              <a:off x="11178114" y="330804"/>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41" name="Freeform 79">
              <a:extLst>
                <a:ext uri="{FF2B5EF4-FFF2-40B4-BE49-F238E27FC236}">
                  <a16:creationId xmlns:a16="http://schemas.microsoft.com/office/drawing/2014/main" id="{2023FBCB-E9D7-79A1-BDDA-F5113E189AF6}"/>
                </a:ext>
              </a:extLst>
            </p:cNvPr>
            <p:cNvSpPr>
              <a:spLocks/>
            </p:cNvSpPr>
            <p:nvPr/>
          </p:nvSpPr>
          <p:spPr bwMode="auto">
            <a:xfrm rot="5400000">
              <a:off x="11190486" y="561849"/>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42" name="Freeform 80">
              <a:extLst>
                <a:ext uri="{FF2B5EF4-FFF2-40B4-BE49-F238E27FC236}">
                  <a16:creationId xmlns:a16="http://schemas.microsoft.com/office/drawing/2014/main" id="{34590977-8506-92F9-ED59-F986B61CC343}"/>
                </a:ext>
              </a:extLst>
            </p:cNvPr>
            <p:cNvSpPr>
              <a:spLocks/>
            </p:cNvSpPr>
            <p:nvPr/>
          </p:nvSpPr>
          <p:spPr bwMode="auto">
            <a:xfrm rot="5400000">
              <a:off x="11185145" y="721953"/>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43" name="Freeform 84">
              <a:extLst>
                <a:ext uri="{FF2B5EF4-FFF2-40B4-BE49-F238E27FC236}">
                  <a16:creationId xmlns:a16="http://schemas.microsoft.com/office/drawing/2014/main" id="{79FEECE8-DEB8-08F4-8101-D3E62696D131}"/>
                </a:ext>
              </a:extLst>
            </p:cNvPr>
            <p:cNvSpPr>
              <a:spLocks/>
            </p:cNvSpPr>
            <p:nvPr/>
          </p:nvSpPr>
          <p:spPr bwMode="auto">
            <a:xfrm rot="5400000">
              <a:off x="11159604" y="12621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44" name="Freeform 106">
              <a:extLst>
                <a:ext uri="{FF2B5EF4-FFF2-40B4-BE49-F238E27FC236}">
                  <a16:creationId xmlns:a16="http://schemas.microsoft.com/office/drawing/2014/main" id="{D3DDE981-C209-EA51-C6FB-3A73D49DDE83}"/>
                </a:ext>
              </a:extLst>
            </p:cNvPr>
            <p:cNvSpPr>
              <a:spLocks/>
            </p:cNvSpPr>
            <p:nvPr/>
          </p:nvSpPr>
          <p:spPr bwMode="auto">
            <a:xfrm rot="5400000">
              <a:off x="10905272" y="240659"/>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45" name="Freeform 108">
              <a:extLst>
                <a:ext uri="{FF2B5EF4-FFF2-40B4-BE49-F238E27FC236}">
                  <a16:creationId xmlns:a16="http://schemas.microsoft.com/office/drawing/2014/main" id="{86D1D9D1-2683-EF0A-DD8C-B670E7D7BE7C}"/>
                </a:ext>
              </a:extLst>
            </p:cNvPr>
            <p:cNvSpPr>
              <a:spLocks/>
            </p:cNvSpPr>
            <p:nvPr/>
          </p:nvSpPr>
          <p:spPr bwMode="auto">
            <a:xfrm rot="5400000">
              <a:off x="10902943" y="808672"/>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46" name="Freeform 110">
              <a:extLst>
                <a:ext uri="{FF2B5EF4-FFF2-40B4-BE49-F238E27FC236}">
                  <a16:creationId xmlns:a16="http://schemas.microsoft.com/office/drawing/2014/main" id="{0A6607D4-5BC5-9DE5-14BC-0CA5F64158EC}"/>
                </a:ext>
              </a:extLst>
            </p:cNvPr>
            <p:cNvSpPr>
              <a:spLocks/>
            </p:cNvSpPr>
            <p:nvPr/>
          </p:nvSpPr>
          <p:spPr bwMode="auto">
            <a:xfrm rot="5400000">
              <a:off x="10882996" y="-7175"/>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47" name="Freeform 112">
              <a:extLst>
                <a:ext uri="{FF2B5EF4-FFF2-40B4-BE49-F238E27FC236}">
                  <a16:creationId xmlns:a16="http://schemas.microsoft.com/office/drawing/2014/main" id="{3E4F1E44-D528-0977-318B-FA999140A053}"/>
                </a:ext>
              </a:extLst>
            </p:cNvPr>
            <p:cNvSpPr>
              <a:spLocks/>
            </p:cNvSpPr>
            <p:nvPr/>
          </p:nvSpPr>
          <p:spPr bwMode="auto">
            <a:xfrm rot="5400000">
              <a:off x="10893698" y="51983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48" name="Freeform 130">
              <a:extLst>
                <a:ext uri="{FF2B5EF4-FFF2-40B4-BE49-F238E27FC236}">
                  <a16:creationId xmlns:a16="http://schemas.microsoft.com/office/drawing/2014/main" id="{2B8A12D4-E8DF-3963-622D-0A5314FC2D9B}"/>
                </a:ext>
              </a:extLst>
            </p:cNvPr>
            <p:cNvSpPr>
              <a:spLocks/>
            </p:cNvSpPr>
            <p:nvPr/>
          </p:nvSpPr>
          <p:spPr bwMode="auto">
            <a:xfrm rot="5400000">
              <a:off x="10637929" y="112644"/>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49" name="Freeform 131">
              <a:extLst>
                <a:ext uri="{FF2B5EF4-FFF2-40B4-BE49-F238E27FC236}">
                  <a16:creationId xmlns:a16="http://schemas.microsoft.com/office/drawing/2014/main" id="{CE32AB4C-8495-DC06-6FBE-99D5102E1C1D}"/>
                </a:ext>
              </a:extLst>
            </p:cNvPr>
            <p:cNvSpPr>
              <a:spLocks/>
            </p:cNvSpPr>
            <p:nvPr/>
          </p:nvSpPr>
          <p:spPr bwMode="auto">
            <a:xfrm rot="5400000">
              <a:off x="10651747" y="667631"/>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50" name="Freeform 135">
              <a:extLst>
                <a:ext uri="{FF2B5EF4-FFF2-40B4-BE49-F238E27FC236}">
                  <a16:creationId xmlns:a16="http://schemas.microsoft.com/office/drawing/2014/main" id="{FC06C8A4-44E2-FCC8-982E-CA47575E721E}"/>
                </a:ext>
              </a:extLst>
            </p:cNvPr>
            <p:cNvSpPr>
              <a:spLocks/>
            </p:cNvSpPr>
            <p:nvPr/>
          </p:nvSpPr>
          <p:spPr bwMode="auto">
            <a:xfrm rot="5400000">
              <a:off x="10639086" y="437973"/>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51" name="Freeform 141">
              <a:extLst>
                <a:ext uri="{FF2B5EF4-FFF2-40B4-BE49-F238E27FC236}">
                  <a16:creationId xmlns:a16="http://schemas.microsoft.com/office/drawing/2014/main" id="{9FC51A95-1451-D91A-33C2-69EDF465D857}"/>
                </a:ext>
              </a:extLst>
            </p:cNvPr>
            <p:cNvSpPr>
              <a:spLocks/>
            </p:cNvSpPr>
            <p:nvPr/>
          </p:nvSpPr>
          <p:spPr bwMode="auto">
            <a:xfrm rot="5400000">
              <a:off x="10587436" y="840570"/>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52" name="Freeform 10">
              <a:extLst>
                <a:ext uri="{FF2B5EF4-FFF2-40B4-BE49-F238E27FC236}">
                  <a16:creationId xmlns:a16="http://schemas.microsoft.com/office/drawing/2014/main" id="{EC10FEDF-5C0F-8E0F-A223-71045552FB9F}"/>
                </a:ext>
              </a:extLst>
            </p:cNvPr>
            <p:cNvSpPr>
              <a:spLocks/>
            </p:cNvSpPr>
            <p:nvPr/>
          </p:nvSpPr>
          <p:spPr bwMode="auto">
            <a:xfrm rot="5400000">
              <a:off x="10424494" y="51581"/>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53" name="Freeform 15">
              <a:extLst>
                <a:ext uri="{FF2B5EF4-FFF2-40B4-BE49-F238E27FC236}">
                  <a16:creationId xmlns:a16="http://schemas.microsoft.com/office/drawing/2014/main" id="{85F94D8E-5F9B-8C01-8A09-2B12B61207D7}"/>
                </a:ext>
              </a:extLst>
            </p:cNvPr>
            <p:cNvSpPr>
              <a:spLocks/>
            </p:cNvSpPr>
            <p:nvPr/>
          </p:nvSpPr>
          <p:spPr bwMode="auto">
            <a:xfrm rot="5400000">
              <a:off x="10428424" y="565778"/>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54" name="Freeform 18">
              <a:extLst>
                <a:ext uri="{FF2B5EF4-FFF2-40B4-BE49-F238E27FC236}">
                  <a16:creationId xmlns:a16="http://schemas.microsoft.com/office/drawing/2014/main" id="{8081BAA2-81DE-18DC-ACD8-68C366FD1E81}"/>
                </a:ext>
              </a:extLst>
            </p:cNvPr>
            <p:cNvSpPr>
              <a:spLocks/>
            </p:cNvSpPr>
            <p:nvPr/>
          </p:nvSpPr>
          <p:spPr bwMode="auto">
            <a:xfrm rot="5400000">
              <a:off x="10431838" y="309035"/>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55" name="Freeform 22">
              <a:extLst>
                <a:ext uri="{FF2B5EF4-FFF2-40B4-BE49-F238E27FC236}">
                  <a16:creationId xmlns:a16="http://schemas.microsoft.com/office/drawing/2014/main" id="{54C829E6-8192-9A22-C0F4-ABB0EEBA1E22}"/>
                </a:ext>
              </a:extLst>
            </p:cNvPr>
            <p:cNvSpPr>
              <a:spLocks/>
            </p:cNvSpPr>
            <p:nvPr/>
          </p:nvSpPr>
          <p:spPr bwMode="auto">
            <a:xfrm rot="5400000">
              <a:off x="11163668" y="855426"/>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56" name="Freeform 23">
              <a:extLst>
                <a:ext uri="{FF2B5EF4-FFF2-40B4-BE49-F238E27FC236}">
                  <a16:creationId xmlns:a16="http://schemas.microsoft.com/office/drawing/2014/main" id="{5469357B-00F6-6DEE-B1DA-3CC6A6C93415}"/>
                </a:ext>
              </a:extLst>
            </p:cNvPr>
            <p:cNvSpPr>
              <a:spLocks/>
            </p:cNvSpPr>
            <p:nvPr/>
          </p:nvSpPr>
          <p:spPr bwMode="auto">
            <a:xfrm rot="5400000">
              <a:off x="10389545" y="810746"/>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57" name="Freeform 30">
              <a:extLst>
                <a:ext uri="{FF2B5EF4-FFF2-40B4-BE49-F238E27FC236}">
                  <a16:creationId xmlns:a16="http://schemas.microsoft.com/office/drawing/2014/main" id="{00D2E361-A546-79DE-7792-E9CC2E138B56}"/>
                </a:ext>
              </a:extLst>
            </p:cNvPr>
            <p:cNvSpPr>
              <a:spLocks/>
            </p:cNvSpPr>
            <p:nvPr/>
          </p:nvSpPr>
          <p:spPr bwMode="auto">
            <a:xfrm rot="5400000">
              <a:off x="10429579" y="1052065"/>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58" name="Freeform 43">
              <a:extLst>
                <a:ext uri="{FF2B5EF4-FFF2-40B4-BE49-F238E27FC236}">
                  <a16:creationId xmlns:a16="http://schemas.microsoft.com/office/drawing/2014/main" id="{44A97E25-2EF9-F7C9-8FA6-8DEC12AB6033}"/>
                </a:ext>
              </a:extLst>
            </p:cNvPr>
            <p:cNvSpPr>
              <a:spLocks/>
            </p:cNvSpPr>
            <p:nvPr/>
          </p:nvSpPr>
          <p:spPr bwMode="auto">
            <a:xfrm rot="5400000">
              <a:off x="10143571" y="75995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59" name="Freeform 51">
              <a:extLst>
                <a:ext uri="{FF2B5EF4-FFF2-40B4-BE49-F238E27FC236}">
                  <a16:creationId xmlns:a16="http://schemas.microsoft.com/office/drawing/2014/main" id="{F63B6B5D-7799-E33D-309E-DB26C44F40E4}"/>
                </a:ext>
              </a:extLst>
            </p:cNvPr>
            <p:cNvSpPr>
              <a:spLocks/>
            </p:cNvSpPr>
            <p:nvPr/>
          </p:nvSpPr>
          <p:spPr bwMode="auto">
            <a:xfrm rot="5400000">
              <a:off x="10116540" y="91437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60" name="Freeform 52">
              <a:extLst>
                <a:ext uri="{FF2B5EF4-FFF2-40B4-BE49-F238E27FC236}">
                  <a16:creationId xmlns:a16="http://schemas.microsoft.com/office/drawing/2014/main" id="{032A3A46-63F7-56B9-F11F-72C7BF7AE645}"/>
                </a:ext>
              </a:extLst>
            </p:cNvPr>
            <p:cNvSpPr>
              <a:spLocks/>
            </p:cNvSpPr>
            <p:nvPr/>
          </p:nvSpPr>
          <p:spPr bwMode="auto">
            <a:xfrm rot="5400000">
              <a:off x="10113545" y="34993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61" name="Freeform 54">
              <a:extLst>
                <a:ext uri="{FF2B5EF4-FFF2-40B4-BE49-F238E27FC236}">
                  <a16:creationId xmlns:a16="http://schemas.microsoft.com/office/drawing/2014/main" id="{7E7331E6-754B-7B85-A4B8-69AF5658AF29}"/>
                </a:ext>
              </a:extLst>
            </p:cNvPr>
            <p:cNvSpPr>
              <a:spLocks/>
            </p:cNvSpPr>
            <p:nvPr/>
          </p:nvSpPr>
          <p:spPr bwMode="auto">
            <a:xfrm rot="5400000">
              <a:off x="10090473" y="51356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62" name="Freeform 59">
              <a:extLst>
                <a:ext uri="{FF2B5EF4-FFF2-40B4-BE49-F238E27FC236}">
                  <a16:creationId xmlns:a16="http://schemas.microsoft.com/office/drawing/2014/main" id="{843B4187-D6A1-25B4-C80D-ED0FBC6CD4AB}"/>
                </a:ext>
              </a:extLst>
            </p:cNvPr>
            <p:cNvSpPr>
              <a:spLocks/>
            </p:cNvSpPr>
            <p:nvPr/>
          </p:nvSpPr>
          <p:spPr bwMode="auto">
            <a:xfrm rot="5400000">
              <a:off x="10094459" y="118508"/>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0" dirty="0"/>
            </a:p>
          </p:txBody>
        </p:sp>
      </p:grp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3398574" y="1003156"/>
            <a:ext cx="4952454" cy="1572356"/>
          </a:xfrm>
        </p:spPr>
        <p:txBody>
          <a:bodyPr anchor="ctr" anchorCtr="0">
            <a:noAutofit/>
          </a:bodyPr>
          <a:lstStyle>
            <a:lvl1pPr>
              <a:defRPr/>
            </a:lvl1pPr>
          </a:lstStyle>
          <a:p>
            <a:r>
              <a:rPr lang="en-US" dirty="0"/>
              <a:t>Click to add title</a:t>
            </a:r>
          </a:p>
        </p:txBody>
      </p:sp>
      <p:sp>
        <p:nvSpPr>
          <p:cNvPr id="8" name="Picture Placeholder 7">
            <a:extLst>
              <a:ext uri="{FF2B5EF4-FFF2-40B4-BE49-F238E27FC236}">
                <a16:creationId xmlns:a16="http://schemas.microsoft.com/office/drawing/2014/main" id="{BC013AD6-0EF3-2B25-DDBD-2DF706123AEE}"/>
              </a:ext>
            </a:extLst>
          </p:cNvPr>
          <p:cNvSpPr>
            <a:spLocks noGrp="1"/>
          </p:cNvSpPr>
          <p:nvPr>
            <p:ph type="pic" sz="quarter" idx="13"/>
          </p:nvPr>
        </p:nvSpPr>
        <p:spPr>
          <a:xfrm>
            <a:off x="-5119" y="-5838"/>
            <a:ext cx="2775044" cy="6863837"/>
          </a:xfrm>
        </p:spPr>
        <p:txBody>
          <a:bodyPr/>
          <a:lstStyle>
            <a:lvl1pPr marL="0" indent="0" algn="ctr">
              <a:buNone/>
              <a:defRPr/>
            </a:lvl1pPr>
          </a:lstStyle>
          <a:p>
            <a:r>
              <a:rPr lang="en-US"/>
              <a:t>Click icon to add picture</a:t>
            </a:r>
            <a:endParaRPr lang="en-US" dirty="0"/>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3390384" y="2884096"/>
            <a:ext cx="4952454" cy="2803135"/>
          </a:xfrm>
        </p:spPr>
        <p:txBody>
          <a:bodyPr>
            <a:normAutofit/>
          </a:bodyPr>
          <a:lstStyle>
            <a:lvl1pPr marL="0" indent="0">
              <a:spcAft>
                <a:spcPts val="750"/>
              </a:spcAft>
              <a:buNone/>
              <a:defRPr sz="1350"/>
            </a:lvl1pPr>
            <a:lvl2pPr>
              <a:spcAft>
                <a:spcPts val="750"/>
              </a:spcAft>
              <a:defRPr sz="1200"/>
            </a:lvl2pPr>
            <a:lvl3pPr>
              <a:spcAft>
                <a:spcPts val="750"/>
              </a:spcAft>
              <a:defRPr sz="1050"/>
            </a:lvl3pPr>
            <a:lvl4pPr>
              <a:spcAft>
                <a:spcPts val="750"/>
              </a:spcAft>
              <a:defRPr sz="900"/>
            </a:lvl4pPr>
            <a:lvl5pPr>
              <a:spcAft>
                <a:spcPts val="750"/>
              </a:spcAft>
              <a:defRPr sz="9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172305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510073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 table">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1F354BF6-8793-18A7-1414-5277192C6A46}"/>
              </a:ext>
              <a:ext uri="{C183D7F6-B498-43B3-948B-1728B52AA6E4}">
                <adec:decorative xmlns:adec="http://schemas.microsoft.com/office/drawing/2017/decorative" val="1"/>
              </a:ext>
            </a:extLst>
          </p:cNvPr>
          <p:cNvGrpSpPr/>
          <p:nvPr userDrawn="1"/>
        </p:nvGrpSpPr>
        <p:grpSpPr>
          <a:xfrm>
            <a:off x="8322337" y="13395"/>
            <a:ext cx="370664" cy="6814823"/>
            <a:chOff x="11096450" y="13394"/>
            <a:chExt cx="494218" cy="6814823"/>
          </a:xfrm>
          <a:solidFill>
            <a:schemeClr val="bg2">
              <a:lumMod val="90000"/>
            </a:schemeClr>
          </a:solidFill>
        </p:grpSpPr>
        <p:sp>
          <p:nvSpPr>
            <p:cNvPr id="65" name="Freeform 8">
              <a:extLst>
                <a:ext uri="{FF2B5EF4-FFF2-40B4-BE49-F238E27FC236}">
                  <a16:creationId xmlns:a16="http://schemas.microsoft.com/office/drawing/2014/main" id="{3DF1541E-3D6C-633E-81FB-0B66AFA16627}"/>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6" name="Freeform 10">
              <a:extLst>
                <a:ext uri="{FF2B5EF4-FFF2-40B4-BE49-F238E27FC236}">
                  <a16:creationId xmlns:a16="http://schemas.microsoft.com/office/drawing/2014/main" id="{12845A3B-B7A1-B14C-579E-0DBD1ED1CB6E}"/>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7" name="Freeform 15">
              <a:extLst>
                <a:ext uri="{FF2B5EF4-FFF2-40B4-BE49-F238E27FC236}">
                  <a16:creationId xmlns:a16="http://schemas.microsoft.com/office/drawing/2014/main" id="{B913274E-32DA-F9FB-883E-A74A00866F79}"/>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8" name="Freeform 18">
              <a:extLst>
                <a:ext uri="{FF2B5EF4-FFF2-40B4-BE49-F238E27FC236}">
                  <a16:creationId xmlns:a16="http://schemas.microsoft.com/office/drawing/2014/main" id="{4FE5CF69-1AB3-0948-4917-26C9525AB056}"/>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9" name="Freeform 19">
              <a:extLst>
                <a:ext uri="{FF2B5EF4-FFF2-40B4-BE49-F238E27FC236}">
                  <a16:creationId xmlns:a16="http://schemas.microsoft.com/office/drawing/2014/main" id="{7A849E69-BFA1-A619-68B5-BC0E8241C023}"/>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70" name="Freeform 20">
              <a:extLst>
                <a:ext uri="{FF2B5EF4-FFF2-40B4-BE49-F238E27FC236}">
                  <a16:creationId xmlns:a16="http://schemas.microsoft.com/office/drawing/2014/main" id="{0CC37C4C-1968-F4B8-FC41-54445BB3F556}"/>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71" name="Freeform 22">
              <a:extLst>
                <a:ext uri="{FF2B5EF4-FFF2-40B4-BE49-F238E27FC236}">
                  <a16:creationId xmlns:a16="http://schemas.microsoft.com/office/drawing/2014/main" id="{A113A29C-DAFB-B89F-3063-0A9E2E1A3868}"/>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72" name="Freeform 23">
              <a:extLst>
                <a:ext uri="{FF2B5EF4-FFF2-40B4-BE49-F238E27FC236}">
                  <a16:creationId xmlns:a16="http://schemas.microsoft.com/office/drawing/2014/main" id="{A4856E26-D9A8-E6E2-1893-0489A8C2B1EA}"/>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73" name="Freeform 26">
              <a:extLst>
                <a:ext uri="{FF2B5EF4-FFF2-40B4-BE49-F238E27FC236}">
                  <a16:creationId xmlns:a16="http://schemas.microsoft.com/office/drawing/2014/main" id="{55F8ABC6-254C-AAF0-AB19-9DB17FB1A8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74" name="Freeform 27">
              <a:extLst>
                <a:ext uri="{FF2B5EF4-FFF2-40B4-BE49-F238E27FC236}">
                  <a16:creationId xmlns:a16="http://schemas.microsoft.com/office/drawing/2014/main" id="{7C7B5632-9C18-1A19-D167-425D74EF02C0}"/>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75" name="Freeform 28">
              <a:extLst>
                <a:ext uri="{FF2B5EF4-FFF2-40B4-BE49-F238E27FC236}">
                  <a16:creationId xmlns:a16="http://schemas.microsoft.com/office/drawing/2014/main" id="{98D99975-5166-EEDD-5269-AD315E63134C}"/>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76" name="Freeform 30">
              <a:extLst>
                <a:ext uri="{FF2B5EF4-FFF2-40B4-BE49-F238E27FC236}">
                  <a16:creationId xmlns:a16="http://schemas.microsoft.com/office/drawing/2014/main" id="{6EC03DA5-48AC-6C9A-CD47-A48C21DC3F8F}"/>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77" name="Freeform 43">
              <a:extLst>
                <a:ext uri="{FF2B5EF4-FFF2-40B4-BE49-F238E27FC236}">
                  <a16:creationId xmlns:a16="http://schemas.microsoft.com/office/drawing/2014/main" id="{E80CA8A9-1656-44D2-FDB7-D25A638574D2}"/>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78" name="Freeform 51">
              <a:extLst>
                <a:ext uri="{FF2B5EF4-FFF2-40B4-BE49-F238E27FC236}">
                  <a16:creationId xmlns:a16="http://schemas.microsoft.com/office/drawing/2014/main" id="{8AAD76AB-06E1-D31F-66BA-40E244D40E7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79" name="Freeform 52">
              <a:extLst>
                <a:ext uri="{FF2B5EF4-FFF2-40B4-BE49-F238E27FC236}">
                  <a16:creationId xmlns:a16="http://schemas.microsoft.com/office/drawing/2014/main" id="{CEBBB9C1-C31B-C918-AEB2-289937E9BF1D}"/>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80" name="Freeform 53">
              <a:extLst>
                <a:ext uri="{FF2B5EF4-FFF2-40B4-BE49-F238E27FC236}">
                  <a16:creationId xmlns:a16="http://schemas.microsoft.com/office/drawing/2014/main" id="{3C98E2EA-481C-9DC8-E8C3-AD7B19638615}"/>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81" name="Freeform 54">
              <a:extLst>
                <a:ext uri="{FF2B5EF4-FFF2-40B4-BE49-F238E27FC236}">
                  <a16:creationId xmlns:a16="http://schemas.microsoft.com/office/drawing/2014/main" id="{C7735666-307E-E4DF-DFE1-37CE05282A21}"/>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82" name="Freeform 55">
              <a:extLst>
                <a:ext uri="{FF2B5EF4-FFF2-40B4-BE49-F238E27FC236}">
                  <a16:creationId xmlns:a16="http://schemas.microsoft.com/office/drawing/2014/main" id="{D513C7A0-2185-2FDF-B305-62A9A617C61A}"/>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83" name="Freeform 56">
              <a:extLst>
                <a:ext uri="{FF2B5EF4-FFF2-40B4-BE49-F238E27FC236}">
                  <a16:creationId xmlns:a16="http://schemas.microsoft.com/office/drawing/2014/main" id="{245291F2-E322-8D27-4DF3-105DB5E33BA3}"/>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84" name="Freeform 57">
              <a:extLst>
                <a:ext uri="{FF2B5EF4-FFF2-40B4-BE49-F238E27FC236}">
                  <a16:creationId xmlns:a16="http://schemas.microsoft.com/office/drawing/2014/main" id="{E3C24DA4-D164-90C4-5705-987B3FDE605B}"/>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85" name="Freeform 59">
              <a:extLst>
                <a:ext uri="{FF2B5EF4-FFF2-40B4-BE49-F238E27FC236}">
                  <a16:creationId xmlns:a16="http://schemas.microsoft.com/office/drawing/2014/main" id="{DCD3B69F-ECCB-7D7B-06DB-9319CE2A3441}"/>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86" name="Freeform 60">
              <a:extLst>
                <a:ext uri="{FF2B5EF4-FFF2-40B4-BE49-F238E27FC236}">
                  <a16:creationId xmlns:a16="http://schemas.microsoft.com/office/drawing/2014/main" id="{CD90520A-B0D8-5E51-B4ED-123D3F50AD64}"/>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87" name="Freeform 61">
              <a:extLst>
                <a:ext uri="{FF2B5EF4-FFF2-40B4-BE49-F238E27FC236}">
                  <a16:creationId xmlns:a16="http://schemas.microsoft.com/office/drawing/2014/main" id="{AB4C64C3-BF1E-C9F7-E2F7-4AF783B96F47}"/>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88" name="Freeform 5">
              <a:extLst>
                <a:ext uri="{FF2B5EF4-FFF2-40B4-BE49-F238E27FC236}">
                  <a16:creationId xmlns:a16="http://schemas.microsoft.com/office/drawing/2014/main" id="{8CB69485-DF03-F101-A8FF-065EA10A8A07}"/>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89" name="Freeform 6">
              <a:extLst>
                <a:ext uri="{FF2B5EF4-FFF2-40B4-BE49-F238E27FC236}">
                  <a16:creationId xmlns:a16="http://schemas.microsoft.com/office/drawing/2014/main" id="{DA7C8E80-AF02-F905-FC4A-A86ED34FD41A}"/>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90" name="Freeform 7">
              <a:extLst>
                <a:ext uri="{FF2B5EF4-FFF2-40B4-BE49-F238E27FC236}">
                  <a16:creationId xmlns:a16="http://schemas.microsoft.com/office/drawing/2014/main" id="{2847328B-3755-7718-3C44-2F7F0816753A}"/>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91" name="Freeform 8">
              <a:extLst>
                <a:ext uri="{FF2B5EF4-FFF2-40B4-BE49-F238E27FC236}">
                  <a16:creationId xmlns:a16="http://schemas.microsoft.com/office/drawing/2014/main" id="{FC64A42C-8607-DF64-6A2C-0204FCFAB14C}"/>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92" name="Freeform 9">
              <a:extLst>
                <a:ext uri="{FF2B5EF4-FFF2-40B4-BE49-F238E27FC236}">
                  <a16:creationId xmlns:a16="http://schemas.microsoft.com/office/drawing/2014/main" id="{077C4D5C-7DC4-8A04-918E-562C74238FEB}"/>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93" name="Freeform 11">
              <a:extLst>
                <a:ext uri="{FF2B5EF4-FFF2-40B4-BE49-F238E27FC236}">
                  <a16:creationId xmlns:a16="http://schemas.microsoft.com/office/drawing/2014/main" id="{4B42FA8A-6AD6-CDA0-A82F-39E83E015BB4}"/>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94" name="Freeform 12">
              <a:extLst>
                <a:ext uri="{FF2B5EF4-FFF2-40B4-BE49-F238E27FC236}">
                  <a16:creationId xmlns:a16="http://schemas.microsoft.com/office/drawing/2014/main" id="{2BEABC31-D508-09C6-C02D-55347AEF03BE}"/>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95" name="Freeform 13">
              <a:extLst>
                <a:ext uri="{FF2B5EF4-FFF2-40B4-BE49-F238E27FC236}">
                  <a16:creationId xmlns:a16="http://schemas.microsoft.com/office/drawing/2014/main" id="{A2F69B55-1245-4B5D-954B-1D92036EE7BD}"/>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96" name="Freeform 14">
              <a:extLst>
                <a:ext uri="{FF2B5EF4-FFF2-40B4-BE49-F238E27FC236}">
                  <a16:creationId xmlns:a16="http://schemas.microsoft.com/office/drawing/2014/main" id="{A63BBD12-1A3D-E21E-92ED-2C5363F96A68}"/>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97" name="Freeform 16">
              <a:extLst>
                <a:ext uri="{FF2B5EF4-FFF2-40B4-BE49-F238E27FC236}">
                  <a16:creationId xmlns:a16="http://schemas.microsoft.com/office/drawing/2014/main" id="{08AB52FB-A8D3-84C6-86C2-B45F2E41034D}"/>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98" name="Freeform 17">
              <a:extLst>
                <a:ext uri="{FF2B5EF4-FFF2-40B4-BE49-F238E27FC236}">
                  <a16:creationId xmlns:a16="http://schemas.microsoft.com/office/drawing/2014/main" id="{5F28F92D-6360-3CCB-5302-658C5DCEFA09}"/>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99" name="Freeform 21">
              <a:extLst>
                <a:ext uri="{FF2B5EF4-FFF2-40B4-BE49-F238E27FC236}">
                  <a16:creationId xmlns:a16="http://schemas.microsoft.com/office/drawing/2014/main" id="{7B9390F6-8067-5A31-8080-7AAB12480BBD}"/>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00" name="Freeform 25">
              <a:extLst>
                <a:ext uri="{FF2B5EF4-FFF2-40B4-BE49-F238E27FC236}">
                  <a16:creationId xmlns:a16="http://schemas.microsoft.com/office/drawing/2014/main" id="{6B26AE2C-944B-1307-78D7-AEEEF50F2BA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01" name="Freeform 29">
              <a:extLst>
                <a:ext uri="{FF2B5EF4-FFF2-40B4-BE49-F238E27FC236}">
                  <a16:creationId xmlns:a16="http://schemas.microsoft.com/office/drawing/2014/main" id="{0D48A696-C994-D2E1-85CE-09F61D222D67}"/>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02" name="Freeform 31">
              <a:extLst>
                <a:ext uri="{FF2B5EF4-FFF2-40B4-BE49-F238E27FC236}">
                  <a16:creationId xmlns:a16="http://schemas.microsoft.com/office/drawing/2014/main" id="{4E0F117E-13FA-A7F4-4DE1-DABE9EE9BF66}"/>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03" name="Freeform 32">
              <a:extLst>
                <a:ext uri="{FF2B5EF4-FFF2-40B4-BE49-F238E27FC236}">
                  <a16:creationId xmlns:a16="http://schemas.microsoft.com/office/drawing/2014/main" id="{5D33E3BD-A8E0-88E6-BBAC-CF4BCFE35773}"/>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04" name="Freeform 33">
              <a:extLst>
                <a:ext uri="{FF2B5EF4-FFF2-40B4-BE49-F238E27FC236}">
                  <a16:creationId xmlns:a16="http://schemas.microsoft.com/office/drawing/2014/main" id="{8FCE892A-A2E4-FA40-1182-4694880B1153}"/>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05" name="Freeform 34">
              <a:extLst>
                <a:ext uri="{FF2B5EF4-FFF2-40B4-BE49-F238E27FC236}">
                  <a16:creationId xmlns:a16="http://schemas.microsoft.com/office/drawing/2014/main" id="{5F13497C-0B41-5ED9-C8AE-CC88B806673E}"/>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06" name="Freeform 35">
              <a:extLst>
                <a:ext uri="{FF2B5EF4-FFF2-40B4-BE49-F238E27FC236}">
                  <a16:creationId xmlns:a16="http://schemas.microsoft.com/office/drawing/2014/main" id="{4E997867-F1DE-75E4-7820-76A2BE4A62DA}"/>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07" name="Freeform 36">
              <a:extLst>
                <a:ext uri="{FF2B5EF4-FFF2-40B4-BE49-F238E27FC236}">
                  <a16:creationId xmlns:a16="http://schemas.microsoft.com/office/drawing/2014/main" id="{A5F69818-9734-1711-5D0F-DF58D19DA38A}"/>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08" name="Freeform 37">
              <a:extLst>
                <a:ext uri="{FF2B5EF4-FFF2-40B4-BE49-F238E27FC236}">
                  <a16:creationId xmlns:a16="http://schemas.microsoft.com/office/drawing/2014/main" id="{CD5B93AF-2392-75B2-90C6-2B5C16342269}"/>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09" name="Freeform 38">
              <a:extLst>
                <a:ext uri="{FF2B5EF4-FFF2-40B4-BE49-F238E27FC236}">
                  <a16:creationId xmlns:a16="http://schemas.microsoft.com/office/drawing/2014/main" id="{847C308E-AA63-4804-603D-D5461F1BE389}"/>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10" name="Freeform 39">
              <a:extLst>
                <a:ext uri="{FF2B5EF4-FFF2-40B4-BE49-F238E27FC236}">
                  <a16:creationId xmlns:a16="http://schemas.microsoft.com/office/drawing/2014/main" id="{DD22CFE9-9887-633E-ABF9-E741C29BCD73}"/>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11" name="Freeform 40">
              <a:extLst>
                <a:ext uri="{FF2B5EF4-FFF2-40B4-BE49-F238E27FC236}">
                  <a16:creationId xmlns:a16="http://schemas.microsoft.com/office/drawing/2014/main" id="{6F303437-2634-2DF2-6A62-21A23DF5D908}"/>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12" name="Freeform 41">
              <a:extLst>
                <a:ext uri="{FF2B5EF4-FFF2-40B4-BE49-F238E27FC236}">
                  <a16:creationId xmlns:a16="http://schemas.microsoft.com/office/drawing/2014/main" id="{FB2F3C60-9352-4A48-A4FF-554705ECA8B2}"/>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13" name="Freeform 42">
              <a:extLst>
                <a:ext uri="{FF2B5EF4-FFF2-40B4-BE49-F238E27FC236}">
                  <a16:creationId xmlns:a16="http://schemas.microsoft.com/office/drawing/2014/main" id="{391CEC1C-6647-AEC7-39FA-BDD6B2EB8CEA}"/>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14" name="Freeform 44">
              <a:extLst>
                <a:ext uri="{FF2B5EF4-FFF2-40B4-BE49-F238E27FC236}">
                  <a16:creationId xmlns:a16="http://schemas.microsoft.com/office/drawing/2014/main" id="{EBD4EB41-4C6B-D041-DCF6-26276E17F548}"/>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15" name="Freeform 45">
              <a:extLst>
                <a:ext uri="{FF2B5EF4-FFF2-40B4-BE49-F238E27FC236}">
                  <a16:creationId xmlns:a16="http://schemas.microsoft.com/office/drawing/2014/main" id="{EE7F22ED-40D8-805F-1A3B-425272EA6E87}"/>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16" name="Freeform 46">
              <a:extLst>
                <a:ext uri="{FF2B5EF4-FFF2-40B4-BE49-F238E27FC236}">
                  <a16:creationId xmlns:a16="http://schemas.microsoft.com/office/drawing/2014/main" id="{368BDE04-B696-C827-6E7A-976191F9B6FE}"/>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17" name="Freeform 47">
              <a:extLst>
                <a:ext uri="{FF2B5EF4-FFF2-40B4-BE49-F238E27FC236}">
                  <a16:creationId xmlns:a16="http://schemas.microsoft.com/office/drawing/2014/main" id="{DCAC48F7-690F-27D0-C9D4-C41C0E27FFAE}"/>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18" name="Freeform 48">
              <a:extLst>
                <a:ext uri="{FF2B5EF4-FFF2-40B4-BE49-F238E27FC236}">
                  <a16:creationId xmlns:a16="http://schemas.microsoft.com/office/drawing/2014/main" id="{48CEFDBB-3589-4FAB-0FAA-3F389FE32CEA}"/>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19" name="Freeform 49">
              <a:extLst>
                <a:ext uri="{FF2B5EF4-FFF2-40B4-BE49-F238E27FC236}">
                  <a16:creationId xmlns:a16="http://schemas.microsoft.com/office/drawing/2014/main" id="{1323A3A1-2E78-8EDA-A323-7249BA0BDD4A}"/>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20" name="Freeform 8">
              <a:extLst>
                <a:ext uri="{FF2B5EF4-FFF2-40B4-BE49-F238E27FC236}">
                  <a16:creationId xmlns:a16="http://schemas.microsoft.com/office/drawing/2014/main" id="{CBA51517-48C8-3C47-180C-136D263A48C9}"/>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21" name="Freeform 106">
              <a:extLst>
                <a:ext uri="{FF2B5EF4-FFF2-40B4-BE49-F238E27FC236}">
                  <a16:creationId xmlns:a16="http://schemas.microsoft.com/office/drawing/2014/main" id="{59AF7265-3281-DC55-47C8-74CC4236DE7D}"/>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grp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627287" y="210126"/>
            <a:ext cx="7888062" cy="1475683"/>
          </a:xfrm>
        </p:spPr>
        <p:txBody>
          <a:bodyPr anchor="b" anchorCtr="0">
            <a:noAutofit/>
          </a:bodyPr>
          <a:lstStyle/>
          <a:p>
            <a:r>
              <a:rPr lang="en-US" dirty="0"/>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628650" y="2321740"/>
            <a:ext cx="2331720" cy="4071166"/>
          </a:xfrm>
        </p:spPr>
        <p:txBody>
          <a:bodyPr tIns="0">
            <a:normAutofit/>
          </a:bodyPr>
          <a:lstStyle>
            <a:lvl1pPr marL="0" indent="0">
              <a:spcBef>
                <a:spcPts val="750"/>
              </a:spcBef>
              <a:spcAft>
                <a:spcPts val="750"/>
              </a:spcAft>
              <a:buNone/>
              <a:defRPr sz="1350"/>
            </a:lvl1pPr>
            <a:lvl2pPr>
              <a:spcBef>
                <a:spcPts val="750"/>
              </a:spcBef>
              <a:spcAft>
                <a:spcPts val="750"/>
              </a:spcAft>
              <a:defRPr sz="1200"/>
            </a:lvl2pPr>
            <a:lvl3pPr>
              <a:spcBef>
                <a:spcPts val="750"/>
              </a:spcBef>
              <a:spcAft>
                <a:spcPts val="750"/>
              </a:spcAft>
              <a:defRPr sz="1050"/>
            </a:lvl3pPr>
            <a:lvl4pPr>
              <a:spcBef>
                <a:spcPts val="750"/>
              </a:spcBef>
              <a:spcAft>
                <a:spcPts val="750"/>
              </a:spcAft>
              <a:defRPr sz="900"/>
            </a:lvl4pPr>
            <a:lvl5pPr>
              <a:spcBef>
                <a:spcPts val="750"/>
              </a:spcBef>
              <a:spcAft>
                <a:spcPts val="750"/>
              </a:spcAft>
              <a:defRPr sz="9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423FEB60-8FB5-7F10-EDD7-8AB4B3139EF6}"/>
              </a:ext>
            </a:extLst>
          </p:cNvPr>
          <p:cNvSpPr>
            <a:spLocks noGrp="1"/>
          </p:cNvSpPr>
          <p:nvPr>
            <p:ph type="tbl" sz="quarter" idx="13"/>
          </p:nvPr>
        </p:nvSpPr>
        <p:spPr>
          <a:xfrm>
            <a:off x="3028950" y="2321741"/>
            <a:ext cx="5486399" cy="4071165"/>
          </a:xfrm>
        </p:spPr>
        <p:txBody>
          <a:bodyPr/>
          <a:lstStyle>
            <a:lvl1pPr>
              <a:defRPr/>
            </a:lvl1pPr>
          </a:lstStyle>
          <a:p>
            <a:r>
              <a:rPr lang="en-US"/>
              <a:t>Click icon to add table</a:t>
            </a:r>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r>
              <a:rPr lang="en-US"/>
              <a:t>20XX</a:t>
            </a:r>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645806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wo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hasCustomPrompt="1"/>
          </p:nvPr>
        </p:nvSpPr>
        <p:spPr>
          <a:xfrm>
            <a:off x="627287" y="232641"/>
            <a:ext cx="7394543" cy="1450982"/>
          </a:xfrm>
        </p:spPr>
        <p:txBody>
          <a:bodyPr anchor="b"/>
          <a:lstStyle/>
          <a:p>
            <a:r>
              <a:rPr lang="en-US" dirty="0"/>
              <a:t>Click to add title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hasCustomPrompt="1"/>
          </p:nvPr>
        </p:nvSpPr>
        <p:spPr>
          <a:xfrm>
            <a:off x="627288" y="2143674"/>
            <a:ext cx="4663945" cy="4238839"/>
          </a:xfrm>
        </p:spPr>
        <p:txBody>
          <a:bodyPr>
            <a:normAutofit/>
          </a:bodyPr>
          <a:lstStyle>
            <a:lvl1pPr marL="0" indent="0">
              <a:spcBef>
                <a:spcPts val="375"/>
              </a:spcBef>
              <a:buFont typeface="Arial" panose="020B0604020202020204" pitchFamily="34" charset="0"/>
              <a:buNone/>
              <a:defRPr sz="1350"/>
            </a:lvl1pPr>
            <a:lvl2pPr marL="171450" indent="0">
              <a:spcBef>
                <a:spcPts val="375"/>
              </a:spcBef>
              <a:buFont typeface="Arial" panose="020B0604020202020204" pitchFamily="34" charset="0"/>
              <a:buNone/>
              <a:defRPr sz="1350"/>
            </a:lvl2pPr>
            <a:lvl3pPr marL="240030" indent="0">
              <a:spcBef>
                <a:spcPts val="375"/>
              </a:spcBef>
              <a:buNone/>
              <a:defRPr sz="1350"/>
            </a:lvl3pPr>
            <a:lvl4pPr marL="308610" indent="0">
              <a:spcBef>
                <a:spcPts val="375"/>
              </a:spcBef>
              <a:buFont typeface="Arial" panose="020B0604020202020204" pitchFamily="34" charset="0"/>
              <a:buNone/>
              <a:defRPr sz="1350"/>
            </a:lvl4pPr>
            <a:lvl5pPr marL="377190" indent="0">
              <a:spcBef>
                <a:spcPts val="375"/>
              </a:spcBef>
              <a:buNone/>
              <a:defRPr sz="135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6" name="Content Placeholder 2">
            <a:extLst>
              <a:ext uri="{FF2B5EF4-FFF2-40B4-BE49-F238E27FC236}">
                <a16:creationId xmlns:a16="http://schemas.microsoft.com/office/drawing/2014/main" id="{CDFEBC35-D076-4C4A-E98D-C1CEC612A1F7}"/>
              </a:ext>
            </a:extLst>
          </p:cNvPr>
          <p:cNvSpPr>
            <a:spLocks noGrp="1"/>
          </p:cNvSpPr>
          <p:nvPr>
            <p:ph sz="half" idx="13" hasCustomPrompt="1"/>
          </p:nvPr>
        </p:nvSpPr>
        <p:spPr>
          <a:xfrm>
            <a:off x="5384260" y="2141446"/>
            <a:ext cx="2637570" cy="4238839"/>
          </a:xfrm>
        </p:spPr>
        <p:txBody>
          <a:bodyPr>
            <a:normAutofit/>
          </a:bodyPr>
          <a:lstStyle>
            <a:lvl1pPr marL="0" indent="0">
              <a:spcBef>
                <a:spcPts val="750"/>
              </a:spcBef>
              <a:buFont typeface="Arial" panose="020B0604020202020204" pitchFamily="34" charset="0"/>
              <a:buNone/>
              <a:defRPr sz="1350"/>
            </a:lvl1pPr>
            <a:lvl2pPr marL="171450" indent="0">
              <a:spcBef>
                <a:spcPts val="750"/>
              </a:spcBef>
              <a:buFont typeface="Arial" panose="020B0604020202020204" pitchFamily="34" charset="0"/>
              <a:buNone/>
              <a:defRPr sz="1350"/>
            </a:lvl2pPr>
            <a:lvl3pPr marL="240030" indent="0">
              <a:spcBef>
                <a:spcPts val="750"/>
              </a:spcBef>
              <a:buNone/>
              <a:defRPr sz="1350"/>
            </a:lvl3pPr>
            <a:lvl4pPr marL="308610" indent="0">
              <a:spcBef>
                <a:spcPts val="750"/>
              </a:spcBef>
              <a:buFont typeface="Arial" panose="020B0604020202020204" pitchFamily="34" charset="0"/>
              <a:buNone/>
              <a:defRPr sz="1350"/>
            </a:lvl4pPr>
            <a:lvl5pPr marL="377190" indent="0">
              <a:spcBef>
                <a:spcPts val="750"/>
              </a:spcBef>
              <a:buNone/>
              <a:defRPr sz="135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r>
              <a:rPr lang="en-US"/>
              <a:t>20XX</a:t>
            </a:r>
            <a:endParaRPr lang="en-US" dirty="0"/>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dirty="0"/>
          </a:p>
        </p:txBody>
      </p:sp>
      <p:grpSp>
        <p:nvGrpSpPr>
          <p:cNvPr id="8" name="Group 7">
            <a:extLst>
              <a:ext uri="{FF2B5EF4-FFF2-40B4-BE49-F238E27FC236}">
                <a16:creationId xmlns:a16="http://schemas.microsoft.com/office/drawing/2014/main" id="{A33A6790-1898-D0E8-7B31-AD25D4EFDCB0}"/>
              </a:ext>
              <a:ext uri="{C183D7F6-B498-43B3-948B-1728B52AA6E4}">
                <adec:decorative xmlns:adec="http://schemas.microsoft.com/office/drawing/2017/decorative" val="1"/>
              </a:ext>
            </a:extLst>
          </p:cNvPr>
          <p:cNvGrpSpPr/>
          <p:nvPr userDrawn="1"/>
        </p:nvGrpSpPr>
        <p:grpSpPr>
          <a:xfrm>
            <a:off x="8322337" y="13395"/>
            <a:ext cx="370664" cy="6814823"/>
            <a:chOff x="11096450" y="13394"/>
            <a:chExt cx="494218" cy="6814823"/>
          </a:xfrm>
          <a:solidFill>
            <a:schemeClr val="bg2">
              <a:lumMod val="90000"/>
            </a:schemeClr>
          </a:solidFill>
        </p:grpSpPr>
        <p:sp>
          <p:nvSpPr>
            <p:cNvPr id="9" name="Freeform 8">
              <a:extLst>
                <a:ext uri="{FF2B5EF4-FFF2-40B4-BE49-F238E27FC236}">
                  <a16:creationId xmlns:a16="http://schemas.microsoft.com/office/drawing/2014/main" id="{CA3301F6-357C-5106-46EF-5B3EE247274E}"/>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0" name="Freeform 10">
              <a:extLst>
                <a:ext uri="{FF2B5EF4-FFF2-40B4-BE49-F238E27FC236}">
                  <a16:creationId xmlns:a16="http://schemas.microsoft.com/office/drawing/2014/main" id="{AE124881-486A-F813-ACF9-2E3BA46757F2}"/>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1" name="Freeform 15">
              <a:extLst>
                <a:ext uri="{FF2B5EF4-FFF2-40B4-BE49-F238E27FC236}">
                  <a16:creationId xmlns:a16="http://schemas.microsoft.com/office/drawing/2014/main" id="{D56BC477-EB03-A424-595E-524F37BACD1E}"/>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2" name="Freeform 18">
              <a:extLst>
                <a:ext uri="{FF2B5EF4-FFF2-40B4-BE49-F238E27FC236}">
                  <a16:creationId xmlns:a16="http://schemas.microsoft.com/office/drawing/2014/main" id="{565AB45C-D1A6-A17A-C542-772BA1552841}"/>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3" name="Freeform 19">
              <a:extLst>
                <a:ext uri="{FF2B5EF4-FFF2-40B4-BE49-F238E27FC236}">
                  <a16:creationId xmlns:a16="http://schemas.microsoft.com/office/drawing/2014/main" id="{D904BB6C-F5ED-8DFF-B036-110F2FC279CB}"/>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4" name="Freeform 20">
              <a:extLst>
                <a:ext uri="{FF2B5EF4-FFF2-40B4-BE49-F238E27FC236}">
                  <a16:creationId xmlns:a16="http://schemas.microsoft.com/office/drawing/2014/main" id="{10ABD89C-73EF-B477-CA65-3CEF324B3DED}"/>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5" name="Freeform 22">
              <a:extLst>
                <a:ext uri="{FF2B5EF4-FFF2-40B4-BE49-F238E27FC236}">
                  <a16:creationId xmlns:a16="http://schemas.microsoft.com/office/drawing/2014/main" id="{48FDE29B-5BCF-C62A-C08D-D928FC3EE358}"/>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6" name="Freeform 23">
              <a:extLst>
                <a:ext uri="{FF2B5EF4-FFF2-40B4-BE49-F238E27FC236}">
                  <a16:creationId xmlns:a16="http://schemas.microsoft.com/office/drawing/2014/main" id="{775983CB-8642-6BD6-7AB3-50A9A9AD92AF}"/>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7" name="Freeform 26">
              <a:extLst>
                <a:ext uri="{FF2B5EF4-FFF2-40B4-BE49-F238E27FC236}">
                  <a16:creationId xmlns:a16="http://schemas.microsoft.com/office/drawing/2014/main" id="{A3354114-7269-0363-2CED-1CBD99F46BDC}"/>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8" name="Freeform 27">
              <a:extLst>
                <a:ext uri="{FF2B5EF4-FFF2-40B4-BE49-F238E27FC236}">
                  <a16:creationId xmlns:a16="http://schemas.microsoft.com/office/drawing/2014/main" id="{E90B578C-D745-4EDF-18BE-19B672C69F25}"/>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9" name="Freeform 28">
              <a:extLst>
                <a:ext uri="{FF2B5EF4-FFF2-40B4-BE49-F238E27FC236}">
                  <a16:creationId xmlns:a16="http://schemas.microsoft.com/office/drawing/2014/main" id="{17AE01C5-F175-014A-0C35-EFB9D35F5546}"/>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0" name="Freeform 30">
              <a:extLst>
                <a:ext uri="{FF2B5EF4-FFF2-40B4-BE49-F238E27FC236}">
                  <a16:creationId xmlns:a16="http://schemas.microsoft.com/office/drawing/2014/main" id="{27109D35-0D40-2193-86CF-CA7B1EA02FBE}"/>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1" name="Freeform 43">
              <a:extLst>
                <a:ext uri="{FF2B5EF4-FFF2-40B4-BE49-F238E27FC236}">
                  <a16:creationId xmlns:a16="http://schemas.microsoft.com/office/drawing/2014/main" id="{B3B0E61F-39CA-C638-E586-3169904346CC}"/>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2" name="Freeform 51">
              <a:extLst>
                <a:ext uri="{FF2B5EF4-FFF2-40B4-BE49-F238E27FC236}">
                  <a16:creationId xmlns:a16="http://schemas.microsoft.com/office/drawing/2014/main" id="{E9FA92BB-C9F7-547A-FEF6-D32EA7C9EDF1}"/>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3" name="Freeform 52">
              <a:extLst>
                <a:ext uri="{FF2B5EF4-FFF2-40B4-BE49-F238E27FC236}">
                  <a16:creationId xmlns:a16="http://schemas.microsoft.com/office/drawing/2014/main" id="{036F4FC4-8C3B-5722-66A8-04D7E15282D1}"/>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4" name="Freeform 53">
              <a:extLst>
                <a:ext uri="{FF2B5EF4-FFF2-40B4-BE49-F238E27FC236}">
                  <a16:creationId xmlns:a16="http://schemas.microsoft.com/office/drawing/2014/main" id="{082304EB-477E-2BBB-8B35-BE8C8D61C37C}"/>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5" name="Freeform 54">
              <a:extLst>
                <a:ext uri="{FF2B5EF4-FFF2-40B4-BE49-F238E27FC236}">
                  <a16:creationId xmlns:a16="http://schemas.microsoft.com/office/drawing/2014/main" id="{3B1FEA6A-6F55-573A-848F-2999C7D1542F}"/>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6" name="Freeform 55">
              <a:extLst>
                <a:ext uri="{FF2B5EF4-FFF2-40B4-BE49-F238E27FC236}">
                  <a16:creationId xmlns:a16="http://schemas.microsoft.com/office/drawing/2014/main" id="{8DAB311A-18F7-420B-92C7-05BB6A9F554F}"/>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7" name="Freeform 56">
              <a:extLst>
                <a:ext uri="{FF2B5EF4-FFF2-40B4-BE49-F238E27FC236}">
                  <a16:creationId xmlns:a16="http://schemas.microsoft.com/office/drawing/2014/main" id="{2F325AAB-EA6A-02FF-754B-0A4E006A91E1}"/>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8" name="Freeform 57">
              <a:extLst>
                <a:ext uri="{FF2B5EF4-FFF2-40B4-BE49-F238E27FC236}">
                  <a16:creationId xmlns:a16="http://schemas.microsoft.com/office/drawing/2014/main" id="{33EB401C-E57D-4947-1B52-479C7EB51420}"/>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9" name="Freeform 59">
              <a:extLst>
                <a:ext uri="{FF2B5EF4-FFF2-40B4-BE49-F238E27FC236}">
                  <a16:creationId xmlns:a16="http://schemas.microsoft.com/office/drawing/2014/main" id="{F36F278B-A343-E8DA-0326-0BAA5C359C0C}"/>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0" name="Freeform 60">
              <a:extLst>
                <a:ext uri="{FF2B5EF4-FFF2-40B4-BE49-F238E27FC236}">
                  <a16:creationId xmlns:a16="http://schemas.microsoft.com/office/drawing/2014/main" id="{75CEA8B8-037B-6E32-DC03-4D69B48E87B0}"/>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1" name="Freeform 61">
              <a:extLst>
                <a:ext uri="{FF2B5EF4-FFF2-40B4-BE49-F238E27FC236}">
                  <a16:creationId xmlns:a16="http://schemas.microsoft.com/office/drawing/2014/main" id="{0750FF30-E715-A055-FDB5-5FBB1399F165}"/>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2" name="Freeform 5">
              <a:extLst>
                <a:ext uri="{FF2B5EF4-FFF2-40B4-BE49-F238E27FC236}">
                  <a16:creationId xmlns:a16="http://schemas.microsoft.com/office/drawing/2014/main" id="{F95B024E-124E-1BC8-C87E-55DD94DC06D5}"/>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3" name="Freeform 6">
              <a:extLst>
                <a:ext uri="{FF2B5EF4-FFF2-40B4-BE49-F238E27FC236}">
                  <a16:creationId xmlns:a16="http://schemas.microsoft.com/office/drawing/2014/main" id="{BB42C21E-CEDC-DE66-D3BE-9E6F84F8A85C}"/>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4" name="Freeform 7">
              <a:extLst>
                <a:ext uri="{FF2B5EF4-FFF2-40B4-BE49-F238E27FC236}">
                  <a16:creationId xmlns:a16="http://schemas.microsoft.com/office/drawing/2014/main" id="{165741D4-6654-EE6C-5C25-D031CF6E836E}"/>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5" name="Freeform 8">
              <a:extLst>
                <a:ext uri="{FF2B5EF4-FFF2-40B4-BE49-F238E27FC236}">
                  <a16:creationId xmlns:a16="http://schemas.microsoft.com/office/drawing/2014/main" id="{093AA392-38B9-FABA-D596-5FE777CEF1A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6" name="Freeform 9">
              <a:extLst>
                <a:ext uri="{FF2B5EF4-FFF2-40B4-BE49-F238E27FC236}">
                  <a16:creationId xmlns:a16="http://schemas.microsoft.com/office/drawing/2014/main" id="{6C4B3426-CA18-322E-FAD2-68CA57C88C31}"/>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7" name="Freeform 11">
              <a:extLst>
                <a:ext uri="{FF2B5EF4-FFF2-40B4-BE49-F238E27FC236}">
                  <a16:creationId xmlns:a16="http://schemas.microsoft.com/office/drawing/2014/main" id="{81588C45-2E4B-17BA-4906-1CCF74047426}"/>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8" name="Freeform 12">
              <a:extLst>
                <a:ext uri="{FF2B5EF4-FFF2-40B4-BE49-F238E27FC236}">
                  <a16:creationId xmlns:a16="http://schemas.microsoft.com/office/drawing/2014/main" id="{DA454BD8-CCA4-362B-1E1B-F000E48F79C0}"/>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9" name="Freeform 13">
              <a:extLst>
                <a:ext uri="{FF2B5EF4-FFF2-40B4-BE49-F238E27FC236}">
                  <a16:creationId xmlns:a16="http://schemas.microsoft.com/office/drawing/2014/main" id="{9C2F7464-8655-05FA-0D45-937FA184760A}"/>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0" name="Freeform 14">
              <a:extLst>
                <a:ext uri="{FF2B5EF4-FFF2-40B4-BE49-F238E27FC236}">
                  <a16:creationId xmlns:a16="http://schemas.microsoft.com/office/drawing/2014/main" id="{CBF0AFC3-49AC-4859-41E6-99B7D887E509}"/>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1" name="Freeform 16">
              <a:extLst>
                <a:ext uri="{FF2B5EF4-FFF2-40B4-BE49-F238E27FC236}">
                  <a16:creationId xmlns:a16="http://schemas.microsoft.com/office/drawing/2014/main" id="{A9584A9C-E593-995F-BEF3-9BA643B3B99C}"/>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2" name="Freeform 17">
              <a:extLst>
                <a:ext uri="{FF2B5EF4-FFF2-40B4-BE49-F238E27FC236}">
                  <a16:creationId xmlns:a16="http://schemas.microsoft.com/office/drawing/2014/main" id="{9ABF9FD4-9EC0-B18C-1703-57603EE43395}"/>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3" name="Freeform 21">
              <a:extLst>
                <a:ext uri="{FF2B5EF4-FFF2-40B4-BE49-F238E27FC236}">
                  <a16:creationId xmlns:a16="http://schemas.microsoft.com/office/drawing/2014/main" id="{3006FB98-4614-8E65-BDB7-4ABC46F86D8A}"/>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4" name="Freeform 25">
              <a:extLst>
                <a:ext uri="{FF2B5EF4-FFF2-40B4-BE49-F238E27FC236}">
                  <a16:creationId xmlns:a16="http://schemas.microsoft.com/office/drawing/2014/main" id="{ADEF27A7-4A41-1CD1-2966-CC4B22BBBF0D}"/>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5" name="Freeform 29">
              <a:extLst>
                <a:ext uri="{FF2B5EF4-FFF2-40B4-BE49-F238E27FC236}">
                  <a16:creationId xmlns:a16="http://schemas.microsoft.com/office/drawing/2014/main" id="{352E4D2A-9859-3E6C-B672-45B1890E7644}"/>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6" name="Freeform 31">
              <a:extLst>
                <a:ext uri="{FF2B5EF4-FFF2-40B4-BE49-F238E27FC236}">
                  <a16:creationId xmlns:a16="http://schemas.microsoft.com/office/drawing/2014/main" id="{69FB932A-70B3-DDE9-2A45-D7233E0AC6BB}"/>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7" name="Freeform 32">
              <a:extLst>
                <a:ext uri="{FF2B5EF4-FFF2-40B4-BE49-F238E27FC236}">
                  <a16:creationId xmlns:a16="http://schemas.microsoft.com/office/drawing/2014/main" id="{81A25C00-74E0-0A5D-1B6F-A3BA18F01EF4}"/>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8" name="Freeform 33">
              <a:extLst>
                <a:ext uri="{FF2B5EF4-FFF2-40B4-BE49-F238E27FC236}">
                  <a16:creationId xmlns:a16="http://schemas.microsoft.com/office/drawing/2014/main" id="{AF7C227D-4849-8B09-14B2-1B5B19F19F14}"/>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9" name="Freeform 34">
              <a:extLst>
                <a:ext uri="{FF2B5EF4-FFF2-40B4-BE49-F238E27FC236}">
                  <a16:creationId xmlns:a16="http://schemas.microsoft.com/office/drawing/2014/main" id="{BEB72F39-DB42-7745-A1B5-4DDAFDF8C47B}"/>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0" name="Freeform 35">
              <a:extLst>
                <a:ext uri="{FF2B5EF4-FFF2-40B4-BE49-F238E27FC236}">
                  <a16:creationId xmlns:a16="http://schemas.microsoft.com/office/drawing/2014/main" id="{31176FBB-3E88-5B85-B3AA-003738DBBB87}"/>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1" name="Freeform 36">
              <a:extLst>
                <a:ext uri="{FF2B5EF4-FFF2-40B4-BE49-F238E27FC236}">
                  <a16:creationId xmlns:a16="http://schemas.microsoft.com/office/drawing/2014/main" id="{5E70B554-0EA2-DB2E-C339-630BFE7BB5B7}"/>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2" name="Freeform 37">
              <a:extLst>
                <a:ext uri="{FF2B5EF4-FFF2-40B4-BE49-F238E27FC236}">
                  <a16:creationId xmlns:a16="http://schemas.microsoft.com/office/drawing/2014/main" id="{52CF37B3-817A-F2FE-427F-8786F8E4A0FD}"/>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3" name="Freeform 38">
              <a:extLst>
                <a:ext uri="{FF2B5EF4-FFF2-40B4-BE49-F238E27FC236}">
                  <a16:creationId xmlns:a16="http://schemas.microsoft.com/office/drawing/2014/main" id="{9FDE06FB-F594-CA07-18B7-74BB01694526}"/>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4" name="Freeform 39">
              <a:extLst>
                <a:ext uri="{FF2B5EF4-FFF2-40B4-BE49-F238E27FC236}">
                  <a16:creationId xmlns:a16="http://schemas.microsoft.com/office/drawing/2014/main" id="{A6E63572-A398-D4E7-A1C9-251A89022915}"/>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5" name="Freeform 40">
              <a:extLst>
                <a:ext uri="{FF2B5EF4-FFF2-40B4-BE49-F238E27FC236}">
                  <a16:creationId xmlns:a16="http://schemas.microsoft.com/office/drawing/2014/main" id="{74999035-4967-C240-A98E-1E549DBA462E}"/>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6" name="Freeform 41">
              <a:extLst>
                <a:ext uri="{FF2B5EF4-FFF2-40B4-BE49-F238E27FC236}">
                  <a16:creationId xmlns:a16="http://schemas.microsoft.com/office/drawing/2014/main" id="{B0498BD8-0F82-65B3-3AF6-89367D95999D}"/>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7" name="Freeform 42">
              <a:extLst>
                <a:ext uri="{FF2B5EF4-FFF2-40B4-BE49-F238E27FC236}">
                  <a16:creationId xmlns:a16="http://schemas.microsoft.com/office/drawing/2014/main" id="{74E935AD-4D41-3ECF-41ED-F4867DD468C6}"/>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8" name="Freeform 44">
              <a:extLst>
                <a:ext uri="{FF2B5EF4-FFF2-40B4-BE49-F238E27FC236}">
                  <a16:creationId xmlns:a16="http://schemas.microsoft.com/office/drawing/2014/main" id="{8617919B-E5DC-00F6-D38E-9CCCD4F5EC59}"/>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9" name="Freeform 45">
              <a:extLst>
                <a:ext uri="{FF2B5EF4-FFF2-40B4-BE49-F238E27FC236}">
                  <a16:creationId xmlns:a16="http://schemas.microsoft.com/office/drawing/2014/main" id="{B2E0D53A-FCAA-3B78-C1C5-E83F9B847505}"/>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0" name="Freeform 46">
              <a:extLst>
                <a:ext uri="{FF2B5EF4-FFF2-40B4-BE49-F238E27FC236}">
                  <a16:creationId xmlns:a16="http://schemas.microsoft.com/office/drawing/2014/main" id="{9C236E82-3AFE-05C6-FB40-EE5B49549F7B}"/>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1" name="Freeform 47">
              <a:extLst>
                <a:ext uri="{FF2B5EF4-FFF2-40B4-BE49-F238E27FC236}">
                  <a16:creationId xmlns:a16="http://schemas.microsoft.com/office/drawing/2014/main" id="{653CB016-2C62-1DC4-0945-9F8BAEC5884D}"/>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2" name="Freeform 48">
              <a:extLst>
                <a:ext uri="{FF2B5EF4-FFF2-40B4-BE49-F238E27FC236}">
                  <a16:creationId xmlns:a16="http://schemas.microsoft.com/office/drawing/2014/main" id="{E1684C1D-D63F-7D52-3169-322BAD54C1FD}"/>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3" name="Freeform 49">
              <a:extLst>
                <a:ext uri="{FF2B5EF4-FFF2-40B4-BE49-F238E27FC236}">
                  <a16:creationId xmlns:a16="http://schemas.microsoft.com/office/drawing/2014/main" id="{988D863A-DD04-ED99-2AE6-CDD9A7787F84}"/>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4" name="Freeform 8">
              <a:extLst>
                <a:ext uri="{FF2B5EF4-FFF2-40B4-BE49-F238E27FC236}">
                  <a16:creationId xmlns:a16="http://schemas.microsoft.com/office/drawing/2014/main" id="{2E55BD8C-78DA-EA5D-84CC-8C4A31C80578}"/>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5" name="Freeform 106">
              <a:extLst>
                <a:ext uri="{FF2B5EF4-FFF2-40B4-BE49-F238E27FC236}">
                  <a16:creationId xmlns:a16="http://schemas.microsoft.com/office/drawing/2014/main" id="{F62CAAE4-EFB3-C382-A2D1-FE7A9482B784}"/>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grpSp>
    </p:spTree>
    <p:extLst>
      <p:ext uri="{BB962C8B-B14F-4D97-AF65-F5344CB8AC3E}">
        <p14:creationId xmlns:p14="http://schemas.microsoft.com/office/powerpoint/2010/main" val="2746701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627287" y="357004"/>
            <a:ext cx="7886700" cy="1325563"/>
          </a:xfrm>
        </p:spPr>
        <p:txBody>
          <a:bodyPr anchor="b" anchorCtr="0">
            <a:noAutofit/>
          </a:bodyPr>
          <a:lstStyle/>
          <a:p>
            <a:r>
              <a:rPr lang="en-US" dirty="0"/>
              <a:t>Click to add title</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a:t>20XX</a:t>
            </a:r>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grpSp>
        <p:nvGrpSpPr>
          <p:cNvPr id="3" name="Group 2">
            <a:extLst>
              <a:ext uri="{FF2B5EF4-FFF2-40B4-BE49-F238E27FC236}">
                <a16:creationId xmlns:a16="http://schemas.microsoft.com/office/drawing/2014/main" id="{8405D33D-C113-9E92-92F1-9EA57AC339C4}"/>
              </a:ext>
              <a:ext uri="{C183D7F6-B498-43B3-948B-1728B52AA6E4}">
                <adec:decorative xmlns:adec="http://schemas.microsoft.com/office/drawing/2017/decorative" val="1"/>
              </a:ext>
            </a:extLst>
          </p:cNvPr>
          <p:cNvGrpSpPr/>
          <p:nvPr userDrawn="1"/>
        </p:nvGrpSpPr>
        <p:grpSpPr>
          <a:xfrm>
            <a:off x="8322337" y="13395"/>
            <a:ext cx="370664" cy="6814823"/>
            <a:chOff x="11096450" y="13394"/>
            <a:chExt cx="494218" cy="6814823"/>
          </a:xfrm>
          <a:solidFill>
            <a:schemeClr val="bg2">
              <a:lumMod val="90000"/>
            </a:schemeClr>
          </a:solidFill>
        </p:grpSpPr>
        <p:sp>
          <p:nvSpPr>
            <p:cNvPr id="7" name="Freeform 8">
              <a:extLst>
                <a:ext uri="{FF2B5EF4-FFF2-40B4-BE49-F238E27FC236}">
                  <a16:creationId xmlns:a16="http://schemas.microsoft.com/office/drawing/2014/main" id="{F5CE2D8B-5DAD-1AE2-5E7F-1BADDB2CB06E}"/>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9" name="Freeform 10">
              <a:extLst>
                <a:ext uri="{FF2B5EF4-FFF2-40B4-BE49-F238E27FC236}">
                  <a16:creationId xmlns:a16="http://schemas.microsoft.com/office/drawing/2014/main" id="{85C8A7E1-094D-AB3F-92DF-CB8EA743A8F2}"/>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0" name="Freeform 15">
              <a:extLst>
                <a:ext uri="{FF2B5EF4-FFF2-40B4-BE49-F238E27FC236}">
                  <a16:creationId xmlns:a16="http://schemas.microsoft.com/office/drawing/2014/main" id="{DF6EA5CD-D31E-8AAB-FF07-54AFA11006CA}"/>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1" name="Freeform 18">
              <a:extLst>
                <a:ext uri="{FF2B5EF4-FFF2-40B4-BE49-F238E27FC236}">
                  <a16:creationId xmlns:a16="http://schemas.microsoft.com/office/drawing/2014/main" id="{2F1B2F70-D97C-95A3-763B-50AD8CED58DA}"/>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2" name="Freeform 19">
              <a:extLst>
                <a:ext uri="{FF2B5EF4-FFF2-40B4-BE49-F238E27FC236}">
                  <a16:creationId xmlns:a16="http://schemas.microsoft.com/office/drawing/2014/main" id="{833CB385-54B6-231D-282C-74488CF1E548}"/>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3" name="Freeform 20">
              <a:extLst>
                <a:ext uri="{FF2B5EF4-FFF2-40B4-BE49-F238E27FC236}">
                  <a16:creationId xmlns:a16="http://schemas.microsoft.com/office/drawing/2014/main" id="{FC54B739-423D-580B-9940-793C0030C06D}"/>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4" name="Freeform 22">
              <a:extLst>
                <a:ext uri="{FF2B5EF4-FFF2-40B4-BE49-F238E27FC236}">
                  <a16:creationId xmlns:a16="http://schemas.microsoft.com/office/drawing/2014/main" id="{23856F38-A592-6764-9CED-FEDF15E5305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5" name="Freeform 23">
              <a:extLst>
                <a:ext uri="{FF2B5EF4-FFF2-40B4-BE49-F238E27FC236}">
                  <a16:creationId xmlns:a16="http://schemas.microsoft.com/office/drawing/2014/main" id="{BEFE01D4-EF02-76B3-B034-1A5EB417D2FF}"/>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6" name="Freeform 26">
              <a:extLst>
                <a:ext uri="{FF2B5EF4-FFF2-40B4-BE49-F238E27FC236}">
                  <a16:creationId xmlns:a16="http://schemas.microsoft.com/office/drawing/2014/main" id="{DB950463-20F5-C684-6C2C-86994DEFCAE5}"/>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7" name="Freeform 27">
              <a:extLst>
                <a:ext uri="{FF2B5EF4-FFF2-40B4-BE49-F238E27FC236}">
                  <a16:creationId xmlns:a16="http://schemas.microsoft.com/office/drawing/2014/main" id="{65079E25-D95B-8D87-98EF-971FC2051B55}"/>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8" name="Freeform 28">
              <a:extLst>
                <a:ext uri="{FF2B5EF4-FFF2-40B4-BE49-F238E27FC236}">
                  <a16:creationId xmlns:a16="http://schemas.microsoft.com/office/drawing/2014/main" id="{8055E212-A0B6-1E59-52BB-7C5042032198}"/>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9" name="Freeform 30">
              <a:extLst>
                <a:ext uri="{FF2B5EF4-FFF2-40B4-BE49-F238E27FC236}">
                  <a16:creationId xmlns:a16="http://schemas.microsoft.com/office/drawing/2014/main" id="{238BC6F0-3AA0-3DAF-088C-33638A8930F3}"/>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0" name="Freeform 43">
              <a:extLst>
                <a:ext uri="{FF2B5EF4-FFF2-40B4-BE49-F238E27FC236}">
                  <a16:creationId xmlns:a16="http://schemas.microsoft.com/office/drawing/2014/main" id="{8D0908BF-327D-FE51-06CF-A3072D761E8F}"/>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1" name="Freeform 51">
              <a:extLst>
                <a:ext uri="{FF2B5EF4-FFF2-40B4-BE49-F238E27FC236}">
                  <a16:creationId xmlns:a16="http://schemas.microsoft.com/office/drawing/2014/main" id="{02586D4E-D5CD-1D62-6D85-1D18F1F7C8A8}"/>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2" name="Freeform 52">
              <a:extLst>
                <a:ext uri="{FF2B5EF4-FFF2-40B4-BE49-F238E27FC236}">
                  <a16:creationId xmlns:a16="http://schemas.microsoft.com/office/drawing/2014/main" id="{46D9B989-7FCE-4F67-AFD3-EE15345567C3}"/>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3" name="Freeform 53">
              <a:extLst>
                <a:ext uri="{FF2B5EF4-FFF2-40B4-BE49-F238E27FC236}">
                  <a16:creationId xmlns:a16="http://schemas.microsoft.com/office/drawing/2014/main" id="{96F645D1-039B-A8D6-6BB0-2808A11EBC74}"/>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4" name="Freeform 54">
              <a:extLst>
                <a:ext uri="{FF2B5EF4-FFF2-40B4-BE49-F238E27FC236}">
                  <a16:creationId xmlns:a16="http://schemas.microsoft.com/office/drawing/2014/main" id="{0B9E8DEE-1D39-F724-8818-CA6E4D7397B2}"/>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5" name="Freeform 55">
              <a:extLst>
                <a:ext uri="{FF2B5EF4-FFF2-40B4-BE49-F238E27FC236}">
                  <a16:creationId xmlns:a16="http://schemas.microsoft.com/office/drawing/2014/main" id="{6BD5BA02-749A-B58B-0074-452F363C82C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6" name="Freeform 56">
              <a:extLst>
                <a:ext uri="{FF2B5EF4-FFF2-40B4-BE49-F238E27FC236}">
                  <a16:creationId xmlns:a16="http://schemas.microsoft.com/office/drawing/2014/main" id="{48AB159A-A4D1-BB4E-A7D1-0E96F75A890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7" name="Freeform 57">
              <a:extLst>
                <a:ext uri="{FF2B5EF4-FFF2-40B4-BE49-F238E27FC236}">
                  <a16:creationId xmlns:a16="http://schemas.microsoft.com/office/drawing/2014/main" id="{986C96DD-64A6-A2BB-C59C-5D720FEF519E}"/>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8" name="Freeform 59">
              <a:extLst>
                <a:ext uri="{FF2B5EF4-FFF2-40B4-BE49-F238E27FC236}">
                  <a16:creationId xmlns:a16="http://schemas.microsoft.com/office/drawing/2014/main" id="{62F28977-EDA7-76AE-D865-C5E5A2B81AE3}"/>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9" name="Freeform 60">
              <a:extLst>
                <a:ext uri="{FF2B5EF4-FFF2-40B4-BE49-F238E27FC236}">
                  <a16:creationId xmlns:a16="http://schemas.microsoft.com/office/drawing/2014/main" id="{79839F6A-1FEA-1520-ACC2-345AB77D86A4}"/>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0" name="Freeform 61">
              <a:extLst>
                <a:ext uri="{FF2B5EF4-FFF2-40B4-BE49-F238E27FC236}">
                  <a16:creationId xmlns:a16="http://schemas.microsoft.com/office/drawing/2014/main" id="{C72EB1EE-43A0-6EA1-BE80-A8AA46B28F28}"/>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1" name="Freeform 5">
              <a:extLst>
                <a:ext uri="{FF2B5EF4-FFF2-40B4-BE49-F238E27FC236}">
                  <a16:creationId xmlns:a16="http://schemas.microsoft.com/office/drawing/2014/main" id="{3C92FD30-AC44-F8F9-AC4C-042A794192D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2" name="Freeform 6">
              <a:extLst>
                <a:ext uri="{FF2B5EF4-FFF2-40B4-BE49-F238E27FC236}">
                  <a16:creationId xmlns:a16="http://schemas.microsoft.com/office/drawing/2014/main" id="{BF349AEB-28FF-6D99-4CF3-FE6B104E4366}"/>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3" name="Freeform 7">
              <a:extLst>
                <a:ext uri="{FF2B5EF4-FFF2-40B4-BE49-F238E27FC236}">
                  <a16:creationId xmlns:a16="http://schemas.microsoft.com/office/drawing/2014/main" id="{B2A6C37C-3BE9-C8A4-02F7-66F6914D92E4}"/>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4" name="Freeform 8">
              <a:extLst>
                <a:ext uri="{FF2B5EF4-FFF2-40B4-BE49-F238E27FC236}">
                  <a16:creationId xmlns:a16="http://schemas.microsoft.com/office/drawing/2014/main" id="{99AA856F-6C5D-5F2D-B5B2-E64E1C61FD4D}"/>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5" name="Freeform 9">
              <a:extLst>
                <a:ext uri="{FF2B5EF4-FFF2-40B4-BE49-F238E27FC236}">
                  <a16:creationId xmlns:a16="http://schemas.microsoft.com/office/drawing/2014/main" id="{F28084AC-E3F5-CF94-0A87-02E2D4126B56}"/>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6" name="Freeform 11">
              <a:extLst>
                <a:ext uri="{FF2B5EF4-FFF2-40B4-BE49-F238E27FC236}">
                  <a16:creationId xmlns:a16="http://schemas.microsoft.com/office/drawing/2014/main" id="{7D6AB6C5-0BD9-662B-F855-9497B5F6B2FD}"/>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7" name="Freeform 12">
              <a:extLst>
                <a:ext uri="{FF2B5EF4-FFF2-40B4-BE49-F238E27FC236}">
                  <a16:creationId xmlns:a16="http://schemas.microsoft.com/office/drawing/2014/main" id="{B56E1820-7113-FEB5-5F21-185590D5694A}"/>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8" name="Freeform 13">
              <a:extLst>
                <a:ext uri="{FF2B5EF4-FFF2-40B4-BE49-F238E27FC236}">
                  <a16:creationId xmlns:a16="http://schemas.microsoft.com/office/drawing/2014/main" id="{E124D204-586F-6DA8-49BA-5808DCAD45F8}"/>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9" name="Freeform 14">
              <a:extLst>
                <a:ext uri="{FF2B5EF4-FFF2-40B4-BE49-F238E27FC236}">
                  <a16:creationId xmlns:a16="http://schemas.microsoft.com/office/drawing/2014/main" id="{CB36EBB3-C3E1-FCD5-5480-AC32041BC5AC}"/>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0" name="Freeform 16">
              <a:extLst>
                <a:ext uri="{FF2B5EF4-FFF2-40B4-BE49-F238E27FC236}">
                  <a16:creationId xmlns:a16="http://schemas.microsoft.com/office/drawing/2014/main" id="{95523345-4C21-E21A-5C00-6B1E21857503}"/>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1" name="Freeform 17">
              <a:extLst>
                <a:ext uri="{FF2B5EF4-FFF2-40B4-BE49-F238E27FC236}">
                  <a16:creationId xmlns:a16="http://schemas.microsoft.com/office/drawing/2014/main" id="{8A9C73AC-25CC-E375-06A1-95BCEB7E426F}"/>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2" name="Freeform 21">
              <a:extLst>
                <a:ext uri="{FF2B5EF4-FFF2-40B4-BE49-F238E27FC236}">
                  <a16:creationId xmlns:a16="http://schemas.microsoft.com/office/drawing/2014/main" id="{0852A279-3862-B8A3-23BB-40558B5B1352}"/>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3" name="Freeform 25">
              <a:extLst>
                <a:ext uri="{FF2B5EF4-FFF2-40B4-BE49-F238E27FC236}">
                  <a16:creationId xmlns:a16="http://schemas.microsoft.com/office/drawing/2014/main" id="{6B3DDF95-9C4E-4D0E-E5E8-814599AA3592}"/>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4" name="Freeform 29">
              <a:extLst>
                <a:ext uri="{FF2B5EF4-FFF2-40B4-BE49-F238E27FC236}">
                  <a16:creationId xmlns:a16="http://schemas.microsoft.com/office/drawing/2014/main" id="{532C81E1-5831-91E3-D109-64FA7270D338}"/>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5" name="Freeform 31">
              <a:extLst>
                <a:ext uri="{FF2B5EF4-FFF2-40B4-BE49-F238E27FC236}">
                  <a16:creationId xmlns:a16="http://schemas.microsoft.com/office/drawing/2014/main" id="{06195A56-C970-7F84-FF5B-370885037381}"/>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6" name="Freeform 32">
              <a:extLst>
                <a:ext uri="{FF2B5EF4-FFF2-40B4-BE49-F238E27FC236}">
                  <a16:creationId xmlns:a16="http://schemas.microsoft.com/office/drawing/2014/main" id="{C254DEB6-47A6-1FAD-EFBC-A109AFCF3E87}"/>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7" name="Freeform 33">
              <a:extLst>
                <a:ext uri="{FF2B5EF4-FFF2-40B4-BE49-F238E27FC236}">
                  <a16:creationId xmlns:a16="http://schemas.microsoft.com/office/drawing/2014/main" id="{FD971EB9-DCF8-5D25-7A37-12BCA9521030}"/>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8" name="Freeform 34">
              <a:extLst>
                <a:ext uri="{FF2B5EF4-FFF2-40B4-BE49-F238E27FC236}">
                  <a16:creationId xmlns:a16="http://schemas.microsoft.com/office/drawing/2014/main" id="{E4C90E3E-ED37-6B86-7E32-18FE142BE1B4}"/>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9" name="Freeform 35">
              <a:extLst>
                <a:ext uri="{FF2B5EF4-FFF2-40B4-BE49-F238E27FC236}">
                  <a16:creationId xmlns:a16="http://schemas.microsoft.com/office/drawing/2014/main" id="{F23DEE47-5A86-5C47-E7B9-00DB8333B8C1}"/>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0" name="Freeform 36">
              <a:extLst>
                <a:ext uri="{FF2B5EF4-FFF2-40B4-BE49-F238E27FC236}">
                  <a16:creationId xmlns:a16="http://schemas.microsoft.com/office/drawing/2014/main" id="{FA4EE92B-EDB4-FEA8-66D0-EDDAF866975B}"/>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1" name="Freeform 37">
              <a:extLst>
                <a:ext uri="{FF2B5EF4-FFF2-40B4-BE49-F238E27FC236}">
                  <a16:creationId xmlns:a16="http://schemas.microsoft.com/office/drawing/2014/main" id="{EFCE34CA-BD64-4C2E-396C-38D82EE0ADBD}"/>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2" name="Freeform 38">
              <a:extLst>
                <a:ext uri="{FF2B5EF4-FFF2-40B4-BE49-F238E27FC236}">
                  <a16:creationId xmlns:a16="http://schemas.microsoft.com/office/drawing/2014/main" id="{84800EBA-0F40-9FBE-86CA-DFFE69516053}"/>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3" name="Freeform 39">
              <a:extLst>
                <a:ext uri="{FF2B5EF4-FFF2-40B4-BE49-F238E27FC236}">
                  <a16:creationId xmlns:a16="http://schemas.microsoft.com/office/drawing/2014/main" id="{1591FE44-31F0-B4D2-5EE3-11DA8BB3CCEC}"/>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4" name="Freeform 40">
              <a:extLst>
                <a:ext uri="{FF2B5EF4-FFF2-40B4-BE49-F238E27FC236}">
                  <a16:creationId xmlns:a16="http://schemas.microsoft.com/office/drawing/2014/main" id="{7A1CC101-3A20-B4DE-4DDD-95D5235AA183}"/>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5" name="Freeform 41">
              <a:extLst>
                <a:ext uri="{FF2B5EF4-FFF2-40B4-BE49-F238E27FC236}">
                  <a16:creationId xmlns:a16="http://schemas.microsoft.com/office/drawing/2014/main" id="{EBA1388D-2E62-6208-7940-B2A1D6107211}"/>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6" name="Freeform 42">
              <a:extLst>
                <a:ext uri="{FF2B5EF4-FFF2-40B4-BE49-F238E27FC236}">
                  <a16:creationId xmlns:a16="http://schemas.microsoft.com/office/drawing/2014/main" id="{30057205-B8FB-58CA-32F1-E93FB6417C59}"/>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7" name="Freeform 44">
              <a:extLst>
                <a:ext uri="{FF2B5EF4-FFF2-40B4-BE49-F238E27FC236}">
                  <a16:creationId xmlns:a16="http://schemas.microsoft.com/office/drawing/2014/main" id="{6292B3F9-947D-D3EA-BAB8-E529D537DD5B}"/>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8" name="Freeform 45">
              <a:extLst>
                <a:ext uri="{FF2B5EF4-FFF2-40B4-BE49-F238E27FC236}">
                  <a16:creationId xmlns:a16="http://schemas.microsoft.com/office/drawing/2014/main" id="{774C9848-5461-6E1B-8E49-5CE57C5A81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9" name="Freeform 46">
              <a:extLst>
                <a:ext uri="{FF2B5EF4-FFF2-40B4-BE49-F238E27FC236}">
                  <a16:creationId xmlns:a16="http://schemas.microsoft.com/office/drawing/2014/main" id="{53EB0085-9D09-41B8-0FDC-D3C8C31D5EF5}"/>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0" name="Freeform 47">
              <a:extLst>
                <a:ext uri="{FF2B5EF4-FFF2-40B4-BE49-F238E27FC236}">
                  <a16:creationId xmlns:a16="http://schemas.microsoft.com/office/drawing/2014/main" id="{580DBD87-A839-AE49-4D2D-09882DBEA733}"/>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1" name="Freeform 48">
              <a:extLst>
                <a:ext uri="{FF2B5EF4-FFF2-40B4-BE49-F238E27FC236}">
                  <a16:creationId xmlns:a16="http://schemas.microsoft.com/office/drawing/2014/main" id="{B2A65C64-470E-140F-2FC5-5EE397D07907}"/>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2" name="Freeform 49">
              <a:extLst>
                <a:ext uri="{FF2B5EF4-FFF2-40B4-BE49-F238E27FC236}">
                  <a16:creationId xmlns:a16="http://schemas.microsoft.com/office/drawing/2014/main" id="{F10EB910-7BD9-9881-2E9C-00019F241B34}"/>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3" name="Freeform 8">
              <a:extLst>
                <a:ext uri="{FF2B5EF4-FFF2-40B4-BE49-F238E27FC236}">
                  <a16:creationId xmlns:a16="http://schemas.microsoft.com/office/drawing/2014/main" id="{13AB2DD6-C2F6-9D6B-C459-595FFC6666E3}"/>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4" name="Freeform 106">
              <a:extLst>
                <a:ext uri="{FF2B5EF4-FFF2-40B4-BE49-F238E27FC236}">
                  <a16:creationId xmlns:a16="http://schemas.microsoft.com/office/drawing/2014/main" id="{850CE3D8-949E-71F9-1F2B-07A0426DDDDF}"/>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grpSp>
      <p:sp>
        <p:nvSpPr>
          <p:cNvPr id="65" name="Content Placeholder 2">
            <a:extLst>
              <a:ext uri="{FF2B5EF4-FFF2-40B4-BE49-F238E27FC236}">
                <a16:creationId xmlns:a16="http://schemas.microsoft.com/office/drawing/2014/main" id="{9D38ABB4-70D2-017B-AB07-F1FF54BA16C0}"/>
              </a:ext>
            </a:extLst>
          </p:cNvPr>
          <p:cNvSpPr>
            <a:spLocks noGrp="1"/>
          </p:cNvSpPr>
          <p:nvPr>
            <p:ph sz="half" idx="15" hasCustomPrompt="1"/>
          </p:nvPr>
        </p:nvSpPr>
        <p:spPr>
          <a:xfrm>
            <a:off x="627287" y="2323118"/>
            <a:ext cx="7886700" cy="4066984"/>
          </a:xfrm>
        </p:spPr>
        <p:txBody>
          <a:bodyPr>
            <a:normAutofit/>
          </a:bodyPr>
          <a:lstStyle>
            <a:lvl1pPr marL="0" indent="0">
              <a:spcBef>
                <a:spcPts val="750"/>
              </a:spcBef>
              <a:buNone/>
              <a:defRPr sz="1350"/>
            </a:lvl1pPr>
            <a:lvl2pPr marL="171450" indent="-171450">
              <a:spcBef>
                <a:spcPts val="750"/>
              </a:spcBef>
              <a:buFont typeface="Arial" panose="020B0604020202020204" pitchFamily="34" charset="0"/>
              <a:buChar char="•"/>
              <a:defRPr sz="1350"/>
            </a:lvl2pPr>
            <a:lvl3pPr>
              <a:spcBef>
                <a:spcPts val="750"/>
              </a:spcBef>
              <a:defRPr sz="1350"/>
            </a:lvl3pPr>
            <a:lvl4pPr>
              <a:spcBef>
                <a:spcPts val="750"/>
              </a:spcBef>
              <a:defRPr sz="1350"/>
            </a:lvl4pPr>
            <a:lvl5pPr>
              <a:spcBef>
                <a:spcPts val="750"/>
              </a:spcBef>
              <a:defRPr sz="135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08348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A524BA3-05A5-6B79-0847-47B9200CA220}"/>
              </a:ext>
              <a:ext uri="{C183D7F6-B498-43B3-948B-1728B52AA6E4}">
                <adec:decorative xmlns:adec="http://schemas.microsoft.com/office/drawing/2017/decorative" val="1"/>
              </a:ext>
            </a:extLst>
          </p:cNvPr>
          <p:cNvGrpSpPr/>
          <p:nvPr userDrawn="1"/>
        </p:nvGrpSpPr>
        <p:grpSpPr>
          <a:xfrm>
            <a:off x="8322337" y="13395"/>
            <a:ext cx="370664"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84A96F87-C96C-5C77-5F19-7E7718B182C0}"/>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9" name="Freeform 10">
              <a:extLst>
                <a:ext uri="{FF2B5EF4-FFF2-40B4-BE49-F238E27FC236}">
                  <a16:creationId xmlns:a16="http://schemas.microsoft.com/office/drawing/2014/main" id="{A72435CD-AEF9-2E9D-2CB8-C32EF59C9257}"/>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0" name="Freeform 15">
              <a:extLst>
                <a:ext uri="{FF2B5EF4-FFF2-40B4-BE49-F238E27FC236}">
                  <a16:creationId xmlns:a16="http://schemas.microsoft.com/office/drawing/2014/main" id="{EE245742-CACD-E9FD-847C-368F946EFB2A}"/>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1" name="Freeform 18">
              <a:extLst>
                <a:ext uri="{FF2B5EF4-FFF2-40B4-BE49-F238E27FC236}">
                  <a16:creationId xmlns:a16="http://schemas.microsoft.com/office/drawing/2014/main" id="{32BB9EC6-01D5-DED4-4BCB-E6E51D3B98B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2" name="Freeform 19">
              <a:extLst>
                <a:ext uri="{FF2B5EF4-FFF2-40B4-BE49-F238E27FC236}">
                  <a16:creationId xmlns:a16="http://schemas.microsoft.com/office/drawing/2014/main" id="{DE36C030-58F1-1888-1D47-945FCC95846C}"/>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3" name="Freeform 20">
              <a:extLst>
                <a:ext uri="{FF2B5EF4-FFF2-40B4-BE49-F238E27FC236}">
                  <a16:creationId xmlns:a16="http://schemas.microsoft.com/office/drawing/2014/main" id="{466FDC08-12F1-2CB3-55E5-4223F1217DD5}"/>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4" name="Freeform 22">
              <a:extLst>
                <a:ext uri="{FF2B5EF4-FFF2-40B4-BE49-F238E27FC236}">
                  <a16:creationId xmlns:a16="http://schemas.microsoft.com/office/drawing/2014/main" id="{5E48192E-A210-10FC-64F0-87C12AD695CE}"/>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5" name="Freeform 23">
              <a:extLst>
                <a:ext uri="{FF2B5EF4-FFF2-40B4-BE49-F238E27FC236}">
                  <a16:creationId xmlns:a16="http://schemas.microsoft.com/office/drawing/2014/main" id="{A4D29756-7DDD-363E-DDBA-29F32449370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6" name="Freeform 26">
              <a:extLst>
                <a:ext uri="{FF2B5EF4-FFF2-40B4-BE49-F238E27FC236}">
                  <a16:creationId xmlns:a16="http://schemas.microsoft.com/office/drawing/2014/main" id="{977AA206-7B0D-630E-2C5B-9550571F990A}"/>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7" name="Freeform 27">
              <a:extLst>
                <a:ext uri="{FF2B5EF4-FFF2-40B4-BE49-F238E27FC236}">
                  <a16:creationId xmlns:a16="http://schemas.microsoft.com/office/drawing/2014/main" id="{C578E452-C96A-4AD6-03EF-7436CFB85BCE}"/>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8" name="Freeform 28">
              <a:extLst>
                <a:ext uri="{FF2B5EF4-FFF2-40B4-BE49-F238E27FC236}">
                  <a16:creationId xmlns:a16="http://schemas.microsoft.com/office/drawing/2014/main" id="{C438EC8D-F884-2CCB-C0B8-F1DFF2933433}"/>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19" name="Freeform 30">
              <a:extLst>
                <a:ext uri="{FF2B5EF4-FFF2-40B4-BE49-F238E27FC236}">
                  <a16:creationId xmlns:a16="http://schemas.microsoft.com/office/drawing/2014/main" id="{BA1C17DB-42EF-C725-6164-123558E5FD4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0" name="Freeform 43">
              <a:extLst>
                <a:ext uri="{FF2B5EF4-FFF2-40B4-BE49-F238E27FC236}">
                  <a16:creationId xmlns:a16="http://schemas.microsoft.com/office/drawing/2014/main" id="{06750BBF-690D-5F90-5163-18063ADC2559}"/>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1" name="Freeform 51">
              <a:extLst>
                <a:ext uri="{FF2B5EF4-FFF2-40B4-BE49-F238E27FC236}">
                  <a16:creationId xmlns:a16="http://schemas.microsoft.com/office/drawing/2014/main" id="{89906FC3-98D6-7517-878A-5C26150B3F65}"/>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2" name="Freeform 52">
              <a:extLst>
                <a:ext uri="{FF2B5EF4-FFF2-40B4-BE49-F238E27FC236}">
                  <a16:creationId xmlns:a16="http://schemas.microsoft.com/office/drawing/2014/main" id="{75F49575-E7DD-AE0C-5DF7-E0C73186764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3" name="Freeform 53">
              <a:extLst>
                <a:ext uri="{FF2B5EF4-FFF2-40B4-BE49-F238E27FC236}">
                  <a16:creationId xmlns:a16="http://schemas.microsoft.com/office/drawing/2014/main" id="{709045A5-2F7F-92CC-97B8-410B6D7E4D64}"/>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4" name="Freeform 54">
              <a:extLst>
                <a:ext uri="{FF2B5EF4-FFF2-40B4-BE49-F238E27FC236}">
                  <a16:creationId xmlns:a16="http://schemas.microsoft.com/office/drawing/2014/main" id="{703C71CC-B46F-7BBE-90EA-2001D8AD5478}"/>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5" name="Freeform 55">
              <a:extLst>
                <a:ext uri="{FF2B5EF4-FFF2-40B4-BE49-F238E27FC236}">
                  <a16:creationId xmlns:a16="http://schemas.microsoft.com/office/drawing/2014/main" id="{B4C944EE-3B01-2182-831C-BAFA820EA37C}"/>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6" name="Freeform 56">
              <a:extLst>
                <a:ext uri="{FF2B5EF4-FFF2-40B4-BE49-F238E27FC236}">
                  <a16:creationId xmlns:a16="http://schemas.microsoft.com/office/drawing/2014/main" id="{727646B3-834E-594A-5B4B-B217CB5CC951}"/>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7" name="Freeform 57">
              <a:extLst>
                <a:ext uri="{FF2B5EF4-FFF2-40B4-BE49-F238E27FC236}">
                  <a16:creationId xmlns:a16="http://schemas.microsoft.com/office/drawing/2014/main" id="{4098E858-E702-BCEE-34E1-4FB7FCC0384A}"/>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8" name="Freeform 59">
              <a:extLst>
                <a:ext uri="{FF2B5EF4-FFF2-40B4-BE49-F238E27FC236}">
                  <a16:creationId xmlns:a16="http://schemas.microsoft.com/office/drawing/2014/main" id="{1D73C9C0-AEBB-4212-2317-04A443DE6CC0}"/>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29" name="Freeform 60">
              <a:extLst>
                <a:ext uri="{FF2B5EF4-FFF2-40B4-BE49-F238E27FC236}">
                  <a16:creationId xmlns:a16="http://schemas.microsoft.com/office/drawing/2014/main" id="{7A9ADFE8-600D-EC70-1526-70D43721D479}"/>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0" name="Freeform 61">
              <a:extLst>
                <a:ext uri="{FF2B5EF4-FFF2-40B4-BE49-F238E27FC236}">
                  <a16:creationId xmlns:a16="http://schemas.microsoft.com/office/drawing/2014/main" id="{47093F4D-746D-B229-71F1-BBBD2A412DE7}"/>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1" name="Freeform 5">
              <a:extLst>
                <a:ext uri="{FF2B5EF4-FFF2-40B4-BE49-F238E27FC236}">
                  <a16:creationId xmlns:a16="http://schemas.microsoft.com/office/drawing/2014/main" id="{E79385DE-E8DC-D3BD-8F48-2B0EC4A7A4F0}"/>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2" name="Freeform 6">
              <a:extLst>
                <a:ext uri="{FF2B5EF4-FFF2-40B4-BE49-F238E27FC236}">
                  <a16:creationId xmlns:a16="http://schemas.microsoft.com/office/drawing/2014/main" id="{ADB21756-515B-FDA0-F289-99C5BA0AC20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3" name="Freeform 7">
              <a:extLst>
                <a:ext uri="{FF2B5EF4-FFF2-40B4-BE49-F238E27FC236}">
                  <a16:creationId xmlns:a16="http://schemas.microsoft.com/office/drawing/2014/main" id="{3CA68471-EC31-03E2-FABA-89DF61C95424}"/>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4" name="Freeform 8">
              <a:extLst>
                <a:ext uri="{FF2B5EF4-FFF2-40B4-BE49-F238E27FC236}">
                  <a16:creationId xmlns:a16="http://schemas.microsoft.com/office/drawing/2014/main" id="{4C6DCACC-784C-B8E8-8898-8A3054F7BB17}"/>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5" name="Freeform 9">
              <a:extLst>
                <a:ext uri="{FF2B5EF4-FFF2-40B4-BE49-F238E27FC236}">
                  <a16:creationId xmlns:a16="http://schemas.microsoft.com/office/drawing/2014/main" id="{5142D3E8-23FC-2DE1-4133-445F85F85865}"/>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6" name="Freeform 11">
              <a:extLst>
                <a:ext uri="{FF2B5EF4-FFF2-40B4-BE49-F238E27FC236}">
                  <a16:creationId xmlns:a16="http://schemas.microsoft.com/office/drawing/2014/main" id="{834331B7-F09D-F2F0-D7E6-0EB8C688F7F3}"/>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7" name="Freeform 12">
              <a:extLst>
                <a:ext uri="{FF2B5EF4-FFF2-40B4-BE49-F238E27FC236}">
                  <a16:creationId xmlns:a16="http://schemas.microsoft.com/office/drawing/2014/main" id="{305070D6-F045-EA4D-B977-990FA5AD80A8}"/>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8" name="Freeform 13">
              <a:extLst>
                <a:ext uri="{FF2B5EF4-FFF2-40B4-BE49-F238E27FC236}">
                  <a16:creationId xmlns:a16="http://schemas.microsoft.com/office/drawing/2014/main" id="{9A4AB825-6845-E0D4-F157-1B948E193751}"/>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39" name="Freeform 14">
              <a:extLst>
                <a:ext uri="{FF2B5EF4-FFF2-40B4-BE49-F238E27FC236}">
                  <a16:creationId xmlns:a16="http://schemas.microsoft.com/office/drawing/2014/main" id="{1DC24A75-0693-795A-17CD-2BC189B01B0A}"/>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0" name="Freeform 16">
              <a:extLst>
                <a:ext uri="{FF2B5EF4-FFF2-40B4-BE49-F238E27FC236}">
                  <a16:creationId xmlns:a16="http://schemas.microsoft.com/office/drawing/2014/main" id="{7623FAB8-FD45-2810-775A-D5F12B0C5975}"/>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1" name="Freeform 17">
              <a:extLst>
                <a:ext uri="{FF2B5EF4-FFF2-40B4-BE49-F238E27FC236}">
                  <a16:creationId xmlns:a16="http://schemas.microsoft.com/office/drawing/2014/main" id="{AFB53E66-FB09-7C3D-5E42-BA4B99CBF4DE}"/>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2" name="Freeform 21">
              <a:extLst>
                <a:ext uri="{FF2B5EF4-FFF2-40B4-BE49-F238E27FC236}">
                  <a16:creationId xmlns:a16="http://schemas.microsoft.com/office/drawing/2014/main" id="{C0748BCE-826C-3D38-4EA4-53C9E7ECCA74}"/>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3" name="Freeform 25">
              <a:extLst>
                <a:ext uri="{FF2B5EF4-FFF2-40B4-BE49-F238E27FC236}">
                  <a16:creationId xmlns:a16="http://schemas.microsoft.com/office/drawing/2014/main" id="{E3088280-5A11-FEE1-C425-5F9B91385661}"/>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4" name="Freeform 29">
              <a:extLst>
                <a:ext uri="{FF2B5EF4-FFF2-40B4-BE49-F238E27FC236}">
                  <a16:creationId xmlns:a16="http://schemas.microsoft.com/office/drawing/2014/main" id="{7C801BDC-004A-68E7-856A-D681506B7733}"/>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5" name="Freeform 31">
              <a:extLst>
                <a:ext uri="{FF2B5EF4-FFF2-40B4-BE49-F238E27FC236}">
                  <a16:creationId xmlns:a16="http://schemas.microsoft.com/office/drawing/2014/main" id="{0BDA8CC8-E51E-5BF7-CBC2-B60291A802FE}"/>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6" name="Freeform 32">
              <a:extLst>
                <a:ext uri="{FF2B5EF4-FFF2-40B4-BE49-F238E27FC236}">
                  <a16:creationId xmlns:a16="http://schemas.microsoft.com/office/drawing/2014/main" id="{3B0B61F7-5A35-A15E-6E4B-6D6A298FFA5E}"/>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7" name="Freeform 33">
              <a:extLst>
                <a:ext uri="{FF2B5EF4-FFF2-40B4-BE49-F238E27FC236}">
                  <a16:creationId xmlns:a16="http://schemas.microsoft.com/office/drawing/2014/main" id="{81D6A465-F994-20E5-49E8-175597AD68B2}"/>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8" name="Freeform 34">
              <a:extLst>
                <a:ext uri="{FF2B5EF4-FFF2-40B4-BE49-F238E27FC236}">
                  <a16:creationId xmlns:a16="http://schemas.microsoft.com/office/drawing/2014/main" id="{D75A0419-EF75-A155-9681-652E6B346EA9}"/>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49" name="Freeform 35">
              <a:extLst>
                <a:ext uri="{FF2B5EF4-FFF2-40B4-BE49-F238E27FC236}">
                  <a16:creationId xmlns:a16="http://schemas.microsoft.com/office/drawing/2014/main" id="{45DD044E-FBD8-59A7-C0A4-1B4C0C42510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0" name="Freeform 36">
              <a:extLst>
                <a:ext uri="{FF2B5EF4-FFF2-40B4-BE49-F238E27FC236}">
                  <a16:creationId xmlns:a16="http://schemas.microsoft.com/office/drawing/2014/main" id="{ED7D8618-6C65-EAFD-D6C9-9BDCFD912A6C}"/>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1" name="Freeform 37">
              <a:extLst>
                <a:ext uri="{FF2B5EF4-FFF2-40B4-BE49-F238E27FC236}">
                  <a16:creationId xmlns:a16="http://schemas.microsoft.com/office/drawing/2014/main" id="{80EC0767-4417-DE89-BD3D-00D457589FCD}"/>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2" name="Freeform 38">
              <a:extLst>
                <a:ext uri="{FF2B5EF4-FFF2-40B4-BE49-F238E27FC236}">
                  <a16:creationId xmlns:a16="http://schemas.microsoft.com/office/drawing/2014/main" id="{9ECD19A6-4F3F-15B6-5735-411CA65BA36C}"/>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3" name="Freeform 39">
              <a:extLst>
                <a:ext uri="{FF2B5EF4-FFF2-40B4-BE49-F238E27FC236}">
                  <a16:creationId xmlns:a16="http://schemas.microsoft.com/office/drawing/2014/main" id="{812AA157-A92D-EA70-8BFE-88D61D0C1E14}"/>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4" name="Freeform 40">
              <a:extLst>
                <a:ext uri="{FF2B5EF4-FFF2-40B4-BE49-F238E27FC236}">
                  <a16:creationId xmlns:a16="http://schemas.microsoft.com/office/drawing/2014/main" id="{6B31E4CC-E710-8892-2E71-34DC876F651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5" name="Freeform 41">
              <a:extLst>
                <a:ext uri="{FF2B5EF4-FFF2-40B4-BE49-F238E27FC236}">
                  <a16:creationId xmlns:a16="http://schemas.microsoft.com/office/drawing/2014/main" id="{85E5200A-6950-CF88-4242-8FD3D625DEA5}"/>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6" name="Freeform 42">
              <a:extLst>
                <a:ext uri="{FF2B5EF4-FFF2-40B4-BE49-F238E27FC236}">
                  <a16:creationId xmlns:a16="http://schemas.microsoft.com/office/drawing/2014/main" id="{CA54D161-9EF8-78DF-1B0A-4766817848FC}"/>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7" name="Freeform 44">
              <a:extLst>
                <a:ext uri="{FF2B5EF4-FFF2-40B4-BE49-F238E27FC236}">
                  <a16:creationId xmlns:a16="http://schemas.microsoft.com/office/drawing/2014/main" id="{C64272B3-20CB-3F91-8A8F-595CFB252B07}"/>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8" name="Freeform 45">
              <a:extLst>
                <a:ext uri="{FF2B5EF4-FFF2-40B4-BE49-F238E27FC236}">
                  <a16:creationId xmlns:a16="http://schemas.microsoft.com/office/drawing/2014/main" id="{4E27BC89-3702-B5D8-FF7A-2A9DC0C0EC12}"/>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59" name="Freeform 46">
              <a:extLst>
                <a:ext uri="{FF2B5EF4-FFF2-40B4-BE49-F238E27FC236}">
                  <a16:creationId xmlns:a16="http://schemas.microsoft.com/office/drawing/2014/main" id="{83653270-5B66-5986-EFCD-119B007A9B56}"/>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0" name="Freeform 47">
              <a:extLst>
                <a:ext uri="{FF2B5EF4-FFF2-40B4-BE49-F238E27FC236}">
                  <a16:creationId xmlns:a16="http://schemas.microsoft.com/office/drawing/2014/main" id="{F3BF5718-BDC9-840C-4E9A-1D89A5934ADF}"/>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1" name="Freeform 48">
              <a:extLst>
                <a:ext uri="{FF2B5EF4-FFF2-40B4-BE49-F238E27FC236}">
                  <a16:creationId xmlns:a16="http://schemas.microsoft.com/office/drawing/2014/main" id="{C228B2C6-09B9-0197-99EA-39EC047DF7BD}"/>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2" name="Freeform 49">
              <a:extLst>
                <a:ext uri="{FF2B5EF4-FFF2-40B4-BE49-F238E27FC236}">
                  <a16:creationId xmlns:a16="http://schemas.microsoft.com/office/drawing/2014/main" id="{57C6648C-C0B4-BD17-D230-91DE452DAB11}"/>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3" name="Freeform 8">
              <a:extLst>
                <a:ext uri="{FF2B5EF4-FFF2-40B4-BE49-F238E27FC236}">
                  <a16:creationId xmlns:a16="http://schemas.microsoft.com/office/drawing/2014/main" id="{9AC9B6FA-998F-B567-2F39-781F57ACA705}"/>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sp>
          <p:nvSpPr>
            <p:cNvPr id="64" name="Freeform 106">
              <a:extLst>
                <a:ext uri="{FF2B5EF4-FFF2-40B4-BE49-F238E27FC236}">
                  <a16:creationId xmlns:a16="http://schemas.microsoft.com/office/drawing/2014/main" id="{42B138FE-612F-3B50-AB2F-C13E6E2A8758}"/>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solidFill>
                  <a:schemeClr val="tx2"/>
                </a:solidFill>
              </a:endParaRPr>
            </a:p>
          </p:txBody>
        </p:sp>
      </p:grpSp>
      <p:sp>
        <p:nvSpPr>
          <p:cNvPr id="65" name="Rectangle 64">
            <a:extLst>
              <a:ext uri="{FF2B5EF4-FFF2-40B4-BE49-F238E27FC236}">
                <a16:creationId xmlns:a16="http://schemas.microsoft.com/office/drawing/2014/main" id="{15BFB4DC-9436-41B5-985C-4FD2B3C87BFB}"/>
              </a:ext>
              <a:ext uri="{C183D7F6-B498-43B3-948B-1728B52AA6E4}">
                <adec:decorative xmlns:adec="http://schemas.microsoft.com/office/drawing/2017/decorative" val="1"/>
              </a:ext>
            </a:extLst>
          </p:cNvPr>
          <p:cNvSpPr/>
          <p:nvPr userDrawn="1"/>
        </p:nvSpPr>
        <p:spPr>
          <a:xfrm>
            <a:off x="5693" y="2097741"/>
            <a:ext cx="9131574" cy="3891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DC9BA523-EF01-4656-9D54-347E984FD329}"/>
              </a:ext>
            </a:extLst>
          </p:cNvPr>
          <p:cNvSpPr>
            <a:spLocks noGrp="1"/>
          </p:cNvSpPr>
          <p:nvPr>
            <p:ph type="title" hasCustomPrompt="1"/>
          </p:nvPr>
        </p:nvSpPr>
        <p:spPr>
          <a:xfrm>
            <a:off x="666429" y="110364"/>
            <a:ext cx="7370692" cy="1731935"/>
          </a:xfrm>
        </p:spPr>
        <p:txBody>
          <a:bodyPr anchor="b"/>
          <a:lstStyle/>
          <a:p>
            <a:r>
              <a:rPr lang="en-US" dirty="0"/>
              <a:t>Click to add title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hasCustomPrompt="1"/>
          </p:nvPr>
        </p:nvSpPr>
        <p:spPr>
          <a:xfrm>
            <a:off x="655123" y="2218159"/>
            <a:ext cx="3984971" cy="3659681"/>
          </a:xfrm>
        </p:spPr>
        <p:txBody>
          <a:bodyPr anchor="t">
            <a:normAutofit/>
          </a:bodyPr>
          <a:lstStyle>
            <a:lvl1pPr marL="0" indent="0">
              <a:buFont typeface="Arial" panose="020B0604020202020204" pitchFamily="34" charset="0"/>
              <a:buNone/>
              <a:defRPr sz="1350" b="0"/>
            </a:lvl1pPr>
            <a:lvl2pPr marL="171450" indent="0">
              <a:buFont typeface="Arial" panose="020B0604020202020204" pitchFamily="34" charset="0"/>
              <a:buNone/>
              <a:defRPr sz="1200" b="0"/>
            </a:lvl2pPr>
            <a:lvl3pPr marL="240030" indent="0">
              <a:buNone/>
              <a:defRPr sz="1050" b="0"/>
            </a:lvl3pPr>
            <a:lvl4pPr marL="308610" indent="0">
              <a:buFont typeface="Arial" panose="020B0604020202020204" pitchFamily="34" charset="0"/>
              <a:buNone/>
              <a:defRPr sz="900" b="0"/>
            </a:lvl4pPr>
            <a:lvl5pPr marL="377190" indent="0">
              <a:buNone/>
              <a:defRPr sz="900" b="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0" name="Picture Placeholder 69">
            <a:extLst>
              <a:ext uri="{FF2B5EF4-FFF2-40B4-BE49-F238E27FC236}">
                <a16:creationId xmlns:a16="http://schemas.microsoft.com/office/drawing/2014/main" id="{24D174D5-B023-EB99-E21B-7FA9DAEF3D0C}"/>
              </a:ext>
            </a:extLst>
          </p:cNvPr>
          <p:cNvSpPr>
            <a:spLocks noGrp="1"/>
          </p:cNvSpPr>
          <p:nvPr>
            <p:ph type="pic" sz="quarter" idx="13"/>
          </p:nvPr>
        </p:nvSpPr>
        <p:spPr>
          <a:xfrm>
            <a:off x="4937523" y="2097088"/>
            <a:ext cx="4206478" cy="3892550"/>
          </a:xfrm>
        </p:spPr>
        <p:txBody>
          <a:bodyPr/>
          <a:lstStyle>
            <a:lvl1pPr marL="0" indent="0" algn="ctr">
              <a:buNone/>
              <a:defRPr/>
            </a:lvl1pPr>
          </a:lstStyle>
          <a:p>
            <a:r>
              <a:rPr lang="en-US"/>
              <a:t>Click icon to add picture</a:t>
            </a:r>
            <a:endParaRPr lang="en-US" dirty="0"/>
          </a:p>
        </p:txBody>
      </p:sp>
      <p:sp>
        <p:nvSpPr>
          <p:cNvPr id="71" name="Footer Placeholder 4">
            <a:extLst>
              <a:ext uri="{FF2B5EF4-FFF2-40B4-BE49-F238E27FC236}">
                <a16:creationId xmlns:a16="http://schemas.microsoft.com/office/drawing/2014/main" id="{91D8018E-34BF-1295-2ACF-0C4D08DF7ADB}"/>
              </a:ext>
            </a:extLst>
          </p:cNvPr>
          <p:cNvSpPr>
            <a:spLocks noGrp="1"/>
          </p:cNvSpPr>
          <p:nvPr>
            <p:ph type="ftr" sz="quarter" idx="11"/>
          </p:nvPr>
        </p:nvSpPr>
        <p:spPr>
          <a:xfrm rot="5400000">
            <a:off x="-1835837" y="2145209"/>
            <a:ext cx="4157472" cy="312062"/>
          </a:xfrm>
        </p:spPr>
        <p:txBody>
          <a:bodyPr/>
          <a:lstStyle/>
          <a:p>
            <a:endParaRPr lang="en-US" dirty="0"/>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r>
              <a:rPr lang="en-US"/>
              <a:t>20XX</a:t>
            </a:r>
            <a:endParaRPr lang="en-US" dirty="0"/>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955589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93056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64282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5546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9/17/2025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15848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7781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2922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050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9/17/2025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
        <p:nvSpPr>
          <p:cNvPr id="7" name="Rectangle 6">
            <a:extLst>
              <a:ext uri="{FF2B5EF4-FFF2-40B4-BE49-F238E27FC236}">
                <a16:creationId xmlns:a16="http://schemas.microsoft.com/office/drawing/2014/main" id="{68662694-E100-1D74-5E72-4CD1AAF930BB}"/>
              </a:ext>
            </a:extLst>
          </p:cNvPr>
          <p:cNvSpPr/>
          <p:nvPr userDrawn="1"/>
        </p:nvSpPr>
        <p:spPr>
          <a:xfrm>
            <a:off x="-8682" y="6363181"/>
            <a:ext cx="9144000" cy="515073"/>
          </a:xfrm>
          <a:prstGeom prst="rect">
            <a:avLst/>
          </a:prstGeom>
          <a:solidFill>
            <a:srgbClr val="002A8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i="1">
                <a:solidFill>
                  <a:srgbClr val="FFEA0F"/>
                </a:solidFill>
                <a:cs typeface="Calibri"/>
              </a:rPr>
              <a:t>BE CONNECTED     BE COMPETENT     BE COMMITTED</a:t>
            </a:r>
          </a:p>
        </p:txBody>
      </p:sp>
      <p:pic>
        <p:nvPicPr>
          <p:cNvPr id="9" name="Picture 8">
            <a:extLst>
              <a:ext uri="{FF2B5EF4-FFF2-40B4-BE49-F238E27FC236}">
                <a16:creationId xmlns:a16="http://schemas.microsoft.com/office/drawing/2014/main" id="{A4AF9CD7-5B1E-97C8-8543-F91018593A5E}"/>
              </a:ext>
            </a:extLst>
          </p:cNvPr>
          <p:cNvPicPr>
            <a:picLocks noChangeAspect="1"/>
          </p:cNvPicPr>
          <p:nvPr userDrawn="1"/>
        </p:nvPicPr>
        <p:blipFill>
          <a:blip r:embed="rId25"/>
          <a:stretch>
            <a:fillRect/>
          </a:stretch>
        </p:blipFill>
        <p:spPr>
          <a:xfrm>
            <a:off x="61125" y="29625"/>
            <a:ext cx="1047750" cy="1047750"/>
          </a:xfrm>
          <a:prstGeom prst="rect">
            <a:avLst/>
          </a:prstGeom>
        </p:spPr>
      </p:pic>
      <p:pic>
        <p:nvPicPr>
          <p:cNvPr id="10" name="Picture 9" descr="Logo&#10;&#10;Description automatically generated">
            <a:extLst>
              <a:ext uri="{FF2B5EF4-FFF2-40B4-BE49-F238E27FC236}">
                <a16:creationId xmlns:a16="http://schemas.microsoft.com/office/drawing/2014/main" id="{3D9C238B-B2CC-7065-ADEE-4F07538AC653}"/>
              </a:ext>
            </a:extLst>
          </p:cNvPr>
          <p:cNvPicPr>
            <a:picLocks noChangeAspect="1"/>
          </p:cNvPicPr>
          <p:nvPr userDrawn="1"/>
        </p:nvPicPr>
        <p:blipFill>
          <a:blip r:embed="rId26"/>
          <a:stretch>
            <a:fillRect/>
          </a:stretch>
        </p:blipFill>
        <p:spPr>
          <a:xfrm>
            <a:off x="8042400" y="27900"/>
            <a:ext cx="1046700" cy="1046700"/>
          </a:xfrm>
          <a:prstGeom prst="rect">
            <a:avLst/>
          </a:prstGeom>
        </p:spPr>
      </p:pic>
      <p:sp>
        <p:nvSpPr>
          <p:cNvPr id="8" name="Star: 5 Points 7">
            <a:extLst>
              <a:ext uri="{FF2B5EF4-FFF2-40B4-BE49-F238E27FC236}">
                <a16:creationId xmlns:a16="http://schemas.microsoft.com/office/drawing/2014/main" id="{081DDF7B-DBF0-3123-BCA1-A4BFB52A89F2}"/>
              </a:ext>
            </a:extLst>
          </p:cNvPr>
          <p:cNvSpPr/>
          <p:nvPr userDrawn="1"/>
        </p:nvSpPr>
        <p:spPr>
          <a:xfrm>
            <a:off x="3587442" y="6523273"/>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A2A4ADBA-48BC-F041-992D-09D41F3A197E}"/>
              </a:ext>
            </a:extLst>
          </p:cNvPr>
          <p:cNvSpPr/>
          <p:nvPr userDrawn="1"/>
        </p:nvSpPr>
        <p:spPr>
          <a:xfrm>
            <a:off x="5327832" y="6523272"/>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75805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video" Target="https://www.youtube.com/embed/O0iObgYGdwA?feature=oembed" TargetMode="Externa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000" y="1651928"/>
            <a:ext cx="8890000" cy="1059134"/>
          </a:xfrm>
        </p:spPr>
        <p:txBody>
          <a:bodyPr/>
          <a:lstStyle/>
          <a:p>
            <a:r>
              <a:rPr lang="en-US" dirty="0"/>
              <a:t>OMD Safety Policy Training</a:t>
            </a:r>
          </a:p>
        </p:txBody>
      </p:sp>
      <p:sp>
        <p:nvSpPr>
          <p:cNvPr id="3" name="Subtitle 2"/>
          <p:cNvSpPr>
            <a:spLocks noGrp="1"/>
          </p:cNvSpPr>
          <p:nvPr>
            <p:ph type="subTitle" idx="1"/>
          </p:nvPr>
        </p:nvSpPr>
        <p:spPr>
          <a:xfrm>
            <a:off x="963000" y="3141209"/>
            <a:ext cx="7215188" cy="575582"/>
          </a:xfrm>
        </p:spPr>
        <p:txBody>
          <a:bodyPr>
            <a:normAutofit fontScale="25000" lnSpcReduction="20000"/>
          </a:bodyPr>
          <a:lstStyle/>
          <a:p>
            <a:pPr algn="ctr">
              <a:lnSpc>
                <a:spcPct val="100000"/>
              </a:lnSpc>
            </a:pPr>
            <a:r>
              <a:rPr lang="en-US" altLang="en-US" sz="12800" b="1" dirty="0">
                <a:cs typeface="DejaVu Sans" charset="0"/>
              </a:rPr>
              <a:t>Eyewash Station and Shower Equipment</a:t>
            </a:r>
          </a:p>
          <a:p>
            <a:pPr algn="ctr">
              <a:lnSpc>
                <a:spcPct val="100000"/>
              </a:lnSpc>
            </a:pPr>
            <a:endParaRPr lang="en-US" altLang="en-US" sz="12800" b="1" dirty="0">
              <a:cs typeface="DejaVu Sans" charset="0"/>
            </a:endParaRPr>
          </a:p>
        </p:txBody>
      </p:sp>
      <p:sp>
        <p:nvSpPr>
          <p:cNvPr id="7" name="Star: 5 Points 6">
            <a:extLst>
              <a:ext uri="{FF2B5EF4-FFF2-40B4-BE49-F238E27FC236}">
                <a16:creationId xmlns:a16="http://schemas.microsoft.com/office/drawing/2014/main" id="{41D7DCAD-E659-20DC-6FAB-279F8875CC67}"/>
              </a:ext>
            </a:extLst>
          </p:cNvPr>
          <p:cNvSpPr/>
          <p:nvPr/>
        </p:nvSpPr>
        <p:spPr>
          <a:xfrm>
            <a:off x="3587442" y="6523273"/>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7921CC25-1BFE-12BF-0562-21A5B0F69D4D}"/>
              </a:ext>
            </a:extLst>
          </p:cNvPr>
          <p:cNvSpPr/>
          <p:nvPr/>
        </p:nvSpPr>
        <p:spPr>
          <a:xfrm>
            <a:off x="5327832" y="6523272"/>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1115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0205D939-00C4-4F2E-9797-3170DD04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8EE4E44-1403-472B-8C01-D354CB8F5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2649" y="480060"/>
            <a:ext cx="409359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Placeholder 13" descr="Photo of a wave">
            <a:extLst>
              <a:ext uri="{FF2B5EF4-FFF2-40B4-BE49-F238E27FC236}">
                <a16:creationId xmlns:a16="http://schemas.microsoft.com/office/drawing/2014/main" id="{82EB62C0-A0B6-0213-7723-EDA6F9125065}"/>
              </a:ext>
            </a:extLst>
          </p:cNvPr>
          <p:cNvPicPr>
            <a:picLocks noGrp="1" noChangeAspect="1"/>
          </p:cNvPicPr>
          <p:nvPr>
            <p:ph type="pic" sz="quarter" idx="13"/>
          </p:nvPr>
        </p:nvPicPr>
        <p:blipFill rotWithShape="1">
          <a:blip r:embed="rId3"/>
          <a:srcRect l="16926" r="36976" b="-2"/>
          <a:stretch>
            <a:fillRect/>
          </a:stretch>
        </p:blipFill>
        <p:spPr>
          <a:xfrm>
            <a:off x="4815776" y="643467"/>
            <a:ext cx="3847338" cy="5571066"/>
          </a:xfrm>
          <a:prstGeom prst="rect">
            <a:avLst/>
          </a:prstGeom>
        </p:spPr>
      </p:pic>
      <p:sp>
        <p:nvSpPr>
          <p:cNvPr id="77" name="Rectangle 76">
            <a:extLst>
              <a:ext uri="{FF2B5EF4-FFF2-40B4-BE49-F238E27FC236}">
                <a16:creationId xmlns:a16="http://schemas.microsoft.com/office/drawing/2014/main" id="{583CCE40-4C5F-42D3-86D9-7892AD1E9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4093590"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with low confidence">
            <a:extLst>
              <a:ext uri="{FF2B5EF4-FFF2-40B4-BE49-F238E27FC236}">
                <a16:creationId xmlns:a16="http://schemas.microsoft.com/office/drawing/2014/main" id="{0B6F7E36-1E55-13CC-EE2C-FA95707C019E}"/>
              </a:ext>
            </a:extLst>
          </p:cNvPr>
          <p:cNvPicPr>
            <a:picLocks noChangeAspect="1"/>
          </p:cNvPicPr>
          <p:nvPr/>
        </p:nvPicPr>
        <p:blipFill>
          <a:blip r:embed="rId4">
            <a:extLst>
              <a:ext uri="{28A0092B-C50C-407E-A947-70E740481C1C}">
                <a14:useLocalDpi xmlns:a14="http://schemas.microsoft.com/office/drawing/2010/main" val="0"/>
              </a:ext>
            </a:extLst>
          </a:blip>
          <a:srcRect l="16280" r="5468" b="2"/>
          <a:stretch>
            <a:fillRect/>
          </a:stretch>
        </p:blipFill>
        <p:spPr>
          <a:xfrm>
            <a:off x="480885" y="643467"/>
            <a:ext cx="3847338" cy="5571066"/>
          </a:xfrm>
          <a:prstGeom prst="rect">
            <a:avLst/>
          </a:prstGeom>
        </p:spPr>
      </p:pic>
    </p:spTree>
    <p:extLst>
      <p:ext uri="{BB962C8B-B14F-4D97-AF65-F5344CB8AC3E}">
        <p14:creationId xmlns:p14="http://schemas.microsoft.com/office/powerpoint/2010/main" val="1065280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45968-70F7-0180-6448-3547E442EF4A}"/>
              </a:ext>
            </a:extLst>
          </p:cNvPr>
          <p:cNvSpPr>
            <a:spLocks noGrp="1"/>
          </p:cNvSpPr>
          <p:nvPr>
            <p:ph type="title"/>
          </p:nvPr>
        </p:nvSpPr>
        <p:spPr>
          <a:xfrm>
            <a:off x="1561689" y="574358"/>
            <a:ext cx="7282274" cy="715716"/>
          </a:xfrm>
          <a:noFill/>
        </p:spPr>
        <p:txBody>
          <a:bodyPr>
            <a:noAutofit/>
          </a:bodyPr>
          <a:lstStyle/>
          <a:p>
            <a:r>
              <a:rPr lang="en-US" dirty="0"/>
              <a:t>Flushing of the Eye(s)</a:t>
            </a:r>
          </a:p>
        </p:txBody>
      </p:sp>
      <p:sp>
        <p:nvSpPr>
          <p:cNvPr id="9" name="TextBox 8">
            <a:extLst>
              <a:ext uri="{FF2B5EF4-FFF2-40B4-BE49-F238E27FC236}">
                <a16:creationId xmlns:a16="http://schemas.microsoft.com/office/drawing/2014/main" id="{7942E158-F9F6-DD57-13D6-705C0B133236}"/>
              </a:ext>
            </a:extLst>
          </p:cNvPr>
          <p:cNvSpPr txBox="1"/>
          <p:nvPr/>
        </p:nvSpPr>
        <p:spPr>
          <a:xfrm>
            <a:off x="494614" y="1389995"/>
            <a:ext cx="7480169" cy="4893647"/>
          </a:xfrm>
          <a:prstGeom prst="rect">
            <a:avLst/>
          </a:prstGeom>
          <a:noFill/>
        </p:spPr>
        <p:txBody>
          <a:bodyPr wrap="square" rtlCol="0">
            <a:spAutoFit/>
          </a:bodyPr>
          <a:lstStyle/>
          <a:p>
            <a:r>
              <a:rPr lang="en-US" sz="2400" dirty="0"/>
              <a:t>Eyewashes Part 1:</a:t>
            </a:r>
          </a:p>
          <a:p>
            <a:endParaRPr lang="en-US" sz="2400" dirty="0"/>
          </a:p>
          <a:p>
            <a:pPr marL="342900" indent="-342900">
              <a:buAutoNum type="arabicPeriod"/>
            </a:pPr>
            <a:r>
              <a:rPr lang="en-US" sz="2400" dirty="0"/>
              <a:t>If you get a chemical in your eyes, yell for help if someone else is in the lab.</a:t>
            </a:r>
          </a:p>
          <a:p>
            <a:endParaRPr lang="en-US" sz="2400" dirty="0"/>
          </a:p>
          <a:p>
            <a:r>
              <a:rPr lang="en-US" sz="2400" dirty="0"/>
              <a:t>2. Immediately go to the nearest eyewash and push the activation handle all the way on.</a:t>
            </a:r>
          </a:p>
          <a:p>
            <a:endParaRPr lang="en-US" sz="2400" dirty="0"/>
          </a:p>
          <a:p>
            <a:r>
              <a:rPr lang="en-US" sz="2400" dirty="0"/>
              <a:t>3. Put your eyes or other exposed area in the stream of water and begin flushing.</a:t>
            </a:r>
          </a:p>
          <a:p>
            <a:endParaRPr lang="en-US" sz="2400" dirty="0"/>
          </a:p>
          <a:p>
            <a:r>
              <a:rPr lang="en-US" sz="2400" dirty="0"/>
              <a:t>4. Open your eyelids with you fingers and roll your eyeballs around to get maximum irrigation of the eyes.</a:t>
            </a:r>
          </a:p>
        </p:txBody>
      </p:sp>
    </p:spTree>
    <p:extLst>
      <p:ext uri="{BB962C8B-B14F-4D97-AF65-F5344CB8AC3E}">
        <p14:creationId xmlns:p14="http://schemas.microsoft.com/office/powerpoint/2010/main" val="4259977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1CACE-9468-360A-B0E9-E7A27439D9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2FC35E-61F8-B036-3189-3AE284FFDA03}"/>
              </a:ext>
            </a:extLst>
          </p:cNvPr>
          <p:cNvSpPr>
            <a:spLocks noGrp="1"/>
          </p:cNvSpPr>
          <p:nvPr>
            <p:ph type="title"/>
          </p:nvPr>
        </p:nvSpPr>
        <p:spPr>
          <a:xfrm>
            <a:off x="1962303" y="688658"/>
            <a:ext cx="6041055" cy="715716"/>
          </a:xfrm>
          <a:noFill/>
        </p:spPr>
        <p:txBody>
          <a:bodyPr>
            <a:noAutofit/>
          </a:bodyPr>
          <a:lstStyle/>
          <a:p>
            <a:r>
              <a:rPr lang="en-US" dirty="0"/>
              <a:t>Flushing of the Eye(s)</a:t>
            </a:r>
          </a:p>
        </p:txBody>
      </p:sp>
      <p:sp>
        <p:nvSpPr>
          <p:cNvPr id="9" name="TextBox 8">
            <a:extLst>
              <a:ext uri="{FF2B5EF4-FFF2-40B4-BE49-F238E27FC236}">
                <a16:creationId xmlns:a16="http://schemas.microsoft.com/office/drawing/2014/main" id="{046289BB-FB3B-589E-41CD-E8C15663E07D}"/>
              </a:ext>
            </a:extLst>
          </p:cNvPr>
          <p:cNvSpPr txBox="1"/>
          <p:nvPr/>
        </p:nvSpPr>
        <p:spPr>
          <a:xfrm>
            <a:off x="523189" y="1882415"/>
            <a:ext cx="7480169" cy="4154984"/>
          </a:xfrm>
          <a:prstGeom prst="rect">
            <a:avLst/>
          </a:prstGeom>
          <a:noFill/>
        </p:spPr>
        <p:txBody>
          <a:bodyPr wrap="square" rtlCol="0">
            <a:spAutoFit/>
          </a:bodyPr>
          <a:lstStyle/>
          <a:p>
            <a:r>
              <a:rPr lang="en-US" sz="2400" dirty="0"/>
              <a:t>Eyewashes Continued:</a:t>
            </a:r>
          </a:p>
          <a:p>
            <a:endParaRPr lang="en-US" sz="2400" dirty="0"/>
          </a:p>
          <a:p>
            <a:r>
              <a:rPr lang="en-US" sz="2400" dirty="0"/>
              <a:t>5. Keep flushing for at least 15 minutes or until help arrives. The importance of flushing the eyes first for at least 15 minutes cannot be overstated!</a:t>
            </a:r>
          </a:p>
          <a:p>
            <a:endParaRPr lang="en-US" sz="2400" dirty="0"/>
          </a:p>
          <a:p>
            <a:r>
              <a:rPr lang="en-US" sz="2400" b="1" dirty="0"/>
              <a:t>For accidents involving Hydrofluoric acid, follow the special Hydrofluoric acid precautions.</a:t>
            </a:r>
          </a:p>
          <a:p>
            <a:endParaRPr lang="en-US" sz="2400" dirty="0"/>
          </a:p>
          <a:p>
            <a:r>
              <a:rPr lang="en-US" sz="2400" dirty="0"/>
              <a:t>6. If you are alone, call 911 after you have finished flushing your eyes for at least 15 minutes.</a:t>
            </a:r>
          </a:p>
        </p:txBody>
      </p:sp>
    </p:spTree>
    <p:extLst>
      <p:ext uri="{BB962C8B-B14F-4D97-AF65-F5344CB8AC3E}">
        <p14:creationId xmlns:p14="http://schemas.microsoft.com/office/powerpoint/2010/main" val="2145410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DD95B-5B1E-DF49-070A-F66F7C4991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7B0BF2-D23D-3530-5A18-E6907C1D75AB}"/>
              </a:ext>
            </a:extLst>
          </p:cNvPr>
          <p:cNvSpPr>
            <a:spLocks noGrp="1"/>
          </p:cNvSpPr>
          <p:nvPr>
            <p:ph type="title"/>
          </p:nvPr>
        </p:nvSpPr>
        <p:spPr>
          <a:xfrm>
            <a:off x="1318801" y="889708"/>
            <a:ext cx="6896512" cy="715716"/>
          </a:xfrm>
          <a:noFill/>
        </p:spPr>
        <p:txBody>
          <a:bodyPr>
            <a:noAutofit/>
          </a:bodyPr>
          <a:lstStyle/>
          <a:p>
            <a:r>
              <a:rPr lang="en-US" dirty="0"/>
              <a:t>Flushing of the Eye(s)</a:t>
            </a:r>
          </a:p>
        </p:txBody>
      </p:sp>
      <p:sp>
        <p:nvSpPr>
          <p:cNvPr id="9" name="TextBox 8">
            <a:extLst>
              <a:ext uri="{FF2B5EF4-FFF2-40B4-BE49-F238E27FC236}">
                <a16:creationId xmlns:a16="http://schemas.microsoft.com/office/drawing/2014/main" id="{E76914D9-1C2C-7C5E-169B-4E123F38F968}"/>
              </a:ext>
            </a:extLst>
          </p:cNvPr>
          <p:cNvSpPr txBox="1"/>
          <p:nvPr/>
        </p:nvSpPr>
        <p:spPr>
          <a:xfrm>
            <a:off x="537329" y="1905506"/>
            <a:ext cx="7480169" cy="4093428"/>
          </a:xfrm>
          <a:prstGeom prst="rect">
            <a:avLst/>
          </a:prstGeom>
          <a:noFill/>
        </p:spPr>
        <p:txBody>
          <a:bodyPr wrap="square" rtlCol="0">
            <a:spAutoFit/>
          </a:bodyPr>
          <a:lstStyle/>
          <a:p>
            <a:r>
              <a:rPr lang="en-US" sz="2000" dirty="0"/>
              <a:t>Eyewashes Continued:</a:t>
            </a:r>
          </a:p>
          <a:p>
            <a:endParaRPr lang="en-US" sz="2000" dirty="0"/>
          </a:p>
          <a:p>
            <a:r>
              <a:rPr lang="en-US" sz="2000" dirty="0"/>
              <a:t>7. Seek medical attention.</a:t>
            </a:r>
          </a:p>
          <a:p>
            <a:endParaRPr lang="en-US" sz="2000" dirty="0"/>
          </a:p>
          <a:p>
            <a:r>
              <a:rPr lang="en-US" sz="2000" dirty="0"/>
              <a:t>8. Complete an Injury/Illness Exposure Report.</a:t>
            </a:r>
          </a:p>
          <a:p>
            <a:endParaRPr lang="en-US" sz="2000" dirty="0"/>
          </a:p>
          <a:p>
            <a:endParaRPr lang="en-US" sz="2000" dirty="0"/>
          </a:p>
          <a:p>
            <a:r>
              <a:rPr lang="en-US" sz="2000" dirty="0"/>
              <a:t>If someone else in the lab needs to use an eyewash, assist them to the eyewash, activate the eyewash for them, and help them get started flushing their eyes using the procedures above and then call 911. After calling 911, go back to assist the person using the eyewash and continue flushing for 15 minutes or until help arrives and have the person seek medical attention</a:t>
            </a:r>
          </a:p>
        </p:txBody>
      </p:sp>
    </p:spTree>
    <p:extLst>
      <p:ext uri="{BB962C8B-B14F-4D97-AF65-F5344CB8AC3E}">
        <p14:creationId xmlns:p14="http://schemas.microsoft.com/office/powerpoint/2010/main" val="1837212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6D4F-4D72-97ED-019C-D00F8224EEF1}"/>
              </a:ext>
            </a:extLst>
          </p:cNvPr>
          <p:cNvSpPr>
            <a:spLocks noGrp="1"/>
          </p:cNvSpPr>
          <p:nvPr>
            <p:ph type="title"/>
          </p:nvPr>
        </p:nvSpPr>
        <p:spPr>
          <a:xfrm>
            <a:off x="1749457" y="684035"/>
            <a:ext cx="7394543" cy="1088237"/>
          </a:xfrm>
        </p:spPr>
        <p:txBody>
          <a:bodyPr/>
          <a:lstStyle/>
          <a:p>
            <a:r>
              <a:rPr lang="en-US" dirty="0"/>
              <a:t>Emergency Showers</a:t>
            </a:r>
          </a:p>
        </p:txBody>
      </p:sp>
      <p:sp>
        <p:nvSpPr>
          <p:cNvPr id="3" name="Content Placeholder 2">
            <a:extLst>
              <a:ext uri="{FF2B5EF4-FFF2-40B4-BE49-F238E27FC236}">
                <a16:creationId xmlns:a16="http://schemas.microsoft.com/office/drawing/2014/main" id="{85332A7B-5D4C-20BD-5193-1DD7DD015265}"/>
              </a:ext>
            </a:extLst>
          </p:cNvPr>
          <p:cNvSpPr>
            <a:spLocks noGrp="1"/>
          </p:cNvSpPr>
          <p:nvPr>
            <p:ph sz="half" idx="1"/>
          </p:nvPr>
        </p:nvSpPr>
        <p:spPr>
          <a:xfrm>
            <a:off x="321904" y="2051847"/>
            <a:ext cx="7850546" cy="3806028"/>
          </a:xfrm>
        </p:spPr>
        <p:txBody>
          <a:bodyPr>
            <a:normAutofit lnSpcReduction="10000"/>
          </a:bodyPr>
          <a:lstStyle/>
          <a:p>
            <a:pPr lvl="1"/>
            <a:r>
              <a:rPr lang="en-US" sz="2400" dirty="0"/>
              <a:t>1. If you get chemical contamination on your skin resulting from an accident, yell for help if someone else is in the lab.</a:t>
            </a:r>
          </a:p>
          <a:p>
            <a:pPr lvl="1"/>
            <a:r>
              <a:rPr lang="en-US" sz="2400" dirty="0"/>
              <a:t>2. Immediately go to the nearest emergency shower and pull the activation handle.</a:t>
            </a:r>
          </a:p>
          <a:p>
            <a:pPr lvl="1"/>
            <a:r>
              <a:rPr lang="en-US" sz="2400" dirty="0"/>
              <a:t>Environment, Health and Safety</a:t>
            </a:r>
          </a:p>
          <a:p>
            <a:pPr lvl="1"/>
            <a:r>
              <a:rPr lang="en-US" sz="2400" dirty="0"/>
              <a:t>3. Once under the stream of water, begin removing your clothing to wash off all chemicals. In some instances, clothing may not be</a:t>
            </a:r>
          </a:p>
          <a:p>
            <a:pPr lvl="1"/>
            <a:r>
              <a:rPr lang="en-US" sz="2400" dirty="0"/>
              <a:t>removed, (although it is best to remove contaminated clothing), it is more important to flush away chemical contamination.</a:t>
            </a:r>
          </a:p>
          <a:p>
            <a:pPr lvl="1"/>
            <a:endParaRPr lang="en-US" dirty="0"/>
          </a:p>
        </p:txBody>
      </p:sp>
    </p:spTree>
    <p:extLst>
      <p:ext uri="{BB962C8B-B14F-4D97-AF65-F5344CB8AC3E}">
        <p14:creationId xmlns:p14="http://schemas.microsoft.com/office/powerpoint/2010/main" val="4208041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4794B-769A-2E15-685C-D23F9C99B7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CD2A89-FC89-B471-5F7E-A6525EA35002}"/>
              </a:ext>
            </a:extLst>
          </p:cNvPr>
          <p:cNvSpPr>
            <a:spLocks noGrp="1"/>
          </p:cNvSpPr>
          <p:nvPr>
            <p:ph type="title"/>
          </p:nvPr>
        </p:nvSpPr>
        <p:spPr>
          <a:xfrm>
            <a:off x="379834" y="669748"/>
            <a:ext cx="7394543" cy="1088237"/>
          </a:xfrm>
        </p:spPr>
        <p:txBody>
          <a:bodyPr/>
          <a:lstStyle/>
          <a:p>
            <a:r>
              <a:rPr lang="en-US" dirty="0"/>
              <a:t>Emergency Showers Continued</a:t>
            </a:r>
          </a:p>
        </p:txBody>
      </p:sp>
      <p:sp>
        <p:nvSpPr>
          <p:cNvPr id="3" name="Content Placeholder 2">
            <a:extLst>
              <a:ext uri="{FF2B5EF4-FFF2-40B4-BE49-F238E27FC236}">
                <a16:creationId xmlns:a16="http://schemas.microsoft.com/office/drawing/2014/main" id="{5587D792-F60B-3860-6B63-5C51BFE64FC5}"/>
              </a:ext>
            </a:extLst>
          </p:cNvPr>
          <p:cNvSpPr>
            <a:spLocks noGrp="1"/>
          </p:cNvSpPr>
          <p:nvPr>
            <p:ph sz="half" idx="1"/>
          </p:nvPr>
        </p:nvSpPr>
        <p:spPr>
          <a:xfrm>
            <a:off x="379834" y="2351884"/>
            <a:ext cx="7510402" cy="3179129"/>
          </a:xfrm>
        </p:spPr>
        <p:txBody>
          <a:bodyPr>
            <a:normAutofit lnSpcReduction="10000"/>
          </a:bodyPr>
          <a:lstStyle/>
          <a:p>
            <a:pPr lvl="1"/>
            <a:r>
              <a:rPr lang="en-US" sz="2400" dirty="0"/>
              <a:t>4. Keep flushing for at least 15 minutes or until help arrives. The importance of flushing for at least 15 minutes cannot be overstated! If you spill</a:t>
            </a:r>
          </a:p>
          <a:p>
            <a:pPr lvl="1"/>
            <a:r>
              <a:rPr lang="en-US" sz="2400" dirty="0"/>
              <a:t>Hydrofluoric acid on yourself, follow the special Hydrofluoric acid precautions.</a:t>
            </a:r>
          </a:p>
          <a:p>
            <a:pPr lvl="1"/>
            <a:r>
              <a:rPr lang="en-US" sz="2400" dirty="0"/>
              <a:t>5. If you are alone, call 911 after you have finished flushing for at least 15 minutes.</a:t>
            </a:r>
          </a:p>
          <a:p>
            <a:pPr lvl="1"/>
            <a:r>
              <a:rPr lang="en-US" sz="2400" dirty="0"/>
              <a:t>6. Seek medical attention.</a:t>
            </a:r>
          </a:p>
          <a:p>
            <a:pPr lvl="1"/>
            <a:r>
              <a:rPr lang="en-US" sz="2400" dirty="0"/>
              <a:t>7. Complete an Injury/Illness Exposure Reporting.</a:t>
            </a:r>
          </a:p>
          <a:p>
            <a:pPr lvl="1"/>
            <a:endParaRPr lang="en-US" dirty="0"/>
          </a:p>
        </p:txBody>
      </p:sp>
    </p:spTree>
    <p:extLst>
      <p:ext uri="{BB962C8B-B14F-4D97-AF65-F5344CB8AC3E}">
        <p14:creationId xmlns:p14="http://schemas.microsoft.com/office/powerpoint/2010/main" val="2731172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C59F6-9B22-C211-4B4C-A2FD4B914C46}"/>
              </a:ext>
            </a:extLst>
          </p:cNvPr>
          <p:cNvSpPr>
            <a:spLocks noGrp="1"/>
          </p:cNvSpPr>
          <p:nvPr>
            <p:ph type="title"/>
          </p:nvPr>
        </p:nvSpPr>
        <p:spPr>
          <a:xfrm>
            <a:off x="813024" y="920764"/>
            <a:ext cx="7886700" cy="1325563"/>
          </a:xfrm>
          <a:noFill/>
        </p:spPr>
        <p:txBody>
          <a:bodyPr/>
          <a:lstStyle/>
          <a:p>
            <a:pPr algn="ctr"/>
            <a:r>
              <a:rPr lang="en-US" dirty="0"/>
              <a:t>Maintenance Of Eyewash and Showers</a:t>
            </a:r>
          </a:p>
        </p:txBody>
      </p:sp>
      <p:sp>
        <p:nvSpPr>
          <p:cNvPr id="3" name="Date Placeholder 2">
            <a:extLst>
              <a:ext uri="{FF2B5EF4-FFF2-40B4-BE49-F238E27FC236}">
                <a16:creationId xmlns:a16="http://schemas.microsoft.com/office/drawing/2014/main" id="{CC24505B-C72D-0780-8E17-2D37C9B98B40}"/>
              </a:ext>
            </a:extLst>
          </p:cNvPr>
          <p:cNvSpPr>
            <a:spLocks noGrp="1"/>
          </p:cNvSpPr>
          <p:nvPr>
            <p:ph type="dt" sz="half" idx="10"/>
          </p:nvPr>
        </p:nvSpPr>
        <p:spPr/>
        <p:txBody>
          <a:bodyPr/>
          <a:lstStyle/>
          <a:p>
            <a:r>
              <a:rPr lang="en-US"/>
              <a:t>20XX</a:t>
            </a:r>
            <a:endParaRPr lang="en-US" dirty="0"/>
          </a:p>
        </p:txBody>
      </p:sp>
      <p:sp>
        <p:nvSpPr>
          <p:cNvPr id="6" name="Content Placeholder 5">
            <a:extLst>
              <a:ext uri="{FF2B5EF4-FFF2-40B4-BE49-F238E27FC236}">
                <a16:creationId xmlns:a16="http://schemas.microsoft.com/office/drawing/2014/main" id="{5AFA333E-CB5C-0110-F07C-5011E02DE99E}"/>
              </a:ext>
            </a:extLst>
          </p:cNvPr>
          <p:cNvSpPr>
            <a:spLocks noGrp="1"/>
          </p:cNvSpPr>
          <p:nvPr>
            <p:ph sz="half" idx="15"/>
          </p:nvPr>
        </p:nvSpPr>
        <p:spPr>
          <a:xfrm>
            <a:off x="627287" y="2599589"/>
            <a:ext cx="7291229" cy="3050238"/>
          </a:xfrm>
        </p:spPr>
        <p:txBody>
          <a:bodyPr>
            <a:normAutofit/>
          </a:bodyPr>
          <a:lstStyle/>
          <a:p>
            <a:r>
              <a:rPr lang="en-US" sz="2400" dirty="0"/>
              <a:t>Frequency and Timing of Inspections</a:t>
            </a:r>
          </a:p>
          <a:p>
            <a:endParaRPr lang="en-US" sz="2400" dirty="0"/>
          </a:p>
          <a:p>
            <a:r>
              <a:rPr lang="en-US" sz="2400" dirty="0"/>
              <a:t>The ANSI Z358.1-2014 standard sets forth a clear schedule for inspections, recommending </a:t>
            </a:r>
            <a:r>
              <a:rPr lang="en-US" sz="2400" b="1" dirty="0">
                <a:solidFill>
                  <a:srgbClr val="FF0000"/>
                </a:solidFill>
              </a:rPr>
              <a:t>weekly</a:t>
            </a:r>
            <a:r>
              <a:rPr lang="en-US" sz="2400" dirty="0"/>
              <a:t> checks for plumbed eyewash stations and self-contained units. The frequency ensures that any potential issues are promptly identified and resolved before they escalate into safety hazards.</a:t>
            </a:r>
          </a:p>
        </p:txBody>
      </p:sp>
    </p:spTree>
    <p:extLst>
      <p:ext uri="{BB962C8B-B14F-4D97-AF65-F5344CB8AC3E}">
        <p14:creationId xmlns:p14="http://schemas.microsoft.com/office/powerpoint/2010/main" val="3604630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0090C-91AC-5E9C-0ADC-BCD7E0AAF8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C16717-74F0-37FA-FD1F-DE923BE907D4}"/>
              </a:ext>
            </a:extLst>
          </p:cNvPr>
          <p:cNvSpPr>
            <a:spLocks noGrp="1"/>
          </p:cNvSpPr>
          <p:nvPr>
            <p:ph type="title"/>
          </p:nvPr>
        </p:nvSpPr>
        <p:spPr>
          <a:xfrm>
            <a:off x="627287" y="1042804"/>
            <a:ext cx="7886700" cy="1325563"/>
          </a:xfrm>
          <a:noFill/>
        </p:spPr>
        <p:txBody>
          <a:bodyPr/>
          <a:lstStyle/>
          <a:p>
            <a:r>
              <a:rPr lang="en-US" dirty="0"/>
              <a:t>Maintenance Of Eyewash and Showers</a:t>
            </a:r>
          </a:p>
        </p:txBody>
      </p:sp>
      <p:sp>
        <p:nvSpPr>
          <p:cNvPr id="3" name="Date Placeholder 2">
            <a:extLst>
              <a:ext uri="{FF2B5EF4-FFF2-40B4-BE49-F238E27FC236}">
                <a16:creationId xmlns:a16="http://schemas.microsoft.com/office/drawing/2014/main" id="{976029D8-F189-4627-F5C7-84A9394306F6}"/>
              </a:ext>
            </a:extLst>
          </p:cNvPr>
          <p:cNvSpPr>
            <a:spLocks noGrp="1"/>
          </p:cNvSpPr>
          <p:nvPr>
            <p:ph type="dt" sz="half" idx="10"/>
          </p:nvPr>
        </p:nvSpPr>
        <p:spPr/>
        <p:txBody>
          <a:bodyPr/>
          <a:lstStyle/>
          <a:p>
            <a:r>
              <a:rPr lang="en-US"/>
              <a:t>20XX</a:t>
            </a:r>
            <a:endParaRPr lang="en-US" dirty="0"/>
          </a:p>
        </p:txBody>
      </p:sp>
      <p:sp>
        <p:nvSpPr>
          <p:cNvPr id="6" name="Content Placeholder 5">
            <a:extLst>
              <a:ext uri="{FF2B5EF4-FFF2-40B4-BE49-F238E27FC236}">
                <a16:creationId xmlns:a16="http://schemas.microsoft.com/office/drawing/2014/main" id="{4AED98AC-5675-25D7-6FAD-7943BBF73C3C}"/>
              </a:ext>
            </a:extLst>
          </p:cNvPr>
          <p:cNvSpPr>
            <a:spLocks noGrp="1"/>
          </p:cNvSpPr>
          <p:nvPr>
            <p:ph sz="half" idx="15"/>
          </p:nvPr>
        </p:nvSpPr>
        <p:spPr>
          <a:xfrm>
            <a:off x="627287" y="2599589"/>
            <a:ext cx="7291229" cy="3050238"/>
          </a:xfrm>
        </p:spPr>
        <p:txBody>
          <a:bodyPr>
            <a:normAutofit/>
          </a:bodyPr>
          <a:lstStyle/>
          <a:p>
            <a:r>
              <a:rPr lang="en-US" sz="2400" dirty="0"/>
              <a:t>Record-Keeping and Documentation</a:t>
            </a:r>
          </a:p>
          <a:p>
            <a:endParaRPr lang="en-US" sz="2400" dirty="0"/>
          </a:p>
          <a:p>
            <a:r>
              <a:rPr lang="en-US" sz="2400" dirty="0"/>
              <a:t>Maintaining detailed records of inspections and testing is not just a regulatory requirement but also a crucial aspect of effective safety management. Accurate documentation allows for easy tracking of inspection dates, testing results, and maintenance activities.</a:t>
            </a:r>
          </a:p>
        </p:txBody>
      </p:sp>
    </p:spTree>
    <p:extLst>
      <p:ext uri="{BB962C8B-B14F-4D97-AF65-F5344CB8AC3E}">
        <p14:creationId xmlns:p14="http://schemas.microsoft.com/office/powerpoint/2010/main" val="796240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5" descr="Photo of 3 surfers running into the ocean with their boards">
            <a:extLst>
              <a:ext uri="{FF2B5EF4-FFF2-40B4-BE49-F238E27FC236}">
                <a16:creationId xmlns:a16="http://schemas.microsoft.com/office/drawing/2014/main" id="{A3F28DA5-AE37-D1F6-2C81-C2C18006A0D2}"/>
              </a:ext>
            </a:extLst>
          </p:cNvPr>
          <p:cNvPicPr>
            <a:picLocks noGrp="1" noChangeAspect="1"/>
          </p:cNvPicPr>
          <p:nvPr>
            <p:ph type="pic" sz="quarter" idx="13"/>
          </p:nvPr>
        </p:nvPicPr>
        <p:blipFill rotWithShape="1">
          <a:blip r:embed="rId3" cstate="screen">
            <a:alphaModFix amt="50000"/>
            <a:extLst>
              <a:ext uri="{28A0092B-C50C-407E-A947-70E740481C1C}">
                <a14:useLocalDpi xmlns:a14="http://schemas.microsoft.com/office/drawing/2010/main" val="0"/>
              </a:ext>
            </a:extLst>
          </a:blip>
          <a:srcRect l="4592" r="3074"/>
          <a:stretch>
            <a:fillRect/>
          </a:stretch>
        </p:blipFill>
        <p:spPr>
          <a:xfrm>
            <a:off x="20" y="1"/>
            <a:ext cx="9143980" cy="6857999"/>
          </a:xfrm>
          <a:prstGeom prst="rect">
            <a:avLst/>
          </a:prstGeom>
        </p:spPr>
      </p:pic>
      <p:sp>
        <p:nvSpPr>
          <p:cNvPr id="3" name="Title 2">
            <a:extLst>
              <a:ext uri="{FF2B5EF4-FFF2-40B4-BE49-F238E27FC236}">
                <a16:creationId xmlns:a16="http://schemas.microsoft.com/office/drawing/2014/main" id="{71C34EF6-D872-E0E7-4833-963CEF3571E1}"/>
              </a:ext>
            </a:extLst>
          </p:cNvPr>
          <p:cNvSpPr>
            <a:spLocks noGrp="1"/>
          </p:cNvSpPr>
          <p:nvPr>
            <p:ph type="title"/>
          </p:nvPr>
        </p:nvSpPr>
        <p:spPr>
          <a:xfrm>
            <a:off x="1143000" y="1122362"/>
            <a:ext cx="6858000" cy="2900518"/>
          </a:xfrm>
        </p:spPr>
        <p:txBody>
          <a:bodyPr vert="horz" lIns="91440" tIns="45720" rIns="91440" bIns="45720" rtlCol="0" anchor="b">
            <a:normAutofit/>
          </a:bodyPr>
          <a:lstStyle/>
          <a:p>
            <a:pPr algn="ctr"/>
            <a:r>
              <a:rPr lang="en-US" sz="6000">
                <a:solidFill>
                  <a:srgbClr val="FFFFFF"/>
                </a:solidFill>
              </a:rPr>
              <a:t>Thank you</a:t>
            </a:r>
          </a:p>
        </p:txBody>
      </p:sp>
      <p:sp>
        <p:nvSpPr>
          <p:cNvPr id="4" name="Content Placeholder 3">
            <a:extLst>
              <a:ext uri="{FF2B5EF4-FFF2-40B4-BE49-F238E27FC236}">
                <a16:creationId xmlns:a16="http://schemas.microsoft.com/office/drawing/2014/main" id="{E246D540-DAC3-0951-4621-D0FEFDB37B85}"/>
              </a:ext>
            </a:extLst>
          </p:cNvPr>
          <p:cNvSpPr>
            <a:spLocks noGrp="1"/>
          </p:cNvSpPr>
          <p:nvPr>
            <p:ph idx="1"/>
          </p:nvPr>
        </p:nvSpPr>
        <p:spPr>
          <a:xfrm>
            <a:off x="1143000" y="4159404"/>
            <a:ext cx="6858000" cy="1098395"/>
          </a:xfrm>
        </p:spPr>
        <p:txBody>
          <a:bodyPr vert="horz" lIns="91440" tIns="45720" rIns="91440" bIns="45720" rtlCol="0">
            <a:normAutofit/>
          </a:bodyPr>
          <a:lstStyle/>
          <a:p>
            <a:pPr algn="ctr"/>
            <a:r>
              <a:rPr lang="en-US" sz="2400">
                <a:solidFill>
                  <a:srgbClr val="FFFFFF"/>
                </a:solidFill>
              </a:rPr>
              <a:t>This Powerpoint was compiled by Joey Medel, Safety Chairperson, OMD Rees Training Center.</a:t>
            </a:r>
          </a:p>
        </p:txBody>
      </p:sp>
    </p:spTree>
    <p:extLst>
      <p:ext uri="{BB962C8B-B14F-4D97-AF65-F5344CB8AC3E}">
        <p14:creationId xmlns:p14="http://schemas.microsoft.com/office/powerpoint/2010/main" val="21996524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99" descr="Photo of a beach with a paddleboarder in the background&#10;">
            <a:extLst>
              <a:ext uri="{FF2B5EF4-FFF2-40B4-BE49-F238E27FC236}">
                <a16:creationId xmlns:a16="http://schemas.microsoft.com/office/drawing/2014/main" id="{EC0D392E-82AA-A0FB-17D0-03C09761DA66}"/>
              </a:ext>
            </a:extLst>
          </p:cNvPr>
          <p:cNvPicPr>
            <a:picLocks noGrp="1" noChangeAspect="1"/>
          </p:cNvPicPr>
          <p:nvPr>
            <p:ph type="pic" sz="quarter" idx="13"/>
          </p:nvPr>
        </p:nvPicPr>
        <p:blipFill rotWithShape="1">
          <a:blip r:embed="rId3"/>
          <a:srcRect t="7802" b="7802"/>
          <a:stretch/>
        </p:blipFill>
        <p:spPr/>
      </p:pic>
      <p:sp>
        <p:nvSpPr>
          <p:cNvPr id="7" name="Title 6">
            <a:extLst>
              <a:ext uri="{FF2B5EF4-FFF2-40B4-BE49-F238E27FC236}">
                <a16:creationId xmlns:a16="http://schemas.microsoft.com/office/drawing/2014/main" id="{85224AF3-8A06-5D1E-F762-4E225CD6443A}"/>
              </a:ext>
            </a:extLst>
          </p:cNvPr>
          <p:cNvSpPr>
            <a:spLocks noGrp="1"/>
          </p:cNvSpPr>
          <p:nvPr>
            <p:ph type="ctrTitle"/>
          </p:nvPr>
        </p:nvSpPr>
        <p:spPr/>
        <p:txBody>
          <a:bodyPr>
            <a:normAutofit fontScale="90000"/>
          </a:bodyPr>
          <a:lstStyle/>
          <a:p>
            <a:r>
              <a:rPr lang="en-US" dirty="0"/>
              <a:t>Emergency Eyewash and Shower Equipment</a:t>
            </a:r>
          </a:p>
        </p:txBody>
      </p:sp>
    </p:spTree>
    <p:extLst>
      <p:ext uri="{BB962C8B-B14F-4D97-AF65-F5344CB8AC3E}">
        <p14:creationId xmlns:p14="http://schemas.microsoft.com/office/powerpoint/2010/main" val="704899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2181D-911C-1343-7267-E35AC86CCA0E}"/>
              </a:ext>
            </a:extLst>
          </p:cNvPr>
          <p:cNvSpPr>
            <a:spLocks noGrp="1"/>
          </p:cNvSpPr>
          <p:nvPr>
            <p:ph type="title"/>
          </p:nvPr>
        </p:nvSpPr>
        <p:spPr>
          <a:noFill/>
        </p:spPr>
        <p:txBody>
          <a:bodyPr>
            <a:noAutofit/>
          </a:bodyPr>
          <a:lstStyle/>
          <a:p>
            <a:r>
              <a:rPr lang="en-US" sz="3300" dirty="0"/>
              <a:t>Agenda</a:t>
            </a:r>
          </a:p>
        </p:txBody>
      </p:sp>
      <p:sp>
        <p:nvSpPr>
          <p:cNvPr id="3" name="Content Placeholder 2">
            <a:extLst>
              <a:ext uri="{FF2B5EF4-FFF2-40B4-BE49-F238E27FC236}">
                <a16:creationId xmlns:a16="http://schemas.microsoft.com/office/drawing/2014/main" id="{9BEA8735-F1DC-1DE6-0A38-429B2F660F8A}"/>
              </a:ext>
            </a:extLst>
          </p:cNvPr>
          <p:cNvSpPr>
            <a:spLocks noGrp="1"/>
          </p:cNvSpPr>
          <p:nvPr>
            <p:ph idx="1"/>
          </p:nvPr>
        </p:nvSpPr>
        <p:spPr>
          <a:noFill/>
        </p:spPr>
        <p:txBody>
          <a:bodyPr anchor="ctr">
            <a:normAutofit/>
          </a:bodyPr>
          <a:lstStyle/>
          <a:p>
            <a:r>
              <a:rPr lang="en-US" sz="2100" dirty="0"/>
              <a:t>Introduction</a:t>
            </a:r>
          </a:p>
          <a:p>
            <a:r>
              <a:rPr lang="en-US" sz="2100" dirty="0"/>
              <a:t>References </a:t>
            </a:r>
          </a:p>
          <a:p>
            <a:r>
              <a:rPr lang="en-US" sz="2100" dirty="0"/>
              <a:t>Locations &amp; Map</a:t>
            </a:r>
          </a:p>
          <a:p>
            <a:r>
              <a:rPr lang="en-US" sz="2100" dirty="0"/>
              <a:t>Training Video</a:t>
            </a:r>
          </a:p>
          <a:p>
            <a:r>
              <a:rPr lang="en-US" sz="2100" dirty="0"/>
              <a:t>Questions</a:t>
            </a:r>
          </a:p>
        </p:txBody>
      </p:sp>
      <p:sp>
        <p:nvSpPr>
          <p:cNvPr id="4" name="Date Placeholder 3">
            <a:extLst>
              <a:ext uri="{FF2B5EF4-FFF2-40B4-BE49-F238E27FC236}">
                <a16:creationId xmlns:a16="http://schemas.microsoft.com/office/drawing/2014/main" id="{A665FFE5-A84F-6540-E500-752EBB229232}"/>
              </a:ext>
            </a:extLst>
          </p:cNvPr>
          <p:cNvSpPr>
            <a:spLocks noGrp="1"/>
          </p:cNvSpPr>
          <p:nvPr>
            <p:ph type="dt" sz="half" idx="10"/>
          </p:nvPr>
        </p:nvSpPr>
        <p:spPr/>
        <p:txBody>
          <a:bodyPr/>
          <a:lstStyle/>
          <a:p>
            <a:r>
              <a:rPr lang="en-US"/>
              <a:t>20XX</a:t>
            </a:r>
            <a:endParaRPr lang="en-US" dirty="0"/>
          </a:p>
        </p:txBody>
      </p:sp>
    </p:spTree>
    <p:extLst>
      <p:ext uri="{BB962C8B-B14F-4D97-AF65-F5344CB8AC3E}">
        <p14:creationId xmlns:p14="http://schemas.microsoft.com/office/powerpoint/2010/main" val="4169552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4ABE40-AA00-F366-A36A-B3F1AADBF025}"/>
              </a:ext>
            </a:extLst>
          </p:cNvPr>
          <p:cNvSpPr>
            <a:spLocks noGrp="1"/>
          </p:cNvSpPr>
          <p:nvPr>
            <p:ph type="ctrTitle"/>
          </p:nvPr>
        </p:nvSpPr>
        <p:spPr>
          <a:xfrm>
            <a:off x="628650" y="365125"/>
            <a:ext cx="3938487" cy="1807305"/>
          </a:xfrm>
        </p:spPr>
        <p:txBody>
          <a:bodyPr vert="horz" lIns="91440" tIns="45720" rIns="91440" bIns="45720" rtlCol="0" anchor="ctr">
            <a:normAutofit/>
          </a:bodyPr>
          <a:lstStyle/>
          <a:p>
            <a:pPr algn="l"/>
            <a:r>
              <a:rPr lang="en-US" sz="4400"/>
              <a:t>References</a:t>
            </a:r>
          </a:p>
        </p:txBody>
      </p:sp>
      <p:sp>
        <p:nvSpPr>
          <p:cNvPr id="3" name="Subtitle 2">
            <a:extLst>
              <a:ext uri="{FF2B5EF4-FFF2-40B4-BE49-F238E27FC236}">
                <a16:creationId xmlns:a16="http://schemas.microsoft.com/office/drawing/2014/main" id="{72446868-83F0-CEEF-5E60-6D55C93B523F}"/>
              </a:ext>
            </a:extLst>
          </p:cNvPr>
          <p:cNvSpPr>
            <a:spLocks noGrp="1"/>
          </p:cNvSpPr>
          <p:nvPr>
            <p:ph idx="1"/>
          </p:nvPr>
        </p:nvSpPr>
        <p:spPr>
          <a:xfrm>
            <a:off x="628650" y="2333297"/>
            <a:ext cx="3464715" cy="3843666"/>
          </a:xfrm>
        </p:spPr>
        <p:txBody>
          <a:bodyPr vert="horz" lIns="91440" tIns="45720" rIns="91440" bIns="45720" rtlCol="0">
            <a:normAutofit/>
          </a:bodyPr>
          <a:lstStyle/>
          <a:p>
            <a:pPr indent="-228600" algn="l">
              <a:lnSpc>
                <a:spcPct val="90000"/>
              </a:lnSpc>
              <a:buFont typeface="Arial" panose="020B0604020202020204" pitchFamily="34" charset="0"/>
              <a:buChar char="•"/>
            </a:pPr>
            <a:r>
              <a:rPr lang="en-US" sz="2000" dirty="0"/>
              <a:t>OSHA 29 CFR 1910.151(c) </a:t>
            </a:r>
          </a:p>
          <a:p>
            <a:pPr indent="-228600" algn="l">
              <a:lnSpc>
                <a:spcPct val="90000"/>
              </a:lnSpc>
              <a:buFont typeface="Arial" panose="020B0604020202020204" pitchFamily="34" charset="0"/>
              <a:buChar char="•"/>
            </a:pPr>
            <a:r>
              <a:rPr lang="en-US" sz="2000" dirty="0"/>
              <a:t>ANSI Z358.1</a:t>
            </a:r>
          </a:p>
          <a:p>
            <a:pPr indent="-228600" algn="l">
              <a:lnSpc>
                <a:spcPct val="90000"/>
              </a:lnSpc>
              <a:buFont typeface="Arial" panose="020B0604020202020204" pitchFamily="34" charset="0"/>
              <a:buChar char="•"/>
            </a:pPr>
            <a:r>
              <a:rPr lang="en-US" sz="2000" dirty="0"/>
              <a:t>OAR 437-001-0760 (1)(d)</a:t>
            </a:r>
          </a:p>
          <a:p>
            <a:pPr indent="-228600" algn="l">
              <a:lnSpc>
                <a:spcPct val="90000"/>
              </a:lnSpc>
              <a:buFont typeface="Arial" panose="020B0604020202020204" pitchFamily="34" charset="0"/>
              <a:buChar char="•"/>
            </a:pPr>
            <a:r>
              <a:rPr lang="en-US" sz="2000" dirty="0"/>
              <a:t>OAR 437-002-0161, Medical and First Aid</a:t>
            </a:r>
          </a:p>
        </p:txBody>
      </p:sp>
      <p:sp>
        <p:nvSpPr>
          <p:cNvPr id="7" name="Date Placeholder 6">
            <a:extLst>
              <a:ext uri="{FF2B5EF4-FFF2-40B4-BE49-F238E27FC236}">
                <a16:creationId xmlns:a16="http://schemas.microsoft.com/office/drawing/2014/main" id="{F05E2382-4EE8-2ED5-8D79-EE286B12D6AD}"/>
              </a:ext>
            </a:extLst>
          </p:cNvPr>
          <p:cNvSpPr>
            <a:spLocks noGrp="1"/>
          </p:cNvSpPr>
          <p:nvPr>
            <p:ph type="dt" sz="half" idx="10"/>
          </p:nvPr>
        </p:nvSpPr>
        <p:spPr>
          <a:xfrm>
            <a:off x="628650" y="6356350"/>
            <a:ext cx="1943100" cy="365125"/>
          </a:xfrm>
        </p:spPr>
        <p:txBody>
          <a:bodyPr vert="horz" lIns="91440" tIns="45720" rIns="91440" bIns="45720" rtlCol="0" anchor="ctr">
            <a:normAutofit/>
          </a:bodyPr>
          <a:lstStyle/>
          <a:p>
            <a:pPr>
              <a:spcAft>
                <a:spcPts val="600"/>
              </a:spcAft>
              <a:defRPr/>
            </a:pPr>
            <a:r>
              <a:rPr lang="en-US">
                <a:solidFill>
                  <a:prstClr val="black">
                    <a:tint val="75000"/>
                  </a:prstClr>
                </a:solidFill>
                <a:latin typeface="Calibri" panose="020F0502020204030204"/>
              </a:rPr>
              <a:t>20XX</a:t>
            </a:r>
          </a:p>
        </p:txBody>
      </p:sp>
      <p:pic>
        <p:nvPicPr>
          <p:cNvPr id="12" name="Picture Placeholder 11" descr="A person holding a surfboard on a rocky beach">
            <a:extLst>
              <a:ext uri="{FF2B5EF4-FFF2-40B4-BE49-F238E27FC236}">
                <a16:creationId xmlns:a16="http://schemas.microsoft.com/office/drawing/2014/main" id="{5FC7A7AE-AE05-5D3E-ED1B-70D209C7C60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8825" r="6005"/>
          <a:stretch>
            <a:fillRect/>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061232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8E7BA-BD5F-0FCE-3ED4-C069C769876B}"/>
              </a:ext>
            </a:extLst>
          </p:cNvPr>
          <p:cNvSpPr>
            <a:spLocks noGrp="1"/>
          </p:cNvSpPr>
          <p:nvPr>
            <p:ph type="title"/>
          </p:nvPr>
        </p:nvSpPr>
        <p:spPr>
          <a:xfrm>
            <a:off x="2686050" y="309331"/>
            <a:ext cx="4214813" cy="770627"/>
          </a:xfrm>
        </p:spPr>
        <p:txBody>
          <a:bodyPr>
            <a:normAutofit/>
          </a:bodyPr>
          <a:lstStyle/>
          <a:p>
            <a:pPr algn="ctr"/>
            <a:r>
              <a:rPr lang="en-US" sz="3000" dirty="0"/>
              <a:t>Locations</a:t>
            </a:r>
          </a:p>
        </p:txBody>
      </p:sp>
      <p:sp>
        <p:nvSpPr>
          <p:cNvPr id="3" name="Content Placeholder 2">
            <a:extLst>
              <a:ext uri="{FF2B5EF4-FFF2-40B4-BE49-F238E27FC236}">
                <a16:creationId xmlns:a16="http://schemas.microsoft.com/office/drawing/2014/main" id="{D8D5C926-FA61-1759-2487-2C8A85D5AE25}"/>
              </a:ext>
            </a:extLst>
          </p:cNvPr>
          <p:cNvSpPr>
            <a:spLocks noGrp="1"/>
          </p:cNvSpPr>
          <p:nvPr>
            <p:ph idx="1"/>
          </p:nvPr>
        </p:nvSpPr>
        <p:spPr>
          <a:xfrm>
            <a:off x="628650" y="1564393"/>
            <a:ext cx="7434285" cy="3443022"/>
          </a:xfrm>
        </p:spPr>
        <p:txBody>
          <a:bodyPr>
            <a:noAutofit/>
          </a:bodyPr>
          <a:lstStyle/>
          <a:p>
            <a:pPr marL="257175" indent="-257175">
              <a:buFont typeface="Arial" panose="020B0604020202020204" pitchFamily="34" charset="0"/>
              <a:buChar char="•"/>
            </a:pPr>
            <a:r>
              <a:rPr lang="en-US" sz="1800" dirty="0"/>
              <a:t>Generally, the worker’s location to the device should not exceed 10 seconds walking distance. </a:t>
            </a:r>
          </a:p>
          <a:p>
            <a:pPr marL="257175" indent="-257175">
              <a:buFont typeface="Arial" panose="020B0604020202020204" pitchFamily="34" charset="0"/>
              <a:buChar char="•"/>
            </a:pPr>
            <a:r>
              <a:rPr lang="en-US" sz="1800" dirty="0"/>
              <a:t>The determinant factor is immediate eye irrigation within 10 seconds. </a:t>
            </a:r>
          </a:p>
          <a:p>
            <a:pPr marL="257175" indent="-257175">
              <a:buFont typeface="Arial" panose="020B0604020202020204" pitchFamily="34" charset="0"/>
              <a:buChar char="•"/>
            </a:pPr>
            <a:r>
              <a:rPr lang="en-US" sz="1800" dirty="0"/>
              <a:t>The path must be unobstructed and cannot require opening doors or passing through obstacles unless other employees are always present to help the exposed employee. </a:t>
            </a:r>
          </a:p>
          <a:p>
            <a:pPr marL="257175" indent="-257175">
              <a:buFont typeface="Arial" panose="020B0604020202020204" pitchFamily="34" charset="0"/>
              <a:buChar char="•"/>
            </a:pPr>
            <a:r>
              <a:rPr lang="en-US" sz="1800" dirty="0"/>
              <a:t>Locating the eyewash or shower outside the immediate source of exposure, where gases or highly volatile substances (e.g., anhydrous ammonia) are present, may be necessary.</a:t>
            </a:r>
          </a:p>
        </p:txBody>
      </p:sp>
      <p:sp>
        <p:nvSpPr>
          <p:cNvPr id="4" name="Date Placeholder 3">
            <a:extLst>
              <a:ext uri="{FF2B5EF4-FFF2-40B4-BE49-F238E27FC236}">
                <a16:creationId xmlns:a16="http://schemas.microsoft.com/office/drawing/2014/main" id="{A667F826-4F2C-52A1-9751-3302B5B7B8B7}"/>
              </a:ext>
            </a:extLst>
          </p:cNvPr>
          <p:cNvSpPr>
            <a:spLocks noGrp="1"/>
          </p:cNvSpPr>
          <p:nvPr>
            <p:ph type="dt" sz="half" idx="10"/>
          </p:nvPr>
        </p:nvSpPr>
        <p:spPr/>
        <p:txBody>
          <a:bodyPr/>
          <a:lstStyle/>
          <a:p>
            <a:r>
              <a:rPr lang="en-US"/>
              <a:t>20XX</a:t>
            </a:r>
            <a:endParaRPr lang="en-US" dirty="0"/>
          </a:p>
        </p:txBody>
      </p:sp>
    </p:spTree>
    <p:extLst>
      <p:ext uri="{BB962C8B-B14F-4D97-AF65-F5344CB8AC3E}">
        <p14:creationId xmlns:p14="http://schemas.microsoft.com/office/powerpoint/2010/main" val="3154297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FD29E-4350-66DF-B742-F7C3ECD75F8E}"/>
              </a:ext>
            </a:extLst>
          </p:cNvPr>
          <p:cNvSpPr>
            <a:spLocks noGrp="1"/>
          </p:cNvSpPr>
          <p:nvPr>
            <p:ph type="title"/>
          </p:nvPr>
        </p:nvSpPr>
        <p:spPr>
          <a:xfrm>
            <a:off x="802385" y="453497"/>
            <a:ext cx="6884289" cy="1447380"/>
          </a:xfrm>
        </p:spPr>
        <p:txBody>
          <a:bodyPr/>
          <a:lstStyle/>
          <a:p>
            <a:pPr algn="ctr"/>
            <a:r>
              <a:rPr lang="en-US" b="1" dirty="0"/>
              <a:t>INSERT MAP OF EYEWASH STATION LOCATIONS</a:t>
            </a:r>
          </a:p>
        </p:txBody>
      </p:sp>
      <p:sp>
        <p:nvSpPr>
          <p:cNvPr id="3" name="Content Placeholder 2">
            <a:extLst>
              <a:ext uri="{FF2B5EF4-FFF2-40B4-BE49-F238E27FC236}">
                <a16:creationId xmlns:a16="http://schemas.microsoft.com/office/drawing/2014/main" id="{1AF82CE4-1386-16F4-7493-9519BDB2EDA3}"/>
              </a:ext>
            </a:extLst>
          </p:cNvPr>
          <p:cNvSpPr>
            <a:spLocks noGrp="1"/>
          </p:cNvSpPr>
          <p:nvPr>
            <p:ph idx="1"/>
          </p:nvPr>
        </p:nvSpPr>
        <p:spPr>
          <a:xfrm>
            <a:off x="802386" y="1970361"/>
            <a:ext cx="6884288" cy="3936663"/>
          </a:xfrm>
        </p:spPr>
        <p:txBody>
          <a:bodyPr/>
          <a:lstStyle/>
          <a:p>
            <a:endParaRPr lang="en-US" dirty="0"/>
          </a:p>
        </p:txBody>
      </p:sp>
    </p:spTree>
    <p:extLst>
      <p:ext uri="{BB962C8B-B14F-4D97-AF65-F5344CB8AC3E}">
        <p14:creationId xmlns:p14="http://schemas.microsoft.com/office/powerpoint/2010/main" val="3813328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96" descr="Photo of woman surfer paddling out in the ocean">
            <a:extLst>
              <a:ext uri="{FF2B5EF4-FFF2-40B4-BE49-F238E27FC236}">
                <a16:creationId xmlns:a16="http://schemas.microsoft.com/office/drawing/2014/main" id="{BB6EB486-5E10-D966-278F-F4B259DB5BE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t="22" b="22"/>
          <a:stretch/>
        </p:blipFill>
        <p:spPr/>
      </p:pic>
      <p:pic>
        <p:nvPicPr>
          <p:cNvPr id="5" name="Picture 4" descr="A map of a city&#10;&#10;Description automatically generated with low confidence">
            <a:extLst>
              <a:ext uri="{FF2B5EF4-FFF2-40B4-BE49-F238E27FC236}">
                <a16:creationId xmlns:a16="http://schemas.microsoft.com/office/drawing/2014/main" id="{0B841A4E-6437-9974-2D81-3306A2C912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250"/>
            <a:ext cx="7267376" cy="5139540"/>
          </a:xfrm>
          <a:prstGeom prst="rect">
            <a:avLst/>
          </a:prstGeom>
        </p:spPr>
      </p:pic>
      <p:sp>
        <p:nvSpPr>
          <p:cNvPr id="6" name="Arrow: Up 5">
            <a:extLst>
              <a:ext uri="{FF2B5EF4-FFF2-40B4-BE49-F238E27FC236}">
                <a16:creationId xmlns:a16="http://schemas.microsoft.com/office/drawing/2014/main" id="{EF74E43C-D9AE-0920-3789-B60CB62F54A6}"/>
              </a:ext>
            </a:extLst>
          </p:cNvPr>
          <p:cNvSpPr/>
          <p:nvPr/>
        </p:nvSpPr>
        <p:spPr>
          <a:xfrm>
            <a:off x="4976782" y="3429001"/>
            <a:ext cx="127262" cy="129029"/>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Arrow: Down 6">
            <a:extLst>
              <a:ext uri="{FF2B5EF4-FFF2-40B4-BE49-F238E27FC236}">
                <a16:creationId xmlns:a16="http://schemas.microsoft.com/office/drawing/2014/main" id="{E04C7324-3A2E-10F4-FC64-507FA51AC05D}"/>
              </a:ext>
            </a:extLst>
          </p:cNvPr>
          <p:cNvSpPr/>
          <p:nvPr/>
        </p:nvSpPr>
        <p:spPr>
          <a:xfrm>
            <a:off x="4850091" y="2808599"/>
            <a:ext cx="126691" cy="1290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Arrow: Up 7">
            <a:extLst>
              <a:ext uri="{FF2B5EF4-FFF2-40B4-BE49-F238E27FC236}">
                <a16:creationId xmlns:a16="http://schemas.microsoft.com/office/drawing/2014/main" id="{F9B14687-B11F-25B7-911D-E63B97706401}"/>
              </a:ext>
            </a:extLst>
          </p:cNvPr>
          <p:cNvSpPr/>
          <p:nvPr/>
        </p:nvSpPr>
        <p:spPr>
          <a:xfrm>
            <a:off x="3181546" y="4508958"/>
            <a:ext cx="127262" cy="13433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Arrow: Down 8">
            <a:extLst>
              <a:ext uri="{FF2B5EF4-FFF2-40B4-BE49-F238E27FC236}">
                <a16:creationId xmlns:a16="http://schemas.microsoft.com/office/drawing/2014/main" id="{32B818ED-65B5-6A9C-328B-03426EF1BDE0}"/>
              </a:ext>
            </a:extLst>
          </p:cNvPr>
          <p:cNvSpPr/>
          <p:nvPr/>
        </p:nvSpPr>
        <p:spPr>
          <a:xfrm>
            <a:off x="4167219" y="2767946"/>
            <a:ext cx="126691" cy="16968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Arrow: Down 9">
            <a:extLst>
              <a:ext uri="{FF2B5EF4-FFF2-40B4-BE49-F238E27FC236}">
                <a16:creationId xmlns:a16="http://schemas.microsoft.com/office/drawing/2014/main" id="{0C59AC29-94D3-40F5-251D-528BAEDD8900}"/>
              </a:ext>
            </a:extLst>
          </p:cNvPr>
          <p:cNvSpPr/>
          <p:nvPr/>
        </p:nvSpPr>
        <p:spPr>
          <a:xfrm>
            <a:off x="3308809" y="2548773"/>
            <a:ext cx="127262" cy="13433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5D884671-C98E-164B-CE0A-D3EC1DEBB163}"/>
              </a:ext>
            </a:extLst>
          </p:cNvPr>
          <p:cNvPicPr>
            <a:picLocks noChangeAspect="1"/>
          </p:cNvPicPr>
          <p:nvPr/>
        </p:nvPicPr>
        <p:blipFill>
          <a:blip r:embed="rId5"/>
          <a:stretch>
            <a:fillRect/>
          </a:stretch>
        </p:blipFill>
        <p:spPr>
          <a:xfrm>
            <a:off x="4114881" y="2168064"/>
            <a:ext cx="155462" cy="146317"/>
          </a:xfrm>
          <a:prstGeom prst="rect">
            <a:avLst/>
          </a:prstGeom>
        </p:spPr>
      </p:pic>
      <p:sp>
        <p:nvSpPr>
          <p:cNvPr id="13" name="Arrow: Down 12">
            <a:extLst>
              <a:ext uri="{FF2B5EF4-FFF2-40B4-BE49-F238E27FC236}">
                <a16:creationId xmlns:a16="http://schemas.microsoft.com/office/drawing/2014/main" id="{916A129F-2F3D-9E29-C137-8F7E360C4AD6}"/>
              </a:ext>
            </a:extLst>
          </p:cNvPr>
          <p:cNvSpPr/>
          <p:nvPr/>
        </p:nvSpPr>
        <p:spPr>
          <a:xfrm>
            <a:off x="240383" y="3112613"/>
            <a:ext cx="141402" cy="14847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Arrow: Down 13">
            <a:extLst>
              <a:ext uri="{FF2B5EF4-FFF2-40B4-BE49-F238E27FC236}">
                <a16:creationId xmlns:a16="http://schemas.microsoft.com/office/drawing/2014/main" id="{BF5405DC-B14A-68EF-37A0-4966CA0F8583}"/>
              </a:ext>
            </a:extLst>
          </p:cNvPr>
          <p:cNvSpPr/>
          <p:nvPr/>
        </p:nvSpPr>
        <p:spPr>
          <a:xfrm>
            <a:off x="5210667" y="4448862"/>
            <a:ext cx="127262" cy="19442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extBox 14">
            <a:extLst>
              <a:ext uri="{FF2B5EF4-FFF2-40B4-BE49-F238E27FC236}">
                <a16:creationId xmlns:a16="http://schemas.microsoft.com/office/drawing/2014/main" id="{5D1ADF89-052D-EF86-DEE2-ADCCEF0A3053}"/>
              </a:ext>
            </a:extLst>
          </p:cNvPr>
          <p:cNvSpPr txBox="1"/>
          <p:nvPr/>
        </p:nvSpPr>
        <p:spPr>
          <a:xfrm>
            <a:off x="7331697" y="2168064"/>
            <a:ext cx="1725105" cy="1131079"/>
          </a:xfrm>
          <a:prstGeom prst="rect">
            <a:avLst/>
          </a:prstGeom>
          <a:noFill/>
        </p:spPr>
        <p:txBody>
          <a:bodyPr wrap="square" rtlCol="0">
            <a:spAutoFit/>
          </a:bodyPr>
          <a:lstStyle/>
          <a:p>
            <a:r>
              <a:rPr lang="en-US" sz="1350" dirty="0"/>
              <a:t>Rees Training Center </a:t>
            </a:r>
          </a:p>
          <a:p>
            <a:endParaRPr lang="en-US" sz="1350" dirty="0"/>
          </a:p>
          <a:p>
            <a:r>
              <a:rPr lang="en-US" sz="1350" dirty="0"/>
              <a:t>- Eyewash/Shower Stations</a:t>
            </a:r>
          </a:p>
          <a:p>
            <a:r>
              <a:rPr lang="en-US" sz="1350" dirty="0"/>
              <a:t>	</a:t>
            </a:r>
          </a:p>
        </p:txBody>
      </p:sp>
    </p:spTree>
    <p:extLst>
      <p:ext uri="{BB962C8B-B14F-4D97-AF65-F5344CB8AC3E}">
        <p14:creationId xmlns:p14="http://schemas.microsoft.com/office/powerpoint/2010/main" val="111003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C54B6-9BE0-40DF-D125-E1BF6F442779}"/>
              </a:ext>
            </a:extLst>
          </p:cNvPr>
          <p:cNvSpPr>
            <a:spLocks noGrp="1"/>
          </p:cNvSpPr>
          <p:nvPr>
            <p:ph type="title"/>
          </p:nvPr>
        </p:nvSpPr>
        <p:spPr>
          <a:xfrm>
            <a:off x="3671317" y="360164"/>
            <a:ext cx="3058095" cy="994172"/>
          </a:xfrm>
        </p:spPr>
        <p:txBody>
          <a:bodyPr>
            <a:normAutofit/>
          </a:bodyPr>
          <a:lstStyle/>
          <a:p>
            <a:r>
              <a:rPr lang="en-US" dirty="0"/>
              <a:t>Video</a:t>
            </a:r>
          </a:p>
        </p:txBody>
      </p:sp>
      <p:pic>
        <p:nvPicPr>
          <p:cNvPr id="11" name="Online Media 10" title="Requirements for Emergency Eyewash and Shower Equipment">
            <a:hlinkClick r:id="" action="ppaction://media"/>
            <a:extLst>
              <a:ext uri="{FF2B5EF4-FFF2-40B4-BE49-F238E27FC236}">
                <a16:creationId xmlns:a16="http://schemas.microsoft.com/office/drawing/2014/main" id="{48F6CE55-5C08-98E3-37A4-8825E48BA180}"/>
              </a:ext>
            </a:extLst>
          </p:cNvPr>
          <p:cNvPicPr>
            <a:picLocks noRot="1" noChangeAspect="1"/>
          </p:cNvPicPr>
          <p:nvPr>
            <a:videoFile r:link="rId1"/>
          </p:nvPr>
        </p:nvPicPr>
        <p:blipFill>
          <a:blip r:embed="rId4"/>
          <a:stretch>
            <a:fillRect/>
          </a:stretch>
        </p:blipFill>
        <p:spPr>
          <a:xfrm>
            <a:off x="20241" y="1414462"/>
            <a:ext cx="9103519" cy="4586288"/>
          </a:xfrm>
          <a:prstGeom prst="rect">
            <a:avLst/>
          </a:prstGeom>
        </p:spPr>
      </p:pic>
    </p:spTree>
    <p:extLst>
      <p:ext uri="{BB962C8B-B14F-4D97-AF65-F5344CB8AC3E}">
        <p14:creationId xmlns:p14="http://schemas.microsoft.com/office/powerpoint/2010/main" val="398702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raphical user interface, text, website&#10;&#10;Description automatically generated">
            <a:extLst>
              <a:ext uri="{FF2B5EF4-FFF2-40B4-BE49-F238E27FC236}">
                <a16:creationId xmlns:a16="http://schemas.microsoft.com/office/drawing/2014/main" id="{462BC1C7-26BF-DD11-D049-3E878C064E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57250"/>
            <a:ext cx="4658375" cy="4836994"/>
          </a:xfrm>
          <a:prstGeom prst="rect">
            <a:avLst/>
          </a:prstGeom>
        </p:spPr>
      </p:pic>
      <p:pic>
        <p:nvPicPr>
          <p:cNvPr id="15" name="Picture 14" descr="Text&#10;&#10;Description automatically generated with medium confidence">
            <a:extLst>
              <a:ext uri="{FF2B5EF4-FFF2-40B4-BE49-F238E27FC236}">
                <a16:creationId xmlns:a16="http://schemas.microsoft.com/office/drawing/2014/main" id="{9D8169A8-6C2E-511C-4575-5B67BA68A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857250"/>
            <a:ext cx="4563459" cy="5143500"/>
          </a:xfrm>
          <a:prstGeom prst="rect">
            <a:avLst/>
          </a:prstGeom>
        </p:spPr>
      </p:pic>
    </p:spTree>
    <p:extLst>
      <p:ext uri="{BB962C8B-B14F-4D97-AF65-F5344CB8AC3E}">
        <p14:creationId xmlns:p14="http://schemas.microsoft.com/office/powerpoint/2010/main" val="37587287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A89B8E3F6E5D4E9B17D02912E46D08" ma:contentTypeVersion="6" ma:contentTypeDescription="Create a new document." ma:contentTypeScope="" ma:versionID="c1c27561137f73383ee6f380d60b828c">
  <xsd:schema xmlns:xsd="http://www.w3.org/2001/XMLSchema" xmlns:xs="http://www.w3.org/2001/XMLSchema" xmlns:p="http://schemas.microsoft.com/office/2006/metadata/properties" xmlns:ns2="33131be1-7636-4fde-9b4e-c35c6eedaee5" targetNamespace="http://schemas.microsoft.com/office/2006/metadata/properties" ma:root="true" ma:fieldsID="c5227413cfe86073f3b912a179faeb9c" ns2:_="">
    <xsd:import namespace="33131be1-7636-4fde-9b4e-c35c6eedaee5"/>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131be1-7636-4fde-9b4e-c35c6eedaee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ED81DF-AD95-4B9A-846E-33DF78C92C17}">
  <ds:schemaRefs>
    <ds:schemaRef ds:uri="http://schemas.microsoft.com/sharepoint/v3/contenttype/forms"/>
  </ds:schemaRefs>
</ds:datastoreItem>
</file>

<file path=customXml/itemProps2.xml><?xml version="1.0" encoding="utf-8"?>
<ds:datastoreItem xmlns:ds="http://schemas.openxmlformats.org/officeDocument/2006/customXml" ds:itemID="{82112010-D2F1-49C8-A557-180FE9481856}"/>
</file>

<file path=customXml/itemProps3.xml><?xml version="1.0" encoding="utf-8"?>
<ds:datastoreItem xmlns:ds="http://schemas.openxmlformats.org/officeDocument/2006/customXml" ds:itemID="{1EA68093-FD95-4D1F-82E4-3276A9EF6D48}">
  <ds:schemaRefs>
    <ds:schemaRef ds:uri="http://schemas.microsoft.com/office/2006/metadata/properties"/>
    <ds:schemaRef ds:uri="http://schemas.microsoft.com/office/infopath/2007/PartnerControls"/>
    <ds:schemaRef ds:uri="14860eb3-030b-44af-a190-f4887f83de25"/>
    <ds:schemaRef ds:uri="02298570-5252-44d2-979b-285068989119"/>
    <ds:schemaRef ds:uri="2905f4ce-92cd-4299-888e-6d1f66e5c792"/>
    <ds:schemaRef ds:uri="b008de92-d7a9-404c-9536-8d2e7f578c44"/>
  </ds:schemaRefs>
</ds:datastoreItem>
</file>

<file path=docMetadata/LabelInfo.xml><?xml version="1.0" encoding="utf-8"?>
<clbl:labelList xmlns:clbl="http://schemas.microsoft.com/office/2020/mipLabelMetadata">
  <clbl:label id="{db79d039-fcd0-4045-9c78-4cfb2eba0904}" enabled="1" method="Privileged" siteId="{aa3f6932-fa7c-47b4-a0ce-a598cad161cf}" removed="0"/>
</clbl:labelList>
</file>

<file path=docProps/app.xml><?xml version="1.0" encoding="utf-8"?>
<Properties xmlns="http://schemas.openxmlformats.org/officeDocument/2006/extended-properties" xmlns:vt="http://schemas.openxmlformats.org/officeDocument/2006/docPropsVTypes">
  <Template>office theme</Template>
  <TotalTime>109</TotalTime>
  <Words>727</Words>
  <Application>Microsoft Office PowerPoint</Application>
  <PresentationFormat>On-screen Show (4:3)</PresentationFormat>
  <Paragraphs>95</Paragraphs>
  <Slides>18</Slides>
  <Notes>16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Arial</vt:lpstr>
      <vt:lpstr>Calibri</vt:lpstr>
      <vt:lpstr>Calibri Light</vt:lpstr>
      <vt:lpstr>DejaVu Sans</vt:lpstr>
      <vt:lpstr>Office Theme</vt:lpstr>
      <vt:lpstr>OMD Safety Policy Training</vt:lpstr>
      <vt:lpstr>Emergency Eyewash and Shower Equipment</vt:lpstr>
      <vt:lpstr>Agenda</vt:lpstr>
      <vt:lpstr>References</vt:lpstr>
      <vt:lpstr>Locations</vt:lpstr>
      <vt:lpstr>INSERT MAP OF EYEWASH STATION LOCATIONS</vt:lpstr>
      <vt:lpstr>PowerPoint Presentation</vt:lpstr>
      <vt:lpstr>Video</vt:lpstr>
      <vt:lpstr>PowerPoint Presentation</vt:lpstr>
      <vt:lpstr>PowerPoint Presentation</vt:lpstr>
      <vt:lpstr>Flushing of the Eye(s)</vt:lpstr>
      <vt:lpstr>Flushing of the Eye(s)</vt:lpstr>
      <vt:lpstr>Flushing of the Eye(s)</vt:lpstr>
      <vt:lpstr>Emergency Showers</vt:lpstr>
      <vt:lpstr>Emergency Showers Continued</vt:lpstr>
      <vt:lpstr>Maintenance Of Eyewash and Showers</vt:lpstr>
      <vt:lpstr>Maintenance Of Eyewash and Showers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CASTEEL Amanda E.</dc:creator>
  <cp:lastModifiedBy>CASTEEL Amanda E * OMD</cp:lastModifiedBy>
  <cp:revision>11</cp:revision>
  <dcterms:created xsi:type="dcterms:W3CDTF">2024-02-01T19:20:03Z</dcterms:created>
  <dcterms:modified xsi:type="dcterms:W3CDTF">2025-09-17T23:03:53Z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0x010100E6A89B8E3F6E5D4E9B17D02912E46D08</vt:lpwstr>
  </property>
  <property fmtid="{D5CDD505-2E9C-101B-9397-08002B2CF9AE}" pid="3" name="MSIP_Label_db79d039-fcd0-4045-9c78-4cfb2eba0904_Enabled">
    <vt:lpwstr>true</vt:lpwstr>
  </property>
  <property fmtid="{D5CDD505-2E9C-101B-9397-08002B2CF9AE}" pid="4" name="MSIP_Label_db79d039-fcd0-4045-9c78-4cfb2eba0904_SetDate">
    <vt:lpwstr>2024-03-25T21:15:31Z</vt:lpwstr>
  </property>
  <property fmtid="{D5CDD505-2E9C-101B-9397-08002B2CF9AE}" pid="5" name="MSIP_Label_db79d039-fcd0-4045-9c78-4cfb2eba0904_Method">
    <vt:lpwstr>Privileged</vt:lpwstr>
  </property>
  <property fmtid="{D5CDD505-2E9C-101B-9397-08002B2CF9AE}" pid="6" name="MSIP_Label_db79d039-fcd0-4045-9c78-4cfb2eba0904_Name">
    <vt:lpwstr>Level 2 - Limited (Items)</vt:lpwstr>
  </property>
  <property fmtid="{D5CDD505-2E9C-101B-9397-08002B2CF9AE}" pid="7" name="MSIP_Label_db79d039-fcd0-4045-9c78-4cfb2eba0904_SiteId">
    <vt:lpwstr>aa3f6932-fa7c-47b4-a0ce-a598cad161cf</vt:lpwstr>
  </property>
  <property fmtid="{D5CDD505-2E9C-101B-9397-08002B2CF9AE}" pid="8" name="MSIP_Label_db79d039-fcd0-4045-9c78-4cfb2eba0904_ActionId">
    <vt:lpwstr>70792d64-a06b-4cb3-9889-42c81437c55c</vt:lpwstr>
  </property>
  <property fmtid="{D5CDD505-2E9C-101B-9397-08002B2CF9AE}" pid="9" name="MSIP_Label_db79d039-fcd0-4045-9c78-4cfb2eba0904_ContentBits">
    <vt:lpwstr>0</vt:lpwstr>
  </property>
  <property fmtid="{D5CDD505-2E9C-101B-9397-08002B2CF9AE}" pid="10" name="MediaServiceImageTags">
    <vt:lpwstr/>
  </property>
</Properties>
</file>