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6"/>
  </p:notesMasterIdLst>
  <p:sldIdLst>
    <p:sldId id="257" r:id="rId5"/>
    <p:sldId id="346" r:id="rId6"/>
    <p:sldId id="407" r:id="rId7"/>
    <p:sldId id="262" r:id="rId8"/>
    <p:sldId id="283" r:id="rId9"/>
    <p:sldId id="293" r:id="rId10"/>
    <p:sldId id="264" r:id="rId11"/>
    <p:sldId id="312" r:id="rId12"/>
    <p:sldId id="308" r:id="rId13"/>
    <p:sldId id="309" r:id="rId14"/>
    <p:sldId id="310" r:id="rId15"/>
    <p:sldId id="311" r:id="rId16"/>
    <p:sldId id="289" r:id="rId17"/>
    <p:sldId id="288" r:id="rId18"/>
    <p:sldId id="408" r:id="rId19"/>
    <p:sldId id="290" r:id="rId20"/>
    <p:sldId id="315" r:id="rId21"/>
    <p:sldId id="263" r:id="rId22"/>
    <p:sldId id="356" r:id="rId23"/>
    <p:sldId id="291" r:id="rId24"/>
    <p:sldId id="317" r:id="rId25"/>
    <p:sldId id="265" r:id="rId26"/>
    <p:sldId id="326" r:id="rId27"/>
    <p:sldId id="318" r:id="rId28"/>
    <p:sldId id="327" r:id="rId29"/>
    <p:sldId id="325" r:id="rId30"/>
    <p:sldId id="328" r:id="rId31"/>
    <p:sldId id="266" r:id="rId32"/>
    <p:sldId id="409" r:id="rId33"/>
    <p:sldId id="410" r:id="rId34"/>
    <p:sldId id="276" r:id="rId35"/>
    <p:sldId id="272" r:id="rId36"/>
    <p:sldId id="411" r:id="rId37"/>
    <p:sldId id="282" r:id="rId38"/>
    <p:sldId id="275" r:id="rId39"/>
    <p:sldId id="412" r:id="rId40"/>
    <p:sldId id="270" r:id="rId41"/>
    <p:sldId id="331" r:id="rId42"/>
    <p:sldId id="332" r:id="rId43"/>
    <p:sldId id="292" r:id="rId44"/>
    <p:sldId id="269" r:id="rId45"/>
    <p:sldId id="413" r:id="rId46"/>
    <p:sldId id="295" r:id="rId47"/>
    <p:sldId id="324" r:id="rId48"/>
    <p:sldId id="320" r:id="rId49"/>
    <p:sldId id="297" r:id="rId50"/>
    <p:sldId id="330" r:id="rId51"/>
    <p:sldId id="321" r:id="rId52"/>
    <p:sldId id="300" r:id="rId53"/>
    <p:sldId id="322" r:id="rId54"/>
    <p:sldId id="323" r:id="rId55"/>
    <p:sldId id="301" r:id="rId56"/>
    <p:sldId id="307" r:id="rId57"/>
    <p:sldId id="303" r:id="rId58"/>
    <p:sldId id="304" r:id="rId59"/>
    <p:sldId id="305" r:id="rId60"/>
    <p:sldId id="306" r:id="rId61"/>
    <p:sldId id="344" r:id="rId62"/>
    <p:sldId id="333" r:id="rId63"/>
    <p:sldId id="335" r:id="rId64"/>
    <p:sldId id="336" r:id="rId65"/>
    <p:sldId id="347" r:id="rId66"/>
    <p:sldId id="348" r:id="rId67"/>
    <p:sldId id="349" r:id="rId68"/>
    <p:sldId id="350" r:id="rId69"/>
    <p:sldId id="351" r:id="rId70"/>
    <p:sldId id="352" r:id="rId71"/>
    <p:sldId id="353" r:id="rId72"/>
    <p:sldId id="354" r:id="rId73"/>
    <p:sldId id="355" r:id="rId74"/>
    <p:sldId id="406"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0F"/>
    <a:srgbClr val="002A86"/>
    <a:srgbClr val="0B1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04" autoAdjust="0"/>
  </p:normalViewPr>
  <p:slideViewPr>
    <p:cSldViewPr snapToGrid="0">
      <p:cViewPr varScale="1">
        <p:scale>
          <a:sx n="54" d="100"/>
          <a:sy n="54" d="100"/>
        </p:scale>
        <p:origin x="221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TEEL Amanda E * OMD" userId="846190c5-81e6-4eb2-af2c-60b5cb36602a" providerId="ADAL" clId="{B57A2834-0E1A-44CA-8E03-36E898A950D7}"/>
    <pc:docChg chg="undo custSel addSld delSld modSld">
      <pc:chgData name="CASTEEL Amanda E * OMD" userId="846190c5-81e6-4eb2-af2c-60b5cb36602a" providerId="ADAL" clId="{B57A2834-0E1A-44CA-8E03-36E898A950D7}" dt="2025-09-12T23:41:54.155" v="11" actId="47"/>
      <pc:docMkLst>
        <pc:docMk/>
      </pc:docMkLst>
      <pc:sldChg chg="addSp delSp modSp mod">
        <pc:chgData name="CASTEEL Amanda E * OMD" userId="846190c5-81e6-4eb2-af2c-60b5cb36602a" providerId="ADAL" clId="{B57A2834-0E1A-44CA-8E03-36E898A950D7}" dt="2025-09-12T23:41:53.457" v="10" actId="478"/>
        <pc:sldMkLst>
          <pc:docMk/>
          <pc:sldMk cId="2141115367" sldId="257"/>
        </pc:sldMkLst>
        <pc:spChg chg="mod">
          <ac:chgData name="CASTEEL Amanda E * OMD" userId="846190c5-81e6-4eb2-af2c-60b5cb36602a" providerId="ADAL" clId="{B57A2834-0E1A-44CA-8E03-36E898A950D7}" dt="2025-09-12T23:41:52.011" v="8" actId="1076"/>
          <ac:spMkLst>
            <pc:docMk/>
            <pc:sldMk cId="2141115367" sldId="257"/>
            <ac:spMk id="2" creationId="{00000000-0000-0000-0000-000000000000}"/>
          </ac:spMkLst>
        </pc:spChg>
        <pc:spChg chg="mod">
          <ac:chgData name="CASTEEL Amanda E * OMD" userId="846190c5-81e6-4eb2-af2c-60b5cb36602a" providerId="ADAL" clId="{B57A2834-0E1A-44CA-8E03-36E898A950D7}" dt="2025-09-12T23:41:52.899" v="9" actId="1076"/>
          <ac:spMkLst>
            <pc:docMk/>
            <pc:sldMk cId="2141115367" sldId="257"/>
            <ac:spMk id="3" creationId="{00000000-0000-0000-0000-000000000000}"/>
          </ac:spMkLst>
        </pc:spChg>
        <pc:picChg chg="add del">
          <ac:chgData name="CASTEEL Amanda E * OMD" userId="846190c5-81e6-4eb2-af2c-60b5cb36602a" providerId="ADAL" clId="{B57A2834-0E1A-44CA-8E03-36E898A950D7}" dt="2025-09-12T23:41:53.457" v="10" actId="478"/>
          <ac:picMkLst>
            <pc:docMk/>
            <pc:sldMk cId="2141115367" sldId="257"/>
            <ac:picMk id="4" creationId="{F41FD03F-8A40-E9AD-20FB-53B75DC02B44}"/>
          </ac:picMkLst>
        </pc:picChg>
      </pc:sldChg>
      <pc:sldChg chg="add del">
        <pc:chgData name="CASTEEL Amanda E * OMD" userId="846190c5-81e6-4eb2-af2c-60b5cb36602a" providerId="ADAL" clId="{B57A2834-0E1A-44CA-8E03-36E898A950D7}" dt="2025-09-12T23:41:54.155" v="11" actId="47"/>
        <pc:sldMkLst>
          <pc:docMk/>
          <pc:sldMk cId="0" sldId="262"/>
        </pc:sldMkLst>
      </pc:sldChg>
      <pc:sldChg chg="add del">
        <pc:chgData name="CASTEEL Amanda E * OMD" userId="846190c5-81e6-4eb2-af2c-60b5cb36602a" providerId="ADAL" clId="{B57A2834-0E1A-44CA-8E03-36E898A950D7}" dt="2025-09-12T23:41:54.155" v="11" actId="47"/>
        <pc:sldMkLst>
          <pc:docMk/>
          <pc:sldMk cId="0" sldId="263"/>
        </pc:sldMkLst>
      </pc:sldChg>
      <pc:sldChg chg="add del">
        <pc:chgData name="CASTEEL Amanda E * OMD" userId="846190c5-81e6-4eb2-af2c-60b5cb36602a" providerId="ADAL" clId="{B57A2834-0E1A-44CA-8E03-36E898A950D7}" dt="2025-09-12T23:41:54.155" v="11" actId="47"/>
        <pc:sldMkLst>
          <pc:docMk/>
          <pc:sldMk cId="0" sldId="264"/>
        </pc:sldMkLst>
      </pc:sldChg>
      <pc:sldChg chg="add del">
        <pc:chgData name="CASTEEL Amanda E * OMD" userId="846190c5-81e6-4eb2-af2c-60b5cb36602a" providerId="ADAL" clId="{B57A2834-0E1A-44CA-8E03-36E898A950D7}" dt="2025-09-12T23:41:54.155" v="11" actId="47"/>
        <pc:sldMkLst>
          <pc:docMk/>
          <pc:sldMk cId="0" sldId="265"/>
        </pc:sldMkLst>
      </pc:sldChg>
      <pc:sldChg chg="add del">
        <pc:chgData name="CASTEEL Amanda E * OMD" userId="846190c5-81e6-4eb2-af2c-60b5cb36602a" providerId="ADAL" clId="{B57A2834-0E1A-44CA-8E03-36E898A950D7}" dt="2025-09-12T23:41:54.155" v="11" actId="47"/>
        <pc:sldMkLst>
          <pc:docMk/>
          <pc:sldMk cId="0" sldId="266"/>
        </pc:sldMkLst>
      </pc:sldChg>
      <pc:sldChg chg="add del">
        <pc:chgData name="CASTEEL Amanda E * OMD" userId="846190c5-81e6-4eb2-af2c-60b5cb36602a" providerId="ADAL" clId="{B57A2834-0E1A-44CA-8E03-36E898A950D7}" dt="2025-09-12T23:41:54.155" v="11" actId="47"/>
        <pc:sldMkLst>
          <pc:docMk/>
          <pc:sldMk cId="0" sldId="269"/>
        </pc:sldMkLst>
      </pc:sldChg>
      <pc:sldChg chg="add del">
        <pc:chgData name="CASTEEL Amanda E * OMD" userId="846190c5-81e6-4eb2-af2c-60b5cb36602a" providerId="ADAL" clId="{B57A2834-0E1A-44CA-8E03-36E898A950D7}" dt="2025-09-12T23:41:54.155" v="11" actId="47"/>
        <pc:sldMkLst>
          <pc:docMk/>
          <pc:sldMk cId="0" sldId="270"/>
        </pc:sldMkLst>
      </pc:sldChg>
      <pc:sldChg chg="add del">
        <pc:chgData name="CASTEEL Amanda E * OMD" userId="846190c5-81e6-4eb2-af2c-60b5cb36602a" providerId="ADAL" clId="{B57A2834-0E1A-44CA-8E03-36E898A950D7}" dt="2025-09-12T23:41:54.155" v="11" actId="47"/>
        <pc:sldMkLst>
          <pc:docMk/>
          <pc:sldMk cId="0" sldId="272"/>
        </pc:sldMkLst>
      </pc:sldChg>
      <pc:sldChg chg="add del">
        <pc:chgData name="CASTEEL Amanda E * OMD" userId="846190c5-81e6-4eb2-af2c-60b5cb36602a" providerId="ADAL" clId="{B57A2834-0E1A-44CA-8E03-36E898A950D7}" dt="2025-09-12T23:41:54.155" v="11" actId="47"/>
        <pc:sldMkLst>
          <pc:docMk/>
          <pc:sldMk cId="0" sldId="275"/>
        </pc:sldMkLst>
      </pc:sldChg>
      <pc:sldChg chg="add del">
        <pc:chgData name="CASTEEL Amanda E * OMD" userId="846190c5-81e6-4eb2-af2c-60b5cb36602a" providerId="ADAL" clId="{B57A2834-0E1A-44CA-8E03-36E898A950D7}" dt="2025-09-12T23:41:54.155" v="11" actId="47"/>
        <pc:sldMkLst>
          <pc:docMk/>
          <pc:sldMk cId="0" sldId="276"/>
        </pc:sldMkLst>
      </pc:sldChg>
      <pc:sldChg chg="add del">
        <pc:chgData name="CASTEEL Amanda E * OMD" userId="846190c5-81e6-4eb2-af2c-60b5cb36602a" providerId="ADAL" clId="{B57A2834-0E1A-44CA-8E03-36E898A950D7}" dt="2025-09-12T23:41:54.155" v="11" actId="47"/>
        <pc:sldMkLst>
          <pc:docMk/>
          <pc:sldMk cId="0" sldId="282"/>
        </pc:sldMkLst>
      </pc:sldChg>
      <pc:sldChg chg="add del">
        <pc:chgData name="CASTEEL Amanda E * OMD" userId="846190c5-81e6-4eb2-af2c-60b5cb36602a" providerId="ADAL" clId="{B57A2834-0E1A-44CA-8E03-36E898A950D7}" dt="2025-09-12T23:41:54.155" v="11" actId="47"/>
        <pc:sldMkLst>
          <pc:docMk/>
          <pc:sldMk cId="0" sldId="283"/>
        </pc:sldMkLst>
      </pc:sldChg>
      <pc:sldChg chg="add del">
        <pc:chgData name="CASTEEL Amanda E * OMD" userId="846190c5-81e6-4eb2-af2c-60b5cb36602a" providerId="ADAL" clId="{B57A2834-0E1A-44CA-8E03-36E898A950D7}" dt="2025-09-12T23:41:54.155" v="11" actId="47"/>
        <pc:sldMkLst>
          <pc:docMk/>
          <pc:sldMk cId="0" sldId="288"/>
        </pc:sldMkLst>
      </pc:sldChg>
      <pc:sldChg chg="add del">
        <pc:chgData name="CASTEEL Amanda E * OMD" userId="846190c5-81e6-4eb2-af2c-60b5cb36602a" providerId="ADAL" clId="{B57A2834-0E1A-44CA-8E03-36E898A950D7}" dt="2025-09-12T23:41:54.155" v="11" actId="47"/>
        <pc:sldMkLst>
          <pc:docMk/>
          <pc:sldMk cId="0" sldId="289"/>
        </pc:sldMkLst>
      </pc:sldChg>
      <pc:sldChg chg="add del">
        <pc:chgData name="CASTEEL Amanda E * OMD" userId="846190c5-81e6-4eb2-af2c-60b5cb36602a" providerId="ADAL" clId="{B57A2834-0E1A-44CA-8E03-36E898A950D7}" dt="2025-09-12T23:41:54.155" v="11" actId="47"/>
        <pc:sldMkLst>
          <pc:docMk/>
          <pc:sldMk cId="0" sldId="290"/>
        </pc:sldMkLst>
      </pc:sldChg>
      <pc:sldChg chg="add del">
        <pc:chgData name="CASTEEL Amanda E * OMD" userId="846190c5-81e6-4eb2-af2c-60b5cb36602a" providerId="ADAL" clId="{B57A2834-0E1A-44CA-8E03-36E898A950D7}" dt="2025-09-12T23:41:54.155" v="11" actId="47"/>
        <pc:sldMkLst>
          <pc:docMk/>
          <pc:sldMk cId="0" sldId="291"/>
        </pc:sldMkLst>
      </pc:sldChg>
      <pc:sldChg chg="add del">
        <pc:chgData name="CASTEEL Amanda E * OMD" userId="846190c5-81e6-4eb2-af2c-60b5cb36602a" providerId="ADAL" clId="{B57A2834-0E1A-44CA-8E03-36E898A950D7}" dt="2025-09-12T23:41:54.155" v="11" actId="47"/>
        <pc:sldMkLst>
          <pc:docMk/>
          <pc:sldMk cId="0" sldId="292"/>
        </pc:sldMkLst>
      </pc:sldChg>
      <pc:sldChg chg="add del">
        <pc:chgData name="CASTEEL Amanda E * OMD" userId="846190c5-81e6-4eb2-af2c-60b5cb36602a" providerId="ADAL" clId="{B57A2834-0E1A-44CA-8E03-36E898A950D7}" dt="2025-09-12T23:41:54.155" v="11" actId="47"/>
        <pc:sldMkLst>
          <pc:docMk/>
          <pc:sldMk cId="0" sldId="293"/>
        </pc:sldMkLst>
      </pc:sldChg>
      <pc:sldChg chg="add del">
        <pc:chgData name="CASTEEL Amanda E * OMD" userId="846190c5-81e6-4eb2-af2c-60b5cb36602a" providerId="ADAL" clId="{B57A2834-0E1A-44CA-8E03-36E898A950D7}" dt="2025-09-12T23:41:54.155" v="11" actId="47"/>
        <pc:sldMkLst>
          <pc:docMk/>
          <pc:sldMk cId="0" sldId="295"/>
        </pc:sldMkLst>
      </pc:sldChg>
      <pc:sldChg chg="add del">
        <pc:chgData name="CASTEEL Amanda E * OMD" userId="846190c5-81e6-4eb2-af2c-60b5cb36602a" providerId="ADAL" clId="{B57A2834-0E1A-44CA-8E03-36E898A950D7}" dt="2025-09-12T23:41:54.155" v="11" actId="47"/>
        <pc:sldMkLst>
          <pc:docMk/>
          <pc:sldMk cId="0" sldId="297"/>
        </pc:sldMkLst>
      </pc:sldChg>
      <pc:sldChg chg="add del">
        <pc:chgData name="CASTEEL Amanda E * OMD" userId="846190c5-81e6-4eb2-af2c-60b5cb36602a" providerId="ADAL" clId="{B57A2834-0E1A-44CA-8E03-36E898A950D7}" dt="2025-09-12T23:41:54.155" v="11" actId="47"/>
        <pc:sldMkLst>
          <pc:docMk/>
          <pc:sldMk cId="0" sldId="300"/>
        </pc:sldMkLst>
      </pc:sldChg>
      <pc:sldChg chg="add del">
        <pc:chgData name="CASTEEL Amanda E * OMD" userId="846190c5-81e6-4eb2-af2c-60b5cb36602a" providerId="ADAL" clId="{B57A2834-0E1A-44CA-8E03-36E898A950D7}" dt="2025-09-12T23:41:54.155" v="11" actId="47"/>
        <pc:sldMkLst>
          <pc:docMk/>
          <pc:sldMk cId="0" sldId="301"/>
        </pc:sldMkLst>
      </pc:sldChg>
      <pc:sldChg chg="add del">
        <pc:chgData name="CASTEEL Amanda E * OMD" userId="846190c5-81e6-4eb2-af2c-60b5cb36602a" providerId="ADAL" clId="{B57A2834-0E1A-44CA-8E03-36E898A950D7}" dt="2025-09-12T23:41:54.155" v="11" actId="47"/>
        <pc:sldMkLst>
          <pc:docMk/>
          <pc:sldMk cId="0" sldId="303"/>
        </pc:sldMkLst>
      </pc:sldChg>
      <pc:sldChg chg="add del">
        <pc:chgData name="CASTEEL Amanda E * OMD" userId="846190c5-81e6-4eb2-af2c-60b5cb36602a" providerId="ADAL" clId="{B57A2834-0E1A-44CA-8E03-36E898A950D7}" dt="2025-09-12T23:41:54.155" v="11" actId="47"/>
        <pc:sldMkLst>
          <pc:docMk/>
          <pc:sldMk cId="0" sldId="304"/>
        </pc:sldMkLst>
      </pc:sldChg>
      <pc:sldChg chg="add del">
        <pc:chgData name="CASTEEL Amanda E * OMD" userId="846190c5-81e6-4eb2-af2c-60b5cb36602a" providerId="ADAL" clId="{B57A2834-0E1A-44CA-8E03-36E898A950D7}" dt="2025-09-12T23:41:54.155" v="11" actId="47"/>
        <pc:sldMkLst>
          <pc:docMk/>
          <pc:sldMk cId="0" sldId="305"/>
        </pc:sldMkLst>
      </pc:sldChg>
      <pc:sldChg chg="add del">
        <pc:chgData name="CASTEEL Amanda E * OMD" userId="846190c5-81e6-4eb2-af2c-60b5cb36602a" providerId="ADAL" clId="{B57A2834-0E1A-44CA-8E03-36E898A950D7}" dt="2025-09-12T23:41:54.155" v="11" actId="47"/>
        <pc:sldMkLst>
          <pc:docMk/>
          <pc:sldMk cId="0" sldId="306"/>
        </pc:sldMkLst>
      </pc:sldChg>
      <pc:sldChg chg="add del">
        <pc:chgData name="CASTEEL Amanda E * OMD" userId="846190c5-81e6-4eb2-af2c-60b5cb36602a" providerId="ADAL" clId="{B57A2834-0E1A-44CA-8E03-36E898A950D7}" dt="2025-09-12T23:41:54.155" v="11" actId="47"/>
        <pc:sldMkLst>
          <pc:docMk/>
          <pc:sldMk cId="0" sldId="307"/>
        </pc:sldMkLst>
      </pc:sldChg>
      <pc:sldChg chg="add del">
        <pc:chgData name="CASTEEL Amanda E * OMD" userId="846190c5-81e6-4eb2-af2c-60b5cb36602a" providerId="ADAL" clId="{B57A2834-0E1A-44CA-8E03-36E898A950D7}" dt="2025-09-12T23:41:54.155" v="11" actId="47"/>
        <pc:sldMkLst>
          <pc:docMk/>
          <pc:sldMk cId="0" sldId="308"/>
        </pc:sldMkLst>
      </pc:sldChg>
      <pc:sldChg chg="add del">
        <pc:chgData name="CASTEEL Amanda E * OMD" userId="846190c5-81e6-4eb2-af2c-60b5cb36602a" providerId="ADAL" clId="{B57A2834-0E1A-44CA-8E03-36E898A950D7}" dt="2025-09-12T23:41:54.155" v="11" actId="47"/>
        <pc:sldMkLst>
          <pc:docMk/>
          <pc:sldMk cId="0" sldId="309"/>
        </pc:sldMkLst>
      </pc:sldChg>
      <pc:sldChg chg="add del">
        <pc:chgData name="CASTEEL Amanda E * OMD" userId="846190c5-81e6-4eb2-af2c-60b5cb36602a" providerId="ADAL" clId="{B57A2834-0E1A-44CA-8E03-36E898A950D7}" dt="2025-09-12T23:41:54.155" v="11" actId="47"/>
        <pc:sldMkLst>
          <pc:docMk/>
          <pc:sldMk cId="0" sldId="310"/>
        </pc:sldMkLst>
      </pc:sldChg>
      <pc:sldChg chg="add del">
        <pc:chgData name="CASTEEL Amanda E * OMD" userId="846190c5-81e6-4eb2-af2c-60b5cb36602a" providerId="ADAL" clId="{B57A2834-0E1A-44CA-8E03-36E898A950D7}" dt="2025-09-12T23:41:54.155" v="11" actId="47"/>
        <pc:sldMkLst>
          <pc:docMk/>
          <pc:sldMk cId="0" sldId="311"/>
        </pc:sldMkLst>
      </pc:sldChg>
      <pc:sldChg chg="add del">
        <pc:chgData name="CASTEEL Amanda E * OMD" userId="846190c5-81e6-4eb2-af2c-60b5cb36602a" providerId="ADAL" clId="{B57A2834-0E1A-44CA-8E03-36E898A950D7}" dt="2025-09-12T23:41:54.155" v="11" actId="47"/>
        <pc:sldMkLst>
          <pc:docMk/>
          <pc:sldMk cId="0" sldId="312"/>
        </pc:sldMkLst>
      </pc:sldChg>
      <pc:sldChg chg="add del">
        <pc:chgData name="CASTEEL Amanda E * OMD" userId="846190c5-81e6-4eb2-af2c-60b5cb36602a" providerId="ADAL" clId="{B57A2834-0E1A-44CA-8E03-36E898A950D7}" dt="2025-09-12T23:41:54.155" v="11" actId="47"/>
        <pc:sldMkLst>
          <pc:docMk/>
          <pc:sldMk cId="0" sldId="315"/>
        </pc:sldMkLst>
      </pc:sldChg>
      <pc:sldChg chg="add del">
        <pc:chgData name="CASTEEL Amanda E * OMD" userId="846190c5-81e6-4eb2-af2c-60b5cb36602a" providerId="ADAL" clId="{B57A2834-0E1A-44CA-8E03-36E898A950D7}" dt="2025-09-12T23:41:54.155" v="11" actId="47"/>
        <pc:sldMkLst>
          <pc:docMk/>
          <pc:sldMk cId="0" sldId="317"/>
        </pc:sldMkLst>
      </pc:sldChg>
      <pc:sldChg chg="add del">
        <pc:chgData name="CASTEEL Amanda E * OMD" userId="846190c5-81e6-4eb2-af2c-60b5cb36602a" providerId="ADAL" clId="{B57A2834-0E1A-44CA-8E03-36E898A950D7}" dt="2025-09-12T23:41:54.155" v="11" actId="47"/>
        <pc:sldMkLst>
          <pc:docMk/>
          <pc:sldMk cId="0" sldId="318"/>
        </pc:sldMkLst>
      </pc:sldChg>
      <pc:sldChg chg="add del">
        <pc:chgData name="CASTEEL Amanda E * OMD" userId="846190c5-81e6-4eb2-af2c-60b5cb36602a" providerId="ADAL" clId="{B57A2834-0E1A-44CA-8E03-36E898A950D7}" dt="2025-09-12T23:41:54.155" v="11" actId="47"/>
        <pc:sldMkLst>
          <pc:docMk/>
          <pc:sldMk cId="0" sldId="320"/>
        </pc:sldMkLst>
      </pc:sldChg>
      <pc:sldChg chg="add del">
        <pc:chgData name="CASTEEL Amanda E * OMD" userId="846190c5-81e6-4eb2-af2c-60b5cb36602a" providerId="ADAL" clId="{B57A2834-0E1A-44CA-8E03-36E898A950D7}" dt="2025-09-12T23:41:54.155" v="11" actId="47"/>
        <pc:sldMkLst>
          <pc:docMk/>
          <pc:sldMk cId="0" sldId="321"/>
        </pc:sldMkLst>
      </pc:sldChg>
      <pc:sldChg chg="add del">
        <pc:chgData name="CASTEEL Amanda E * OMD" userId="846190c5-81e6-4eb2-af2c-60b5cb36602a" providerId="ADAL" clId="{B57A2834-0E1A-44CA-8E03-36E898A950D7}" dt="2025-09-12T23:41:54.155" v="11" actId="47"/>
        <pc:sldMkLst>
          <pc:docMk/>
          <pc:sldMk cId="0" sldId="322"/>
        </pc:sldMkLst>
      </pc:sldChg>
      <pc:sldChg chg="add del">
        <pc:chgData name="CASTEEL Amanda E * OMD" userId="846190c5-81e6-4eb2-af2c-60b5cb36602a" providerId="ADAL" clId="{B57A2834-0E1A-44CA-8E03-36E898A950D7}" dt="2025-09-12T23:41:54.155" v="11" actId="47"/>
        <pc:sldMkLst>
          <pc:docMk/>
          <pc:sldMk cId="0" sldId="323"/>
        </pc:sldMkLst>
      </pc:sldChg>
      <pc:sldChg chg="add del">
        <pc:chgData name="CASTEEL Amanda E * OMD" userId="846190c5-81e6-4eb2-af2c-60b5cb36602a" providerId="ADAL" clId="{B57A2834-0E1A-44CA-8E03-36E898A950D7}" dt="2025-09-12T23:41:54.155" v="11" actId="47"/>
        <pc:sldMkLst>
          <pc:docMk/>
          <pc:sldMk cId="0" sldId="324"/>
        </pc:sldMkLst>
      </pc:sldChg>
      <pc:sldChg chg="add del">
        <pc:chgData name="CASTEEL Amanda E * OMD" userId="846190c5-81e6-4eb2-af2c-60b5cb36602a" providerId="ADAL" clId="{B57A2834-0E1A-44CA-8E03-36E898A950D7}" dt="2025-09-12T23:41:54.155" v="11" actId="47"/>
        <pc:sldMkLst>
          <pc:docMk/>
          <pc:sldMk cId="0" sldId="325"/>
        </pc:sldMkLst>
      </pc:sldChg>
      <pc:sldChg chg="add del">
        <pc:chgData name="CASTEEL Amanda E * OMD" userId="846190c5-81e6-4eb2-af2c-60b5cb36602a" providerId="ADAL" clId="{B57A2834-0E1A-44CA-8E03-36E898A950D7}" dt="2025-09-12T23:41:54.155" v="11" actId="47"/>
        <pc:sldMkLst>
          <pc:docMk/>
          <pc:sldMk cId="0" sldId="326"/>
        </pc:sldMkLst>
      </pc:sldChg>
      <pc:sldChg chg="add del">
        <pc:chgData name="CASTEEL Amanda E * OMD" userId="846190c5-81e6-4eb2-af2c-60b5cb36602a" providerId="ADAL" clId="{B57A2834-0E1A-44CA-8E03-36E898A950D7}" dt="2025-09-12T23:41:54.155" v="11" actId="47"/>
        <pc:sldMkLst>
          <pc:docMk/>
          <pc:sldMk cId="0" sldId="327"/>
        </pc:sldMkLst>
      </pc:sldChg>
      <pc:sldChg chg="add del">
        <pc:chgData name="CASTEEL Amanda E * OMD" userId="846190c5-81e6-4eb2-af2c-60b5cb36602a" providerId="ADAL" clId="{B57A2834-0E1A-44CA-8E03-36E898A950D7}" dt="2025-09-12T23:41:54.155" v="11" actId="47"/>
        <pc:sldMkLst>
          <pc:docMk/>
          <pc:sldMk cId="0" sldId="328"/>
        </pc:sldMkLst>
      </pc:sldChg>
      <pc:sldChg chg="add del">
        <pc:chgData name="CASTEEL Amanda E * OMD" userId="846190c5-81e6-4eb2-af2c-60b5cb36602a" providerId="ADAL" clId="{B57A2834-0E1A-44CA-8E03-36E898A950D7}" dt="2025-09-12T23:41:54.155" v="11" actId="47"/>
        <pc:sldMkLst>
          <pc:docMk/>
          <pc:sldMk cId="0" sldId="330"/>
        </pc:sldMkLst>
      </pc:sldChg>
      <pc:sldChg chg="add del">
        <pc:chgData name="CASTEEL Amanda E * OMD" userId="846190c5-81e6-4eb2-af2c-60b5cb36602a" providerId="ADAL" clId="{B57A2834-0E1A-44CA-8E03-36E898A950D7}" dt="2025-09-12T23:41:54.155" v="11" actId="47"/>
        <pc:sldMkLst>
          <pc:docMk/>
          <pc:sldMk cId="0" sldId="331"/>
        </pc:sldMkLst>
      </pc:sldChg>
      <pc:sldChg chg="add del">
        <pc:chgData name="CASTEEL Amanda E * OMD" userId="846190c5-81e6-4eb2-af2c-60b5cb36602a" providerId="ADAL" clId="{B57A2834-0E1A-44CA-8E03-36E898A950D7}" dt="2025-09-12T23:41:54.155" v="11" actId="47"/>
        <pc:sldMkLst>
          <pc:docMk/>
          <pc:sldMk cId="0" sldId="332"/>
        </pc:sldMkLst>
      </pc:sldChg>
      <pc:sldChg chg="add del">
        <pc:chgData name="CASTEEL Amanda E * OMD" userId="846190c5-81e6-4eb2-af2c-60b5cb36602a" providerId="ADAL" clId="{B57A2834-0E1A-44CA-8E03-36E898A950D7}" dt="2025-09-12T23:41:54.155" v="11" actId="47"/>
        <pc:sldMkLst>
          <pc:docMk/>
          <pc:sldMk cId="0" sldId="333"/>
        </pc:sldMkLst>
      </pc:sldChg>
      <pc:sldChg chg="add del">
        <pc:chgData name="CASTEEL Amanda E * OMD" userId="846190c5-81e6-4eb2-af2c-60b5cb36602a" providerId="ADAL" clId="{B57A2834-0E1A-44CA-8E03-36E898A950D7}" dt="2025-09-12T23:41:54.155" v="11" actId="47"/>
        <pc:sldMkLst>
          <pc:docMk/>
          <pc:sldMk cId="0" sldId="335"/>
        </pc:sldMkLst>
      </pc:sldChg>
      <pc:sldChg chg="add del">
        <pc:chgData name="CASTEEL Amanda E * OMD" userId="846190c5-81e6-4eb2-af2c-60b5cb36602a" providerId="ADAL" clId="{B57A2834-0E1A-44CA-8E03-36E898A950D7}" dt="2025-09-12T23:41:54.155" v="11" actId="47"/>
        <pc:sldMkLst>
          <pc:docMk/>
          <pc:sldMk cId="0" sldId="336"/>
        </pc:sldMkLst>
      </pc:sldChg>
      <pc:sldChg chg="add del">
        <pc:chgData name="CASTEEL Amanda E * OMD" userId="846190c5-81e6-4eb2-af2c-60b5cb36602a" providerId="ADAL" clId="{B57A2834-0E1A-44CA-8E03-36E898A950D7}" dt="2025-09-12T23:41:54.155" v="11" actId="47"/>
        <pc:sldMkLst>
          <pc:docMk/>
          <pc:sldMk cId="0" sldId="344"/>
        </pc:sldMkLst>
      </pc:sldChg>
      <pc:sldChg chg="add del">
        <pc:chgData name="CASTEEL Amanda E * OMD" userId="846190c5-81e6-4eb2-af2c-60b5cb36602a" providerId="ADAL" clId="{B57A2834-0E1A-44CA-8E03-36E898A950D7}" dt="2025-09-12T23:41:51.570" v="7" actId="47"/>
        <pc:sldMkLst>
          <pc:docMk/>
          <pc:sldMk cId="0" sldId="346"/>
        </pc:sldMkLst>
      </pc:sldChg>
      <pc:sldChg chg="add del">
        <pc:chgData name="CASTEEL Amanda E * OMD" userId="846190c5-81e6-4eb2-af2c-60b5cb36602a" providerId="ADAL" clId="{B57A2834-0E1A-44CA-8E03-36E898A950D7}" dt="2025-09-12T23:41:54.155" v="11" actId="47"/>
        <pc:sldMkLst>
          <pc:docMk/>
          <pc:sldMk cId="0" sldId="347"/>
        </pc:sldMkLst>
      </pc:sldChg>
      <pc:sldChg chg="add del">
        <pc:chgData name="CASTEEL Amanda E * OMD" userId="846190c5-81e6-4eb2-af2c-60b5cb36602a" providerId="ADAL" clId="{B57A2834-0E1A-44CA-8E03-36E898A950D7}" dt="2025-09-12T23:41:54.155" v="11" actId="47"/>
        <pc:sldMkLst>
          <pc:docMk/>
          <pc:sldMk cId="0" sldId="348"/>
        </pc:sldMkLst>
      </pc:sldChg>
      <pc:sldChg chg="add del">
        <pc:chgData name="CASTEEL Amanda E * OMD" userId="846190c5-81e6-4eb2-af2c-60b5cb36602a" providerId="ADAL" clId="{B57A2834-0E1A-44CA-8E03-36E898A950D7}" dt="2025-09-12T23:41:54.155" v="11" actId="47"/>
        <pc:sldMkLst>
          <pc:docMk/>
          <pc:sldMk cId="0" sldId="349"/>
        </pc:sldMkLst>
      </pc:sldChg>
      <pc:sldChg chg="add del">
        <pc:chgData name="CASTEEL Amanda E * OMD" userId="846190c5-81e6-4eb2-af2c-60b5cb36602a" providerId="ADAL" clId="{B57A2834-0E1A-44CA-8E03-36E898A950D7}" dt="2025-09-12T23:41:54.155" v="11" actId="47"/>
        <pc:sldMkLst>
          <pc:docMk/>
          <pc:sldMk cId="0" sldId="350"/>
        </pc:sldMkLst>
      </pc:sldChg>
      <pc:sldChg chg="add del">
        <pc:chgData name="CASTEEL Amanda E * OMD" userId="846190c5-81e6-4eb2-af2c-60b5cb36602a" providerId="ADAL" clId="{B57A2834-0E1A-44CA-8E03-36E898A950D7}" dt="2025-09-12T23:41:54.155" v="11" actId="47"/>
        <pc:sldMkLst>
          <pc:docMk/>
          <pc:sldMk cId="0" sldId="351"/>
        </pc:sldMkLst>
      </pc:sldChg>
      <pc:sldChg chg="add del">
        <pc:chgData name="CASTEEL Amanda E * OMD" userId="846190c5-81e6-4eb2-af2c-60b5cb36602a" providerId="ADAL" clId="{B57A2834-0E1A-44CA-8E03-36E898A950D7}" dt="2025-09-12T23:41:54.155" v="11" actId="47"/>
        <pc:sldMkLst>
          <pc:docMk/>
          <pc:sldMk cId="0" sldId="352"/>
        </pc:sldMkLst>
      </pc:sldChg>
      <pc:sldChg chg="add del">
        <pc:chgData name="CASTEEL Amanda E * OMD" userId="846190c5-81e6-4eb2-af2c-60b5cb36602a" providerId="ADAL" clId="{B57A2834-0E1A-44CA-8E03-36E898A950D7}" dt="2025-09-12T23:41:54.155" v="11" actId="47"/>
        <pc:sldMkLst>
          <pc:docMk/>
          <pc:sldMk cId="0" sldId="353"/>
        </pc:sldMkLst>
      </pc:sldChg>
      <pc:sldChg chg="add del">
        <pc:chgData name="CASTEEL Amanda E * OMD" userId="846190c5-81e6-4eb2-af2c-60b5cb36602a" providerId="ADAL" clId="{B57A2834-0E1A-44CA-8E03-36E898A950D7}" dt="2025-09-12T23:41:54.155" v="11" actId="47"/>
        <pc:sldMkLst>
          <pc:docMk/>
          <pc:sldMk cId="0" sldId="354"/>
        </pc:sldMkLst>
      </pc:sldChg>
      <pc:sldChg chg="add del">
        <pc:chgData name="CASTEEL Amanda E * OMD" userId="846190c5-81e6-4eb2-af2c-60b5cb36602a" providerId="ADAL" clId="{B57A2834-0E1A-44CA-8E03-36E898A950D7}" dt="2025-09-12T23:41:54.155" v="11" actId="47"/>
        <pc:sldMkLst>
          <pc:docMk/>
          <pc:sldMk cId="0" sldId="355"/>
        </pc:sldMkLst>
      </pc:sldChg>
      <pc:sldChg chg="add del">
        <pc:chgData name="CASTEEL Amanda E * OMD" userId="846190c5-81e6-4eb2-af2c-60b5cb36602a" providerId="ADAL" clId="{B57A2834-0E1A-44CA-8E03-36E898A950D7}" dt="2025-09-12T23:41:54.155" v="11" actId="47"/>
        <pc:sldMkLst>
          <pc:docMk/>
          <pc:sldMk cId="0" sldId="356"/>
        </pc:sldMkLst>
      </pc:sldChg>
      <pc:sldChg chg="add del">
        <pc:chgData name="CASTEEL Amanda E * OMD" userId="846190c5-81e6-4eb2-af2c-60b5cb36602a" providerId="ADAL" clId="{B57A2834-0E1A-44CA-8E03-36E898A950D7}" dt="2025-09-12T23:41:51.106" v="6" actId="47"/>
        <pc:sldMkLst>
          <pc:docMk/>
          <pc:sldMk cId="1988953520" sldId="406"/>
        </pc:sldMkLst>
      </pc:sldChg>
      <pc:sldChg chg="add del">
        <pc:chgData name="CASTEEL Amanda E * OMD" userId="846190c5-81e6-4eb2-af2c-60b5cb36602a" providerId="ADAL" clId="{B57A2834-0E1A-44CA-8E03-36E898A950D7}" dt="2025-09-12T23:41:54.155" v="11" actId="47"/>
        <pc:sldMkLst>
          <pc:docMk/>
          <pc:sldMk cId="0" sldId="407"/>
        </pc:sldMkLst>
      </pc:sldChg>
      <pc:sldChg chg="add del">
        <pc:chgData name="CASTEEL Amanda E * OMD" userId="846190c5-81e6-4eb2-af2c-60b5cb36602a" providerId="ADAL" clId="{B57A2834-0E1A-44CA-8E03-36E898A950D7}" dt="2025-09-12T23:41:54.155" v="11" actId="47"/>
        <pc:sldMkLst>
          <pc:docMk/>
          <pc:sldMk cId="4086403829" sldId="408"/>
        </pc:sldMkLst>
      </pc:sldChg>
      <pc:sldChg chg="add del">
        <pc:chgData name="CASTEEL Amanda E * OMD" userId="846190c5-81e6-4eb2-af2c-60b5cb36602a" providerId="ADAL" clId="{B57A2834-0E1A-44CA-8E03-36E898A950D7}" dt="2025-09-12T23:41:54.155" v="11" actId="47"/>
        <pc:sldMkLst>
          <pc:docMk/>
          <pc:sldMk cId="942537295" sldId="409"/>
        </pc:sldMkLst>
      </pc:sldChg>
      <pc:sldChg chg="add del">
        <pc:chgData name="CASTEEL Amanda E * OMD" userId="846190c5-81e6-4eb2-af2c-60b5cb36602a" providerId="ADAL" clId="{B57A2834-0E1A-44CA-8E03-36E898A950D7}" dt="2025-09-12T23:41:54.155" v="11" actId="47"/>
        <pc:sldMkLst>
          <pc:docMk/>
          <pc:sldMk cId="1477596462" sldId="410"/>
        </pc:sldMkLst>
      </pc:sldChg>
      <pc:sldChg chg="add del">
        <pc:chgData name="CASTEEL Amanda E * OMD" userId="846190c5-81e6-4eb2-af2c-60b5cb36602a" providerId="ADAL" clId="{B57A2834-0E1A-44CA-8E03-36E898A950D7}" dt="2025-09-12T23:41:54.155" v="11" actId="47"/>
        <pc:sldMkLst>
          <pc:docMk/>
          <pc:sldMk cId="1733953361" sldId="411"/>
        </pc:sldMkLst>
      </pc:sldChg>
      <pc:sldChg chg="add del">
        <pc:chgData name="CASTEEL Amanda E * OMD" userId="846190c5-81e6-4eb2-af2c-60b5cb36602a" providerId="ADAL" clId="{B57A2834-0E1A-44CA-8E03-36E898A950D7}" dt="2025-09-12T23:41:54.155" v="11" actId="47"/>
        <pc:sldMkLst>
          <pc:docMk/>
          <pc:sldMk cId="2250850691" sldId="412"/>
        </pc:sldMkLst>
      </pc:sldChg>
      <pc:sldChg chg="add del">
        <pc:chgData name="CASTEEL Amanda E * OMD" userId="846190c5-81e6-4eb2-af2c-60b5cb36602a" providerId="ADAL" clId="{B57A2834-0E1A-44CA-8E03-36E898A950D7}" dt="2025-09-12T23:41:54.155" v="11" actId="47"/>
        <pc:sldMkLst>
          <pc:docMk/>
          <pc:sldMk cId="2244995601" sldId="413"/>
        </pc:sldMkLst>
      </pc:sldChg>
    </pc:docChg>
  </pc:docChgLst>
</pc:chgInfo>
</file>

<file path=ppt/diagrams/_rels/data10.xml.rels><?xml version="1.0" encoding="UTF-8" standalone="yes"?>
<Relationships xmlns="http://schemas.openxmlformats.org/package/2006/relationships"><Relationship Id="rId1" Type="http://schemas.openxmlformats.org/officeDocument/2006/relationships/image" Target="../media/image51.png"/></Relationships>
</file>

<file path=ppt/diagrams/_rels/data6.xml.rels><?xml version="1.0" encoding="UTF-8" standalone="yes"?>
<Relationships xmlns="http://schemas.openxmlformats.org/package/2006/relationships"><Relationship Id="rId1" Type="http://schemas.openxmlformats.org/officeDocument/2006/relationships/hyperlink" Target="http://www.osha.gov/pls/oshaweb/owalink.query_links?src_doc_type=STANDARDS&amp;src_unique_file=1910_0157&amp;src_anchor_name=1910.157(d)(1)" TargetMode="External"/></Relationships>
</file>

<file path=ppt/diagrams/_rels/drawing10.xml.rels><?xml version="1.0" encoding="UTF-8" standalone="yes"?>
<Relationships xmlns="http://schemas.openxmlformats.org/package/2006/relationships"><Relationship Id="rId1" Type="http://schemas.openxmlformats.org/officeDocument/2006/relationships/image" Target="../media/image51.png"/></Relationships>
</file>

<file path=ppt/diagrams/_rels/drawing6.xml.rels><?xml version="1.0" encoding="UTF-8" standalone="yes"?>
<Relationships xmlns="http://schemas.openxmlformats.org/package/2006/relationships"><Relationship Id="rId1" Type="http://schemas.openxmlformats.org/officeDocument/2006/relationships/hyperlink" Target="http://www.osha.gov/pls/oshaweb/owalink.query_links?src_doc_type=STANDARDS&amp;src_unique_file=1910_0157&amp;src_anchor_name=1910.157(d)(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2ED847-1D47-46A3-BE0E-E46F51B1EDF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2486012-54BC-45B8-95BD-E18ABC4BB25A}">
      <dgm:prSet phldrT="[Text]" custT="1"/>
      <dgm:spPr/>
      <dgm:t>
        <a:bodyPr/>
        <a:lstStyle/>
        <a:p>
          <a:r>
            <a:rPr lang="en-US" sz="3600" dirty="0"/>
            <a:t>Option 1</a:t>
          </a:r>
          <a:r>
            <a:rPr lang="en-US" sz="6500" dirty="0"/>
            <a:t> </a:t>
          </a:r>
        </a:p>
      </dgm:t>
    </dgm:pt>
    <dgm:pt modelId="{88DBA583-7A96-486C-AE3A-A72CC5F7A976}" type="parTrans" cxnId="{4344861F-D5C8-4D88-BF5C-D21C14F1B5E9}">
      <dgm:prSet/>
      <dgm:spPr/>
      <dgm:t>
        <a:bodyPr/>
        <a:lstStyle/>
        <a:p>
          <a:endParaRPr lang="en-US"/>
        </a:p>
      </dgm:t>
    </dgm:pt>
    <dgm:pt modelId="{3FA9C6C0-C18D-4922-A325-D58007AA5A44}" type="sibTrans" cxnId="{4344861F-D5C8-4D88-BF5C-D21C14F1B5E9}">
      <dgm:prSet/>
      <dgm:spPr/>
      <dgm:t>
        <a:bodyPr/>
        <a:lstStyle/>
        <a:p>
          <a:endParaRPr lang="en-US"/>
        </a:p>
      </dgm:t>
    </dgm:pt>
    <dgm:pt modelId="{A1587ACE-2166-41E4-849C-B66D2C37199B}">
      <dgm:prSet phldrT="[Text]" custT="1"/>
      <dgm:spPr/>
      <dgm:t>
        <a:bodyPr/>
        <a:lstStyle/>
        <a:p>
          <a:pPr algn="l"/>
          <a:r>
            <a:rPr lang="en-US" sz="2000" dirty="0"/>
            <a:t>Fire Extinguishers are provided, </a:t>
          </a:r>
          <a:r>
            <a:rPr lang="en-US" sz="2000" u="sng" dirty="0"/>
            <a:t>but not intended for employee use</a:t>
          </a:r>
        </a:p>
      </dgm:t>
    </dgm:pt>
    <dgm:pt modelId="{144DD4BE-C814-4722-8599-D8A0ED3DD045}" type="parTrans" cxnId="{D8017F85-97A8-4897-8AD0-D8C4278FEA0F}">
      <dgm:prSet/>
      <dgm:spPr/>
      <dgm:t>
        <a:bodyPr/>
        <a:lstStyle/>
        <a:p>
          <a:endParaRPr lang="en-US"/>
        </a:p>
      </dgm:t>
    </dgm:pt>
    <dgm:pt modelId="{A7D3838A-C519-4CB6-85E8-A2BB504DE779}" type="sibTrans" cxnId="{D8017F85-97A8-4897-8AD0-D8C4278FEA0F}">
      <dgm:prSet/>
      <dgm:spPr/>
      <dgm:t>
        <a:bodyPr/>
        <a:lstStyle/>
        <a:p>
          <a:endParaRPr lang="en-US"/>
        </a:p>
      </dgm:t>
    </dgm:pt>
    <dgm:pt modelId="{920DCD90-49B6-4B6D-87C6-E72DFC76F5AC}">
      <dgm:prSet phldrT="[Text]" custT="1"/>
      <dgm:spPr/>
      <dgm:t>
        <a:bodyPr/>
        <a:lstStyle/>
        <a:p>
          <a:r>
            <a:rPr lang="en-US" sz="2000" b="1" u="sng" dirty="0">
              <a:solidFill>
                <a:srgbClr val="FF0000"/>
              </a:solidFill>
            </a:rPr>
            <a:t>MUST Develop</a:t>
          </a:r>
        </a:p>
      </dgm:t>
    </dgm:pt>
    <dgm:pt modelId="{7A759657-A80A-475F-A8FC-3842A68BD74B}" type="parTrans" cxnId="{40A6D058-03C1-4349-A1BD-70112C1607E3}">
      <dgm:prSet/>
      <dgm:spPr/>
      <dgm:t>
        <a:bodyPr/>
        <a:lstStyle/>
        <a:p>
          <a:endParaRPr lang="en-US"/>
        </a:p>
      </dgm:t>
    </dgm:pt>
    <dgm:pt modelId="{830B0D50-0337-4B44-A9C4-FB84F22C911E}" type="sibTrans" cxnId="{40A6D058-03C1-4349-A1BD-70112C1607E3}">
      <dgm:prSet/>
      <dgm:spPr/>
      <dgm:t>
        <a:bodyPr/>
        <a:lstStyle/>
        <a:p>
          <a:endParaRPr lang="en-US"/>
        </a:p>
      </dgm:t>
    </dgm:pt>
    <dgm:pt modelId="{69EB48CF-1D1C-4884-A16F-37F2D1AB8EA4}">
      <dgm:prSet phldrT="[Text]" custT="1"/>
      <dgm:spPr/>
      <dgm:t>
        <a:bodyPr/>
        <a:lstStyle/>
        <a:p>
          <a:r>
            <a:rPr lang="en-US" sz="2000" dirty="0"/>
            <a:t>1910.38, Emergency Action Plan</a:t>
          </a:r>
        </a:p>
      </dgm:t>
    </dgm:pt>
    <dgm:pt modelId="{084B81EA-1C88-4781-8AB5-B70C2C7F91C3}" type="parTrans" cxnId="{C268FE72-D2BC-4888-A518-F9406D848D7F}">
      <dgm:prSet/>
      <dgm:spPr/>
      <dgm:t>
        <a:bodyPr/>
        <a:lstStyle/>
        <a:p>
          <a:endParaRPr lang="en-US"/>
        </a:p>
      </dgm:t>
    </dgm:pt>
    <dgm:pt modelId="{19516BCC-17F7-4FD2-8287-D6135CF76215}" type="sibTrans" cxnId="{C268FE72-D2BC-4888-A518-F9406D848D7F}">
      <dgm:prSet/>
      <dgm:spPr/>
      <dgm:t>
        <a:bodyPr/>
        <a:lstStyle/>
        <a:p>
          <a:endParaRPr lang="en-US"/>
        </a:p>
      </dgm:t>
    </dgm:pt>
    <dgm:pt modelId="{689FABDE-C576-43FC-8240-AA45CEF50480}">
      <dgm:prSet phldrT="[Text]" custT="1"/>
      <dgm:spPr/>
      <dgm:t>
        <a:bodyPr/>
        <a:lstStyle/>
        <a:p>
          <a:r>
            <a:rPr lang="en-US" sz="2000" dirty="0"/>
            <a:t>1910.39, Fire Prevention Plan</a:t>
          </a:r>
        </a:p>
      </dgm:t>
    </dgm:pt>
    <dgm:pt modelId="{C799C0BC-AE1A-42CC-937A-08E672FDC9AB}" type="parTrans" cxnId="{327AABEC-7243-4F26-BDB0-14DA00D5674C}">
      <dgm:prSet/>
      <dgm:spPr/>
      <dgm:t>
        <a:bodyPr/>
        <a:lstStyle/>
        <a:p>
          <a:endParaRPr lang="en-US"/>
        </a:p>
      </dgm:t>
    </dgm:pt>
    <dgm:pt modelId="{EB6A480B-8122-487E-BB83-AD78811B14DF}" type="sibTrans" cxnId="{327AABEC-7243-4F26-BDB0-14DA00D5674C}">
      <dgm:prSet/>
      <dgm:spPr/>
      <dgm:t>
        <a:bodyPr/>
        <a:lstStyle/>
        <a:p>
          <a:endParaRPr lang="en-US"/>
        </a:p>
      </dgm:t>
    </dgm:pt>
    <dgm:pt modelId="{B978A2A5-40F3-4B16-9AE3-61CE0C78CAA5}">
      <dgm:prSet custT="1"/>
      <dgm:spPr/>
      <dgm:t>
        <a:bodyPr/>
        <a:lstStyle/>
        <a:p>
          <a:pPr algn="l"/>
          <a:r>
            <a:rPr lang="en-US" sz="2000" b="1" u="sng" dirty="0">
              <a:solidFill>
                <a:srgbClr val="FF0000"/>
              </a:solidFill>
            </a:rPr>
            <a:t>Must Do</a:t>
          </a:r>
        </a:p>
        <a:p>
          <a:pPr algn="l"/>
          <a:r>
            <a:rPr lang="en-US" sz="2000" dirty="0"/>
            <a:t>(e) Inspection, Maintenance and Testing</a:t>
          </a:r>
        </a:p>
        <a:p>
          <a:pPr algn="l"/>
          <a:r>
            <a:rPr lang="en-US" sz="2000" dirty="0"/>
            <a:t>(f) Hydrostatic testing</a:t>
          </a:r>
        </a:p>
      </dgm:t>
    </dgm:pt>
    <dgm:pt modelId="{52E56F4A-F411-480B-9036-C30CEF23DF75}" type="parTrans" cxnId="{16B6D5B9-53BA-4681-93A0-67BE823503A1}">
      <dgm:prSet/>
      <dgm:spPr/>
      <dgm:t>
        <a:bodyPr/>
        <a:lstStyle/>
        <a:p>
          <a:endParaRPr lang="en-US"/>
        </a:p>
      </dgm:t>
    </dgm:pt>
    <dgm:pt modelId="{BFD054EB-4F88-46A2-9D98-E7C2AEF1D053}" type="sibTrans" cxnId="{16B6D5B9-53BA-4681-93A0-67BE823503A1}">
      <dgm:prSet/>
      <dgm:spPr/>
      <dgm:t>
        <a:bodyPr/>
        <a:lstStyle/>
        <a:p>
          <a:endParaRPr lang="en-US"/>
        </a:p>
      </dgm:t>
    </dgm:pt>
    <dgm:pt modelId="{6A73D5F3-EAB9-49E8-8912-B18A13C98E7E}" type="pres">
      <dgm:prSet presAssocID="{A22ED847-1D47-46A3-BE0E-E46F51B1EDFE}" presName="diagram" presStyleCnt="0">
        <dgm:presLayoutVars>
          <dgm:chPref val="1"/>
          <dgm:dir/>
          <dgm:animOne val="branch"/>
          <dgm:animLvl val="lvl"/>
          <dgm:resizeHandles/>
        </dgm:presLayoutVars>
      </dgm:prSet>
      <dgm:spPr/>
    </dgm:pt>
    <dgm:pt modelId="{AA5BF1B1-7ABD-4BD9-87FC-63FB5E6179B8}" type="pres">
      <dgm:prSet presAssocID="{E2486012-54BC-45B8-95BD-E18ABC4BB25A}" presName="root" presStyleCnt="0"/>
      <dgm:spPr/>
    </dgm:pt>
    <dgm:pt modelId="{EC865AA2-C54F-44A3-A559-51AF45C3ADF4}" type="pres">
      <dgm:prSet presAssocID="{E2486012-54BC-45B8-95BD-E18ABC4BB25A}" presName="rootComposite" presStyleCnt="0"/>
      <dgm:spPr/>
    </dgm:pt>
    <dgm:pt modelId="{F3B0817C-74D1-4F7D-A87F-295579D37077}" type="pres">
      <dgm:prSet presAssocID="{E2486012-54BC-45B8-95BD-E18ABC4BB25A}" presName="rootText" presStyleLbl="node1" presStyleIdx="0" presStyleCnt="1"/>
      <dgm:spPr/>
    </dgm:pt>
    <dgm:pt modelId="{3A6B9995-4E4A-4DAA-BB4B-CB3DFA06FFBD}" type="pres">
      <dgm:prSet presAssocID="{E2486012-54BC-45B8-95BD-E18ABC4BB25A}" presName="rootConnector" presStyleLbl="node1" presStyleIdx="0" presStyleCnt="1"/>
      <dgm:spPr/>
    </dgm:pt>
    <dgm:pt modelId="{90B4B7F6-44A2-41EF-962D-78D1A8FEB0C9}" type="pres">
      <dgm:prSet presAssocID="{E2486012-54BC-45B8-95BD-E18ABC4BB25A}" presName="childShape" presStyleCnt="0"/>
      <dgm:spPr/>
    </dgm:pt>
    <dgm:pt modelId="{8F359077-1FA8-49D9-A17C-64A3688174D3}" type="pres">
      <dgm:prSet presAssocID="{144DD4BE-C814-4722-8599-D8A0ED3DD045}" presName="Name13" presStyleLbl="parChTrans1D2" presStyleIdx="0" presStyleCnt="3"/>
      <dgm:spPr/>
    </dgm:pt>
    <dgm:pt modelId="{B05669DF-407A-41E0-9855-1ECCFA82E9A5}" type="pres">
      <dgm:prSet presAssocID="{A1587ACE-2166-41E4-849C-B66D2C37199B}" presName="childText" presStyleLbl="bgAcc1" presStyleIdx="0" presStyleCnt="3" custScaleX="397443">
        <dgm:presLayoutVars>
          <dgm:bulletEnabled val="1"/>
        </dgm:presLayoutVars>
      </dgm:prSet>
      <dgm:spPr/>
    </dgm:pt>
    <dgm:pt modelId="{204E1DEF-C9AD-412C-A81D-8A908631CA2A}" type="pres">
      <dgm:prSet presAssocID="{7A759657-A80A-475F-A8FC-3842A68BD74B}" presName="Name13" presStyleLbl="parChTrans1D2" presStyleIdx="1" presStyleCnt="3"/>
      <dgm:spPr/>
    </dgm:pt>
    <dgm:pt modelId="{1BE0D978-3F08-4D5F-AAA1-F867BDCFF709}" type="pres">
      <dgm:prSet presAssocID="{920DCD90-49B6-4B6D-87C6-E72DFC76F5AC}" presName="childText" presStyleLbl="bgAcc1" presStyleIdx="1" presStyleCnt="3" custScaleX="389014">
        <dgm:presLayoutVars>
          <dgm:bulletEnabled val="1"/>
        </dgm:presLayoutVars>
      </dgm:prSet>
      <dgm:spPr/>
    </dgm:pt>
    <dgm:pt modelId="{84D59786-D42F-4289-B145-6849ECA02086}" type="pres">
      <dgm:prSet presAssocID="{52E56F4A-F411-480B-9036-C30CEF23DF75}" presName="Name13" presStyleLbl="parChTrans1D2" presStyleIdx="2" presStyleCnt="3"/>
      <dgm:spPr/>
    </dgm:pt>
    <dgm:pt modelId="{49DFCEF5-9D5E-4452-9634-C2255C22B3E2}" type="pres">
      <dgm:prSet presAssocID="{B978A2A5-40F3-4B16-9AE3-61CE0C78CAA5}" presName="childText" presStyleLbl="bgAcc1" presStyleIdx="2" presStyleCnt="3" custScaleX="403375" custLinFactNeighborX="-1395">
        <dgm:presLayoutVars>
          <dgm:bulletEnabled val="1"/>
        </dgm:presLayoutVars>
      </dgm:prSet>
      <dgm:spPr/>
    </dgm:pt>
  </dgm:ptLst>
  <dgm:cxnLst>
    <dgm:cxn modelId="{34807B00-569E-44C6-97CB-B9A5E437C0ED}" type="presOf" srcId="{920DCD90-49B6-4B6D-87C6-E72DFC76F5AC}" destId="{1BE0D978-3F08-4D5F-AAA1-F867BDCFF709}" srcOrd="0" destOrd="0" presId="urn:microsoft.com/office/officeart/2005/8/layout/hierarchy3"/>
    <dgm:cxn modelId="{4344861F-D5C8-4D88-BF5C-D21C14F1B5E9}" srcId="{A22ED847-1D47-46A3-BE0E-E46F51B1EDFE}" destId="{E2486012-54BC-45B8-95BD-E18ABC4BB25A}" srcOrd="0" destOrd="0" parTransId="{88DBA583-7A96-486C-AE3A-A72CC5F7A976}" sibTransId="{3FA9C6C0-C18D-4922-A325-D58007AA5A44}"/>
    <dgm:cxn modelId="{179F0D25-10DB-4168-88A7-D51A466C1B76}" type="presOf" srcId="{A22ED847-1D47-46A3-BE0E-E46F51B1EDFE}" destId="{6A73D5F3-EAB9-49E8-8912-B18A13C98E7E}" srcOrd="0" destOrd="0" presId="urn:microsoft.com/office/officeart/2005/8/layout/hierarchy3"/>
    <dgm:cxn modelId="{F690E829-13AB-41D5-9E55-4AC43E9FAD0A}" type="presOf" srcId="{69EB48CF-1D1C-4884-A16F-37F2D1AB8EA4}" destId="{1BE0D978-3F08-4D5F-AAA1-F867BDCFF709}" srcOrd="0" destOrd="1" presId="urn:microsoft.com/office/officeart/2005/8/layout/hierarchy3"/>
    <dgm:cxn modelId="{A74FF93A-7151-4C00-A90B-A1B0861EF8FA}" type="presOf" srcId="{E2486012-54BC-45B8-95BD-E18ABC4BB25A}" destId="{F3B0817C-74D1-4F7D-A87F-295579D37077}" srcOrd="0" destOrd="0" presId="urn:microsoft.com/office/officeart/2005/8/layout/hierarchy3"/>
    <dgm:cxn modelId="{31237A3F-9260-4413-BEB9-ED5586EBAD96}" type="presOf" srcId="{A1587ACE-2166-41E4-849C-B66D2C37199B}" destId="{B05669DF-407A-41E0-9855-1ECCFA82E9A5}" srcOrd="0" destOrd="0" presId="urn:microsoft.com/office/officeart/2005/8/layout/hierarchy3"/>
    <dgm:cxn modelId="{6E166D4A-ABD1-4F74-A518-213ECC24F6E6}" type="presOf" srcId="{144DD4BE-C814-4722-8599-D8A0ED3DD045}" destId="{8F359077-1FA8-49D9-A17C-64A3688174D3}" srcOrd="0" destOrd="0" presId="urn:microsoft.com/office/officeart/2005/8/layout/hierarchy3"/>
    <dgm:cxn modelId="{48EE596D-8882-4AB0-9D62-572F3421EDE7}" type="presOf" srcId="{E2486012-54BC-45B8-95BD-E18ABC4BB25A}" destId="{3A6B9995-4E4A-4DAA-BB4B-CB3DFA06FFBD}" srcOrd="1" destOrd="0" presId="urn:microsoft.com/office/officeart/2005/8/layout/hierarchy3"/>
    <dgm:cxn modelId="{C268FE72-D2BC-4888-A518-F9406D848D7F}" srcId="{920DCD90-49B6-4B6D-87C6-E72DFC76F5AC}" destId="{69EB48CF-1D1C-4884-A16F-37F2D1AB8EA4}" srcOrd="0" destOrd="0" parTransId="{084B81EA-1C88-4781-8AB5-B70C2C7F91C3}" sibTransId="{19516BCC-17F7-4FD2-8287-D6135CF76215}"/>
    <dgm:cxn modelId="{7A145658-AC8E-47FA-8216-5C2725B1724B}" type="presOf" srcId="{B978A2A5-40F3-4B16-9AE3-61CE0C78CAA5}" destId="{49DFCEF5-9D5E-4452-9634-C2255C22B3E2}" srcOrd="0" destOrd="0" presId="urn:microsoft.com/office/officeart/2005/8/layout/hierarchy3"/>
    <dgm:cxn modelId="{40A6D058-03C1-4349-A1BD-70112C1607E3}" srcId="{E2486012-54BC-45B8-95BD-E18ABC4BB25A}" destId="{920DCD90-49B6-4B6D-87C6-E72DFC76F5AC}" srcOrd="1" destOrd="0" parTransId="{7A759657-A80A-475F-A8FC-3842A68BD74B}" sibTransId="{830B0D50-0337-4B44-A9C4-FB84F22C911E}"/>
    <dgm:cxn modelId="{D8017F85-97A8-4897-8AD0-D8C4278FEA0F}" srcId="{E2486012-54BC-45B8-95BD-E18ABC4BB25A}" destId="{A1587ACE-2166-41E4-849C-B66D2C37199B}" srcOrd="0" destOrd="0" parTransId="{144DD4BE-C814-4722-8599-D8A0ED3DD045}" sibTransId="{A7D3838A-C519-4CB6-85E8-A2BB504DE779}"/>
    <dgm:cxn modelId="{46B10098-D003-4CC7-AE97-91977EF5F68A}" type="presOf" srcId="{52E56F4A-F411-480B-9036-C30CEF23DF75}" destId="{84D59786-D42F-4289-B145-6849ECA02086}" srcOrd="0" destOrd="0" presId="urn:microsoft.com/office/officeart/2005/8/layout/hierarchy3"/>
    <dgm:cxn modelId="{846070A3-C04F-4AF0-918D-BA07042C4CC9}" type="presOf" srcId="{7A759657-A80A-475F-A8FC-3842A68BD74B}" destId="{204E1DEF-C9AD-412C-A81D-8A908631CA2A}" srcOrd="0" destOrd="0" presId="urn:microsoft.com/office/officeart/2005/8/layout/hierarchy3"/>
    <dgm:cxn modelId="{C092B3AC-3FB0-42A4-8AB3-110A34305004}" type="presOf" srcId="{689FABDE-C576-43FC-8240-AA45CEF50480}" destId="{1BE0D978-3F08-4D5F-AAA1-F867BDCFF709}" srcOrd="0" destOrd="2" presId="urn:microsoft.com/office/officeart/2005/8/layout/hierarchy3"/>
    <dgm:cxn modelId="{16B6D5B9-53BA-4681-93A0-67BE823503A1}" srcId="{E2486012-54BC-45B8-95BD-E18ABC4BB25A}" destId="{B978A2A5-40F3-4B16-9AE3-61CE0C78CAA5}" srcOrd="2" destOrd="0" parTransId="{52E56F4A-F411-480B-9036-C30CEF23DF75}" sibTransId="{BFD054EB-4F88-46A2-9D98-E7C2AEF1D053}"/>
    <dgm:cxn modelId="{327AABEC-7243-4F26-BDB0-14DA00D5674C}" srcId="{920DCD90-49B6-4B6D-87C6-E72DFC76F5AC}" destId="{689FABDE-C576-43FC-8240-AA45CEF50480}" srcOrd="1" destOrd="0" parTransId="{C799C0BC-AE1A-42CC-937A-08E672FDC9AB}" sibTransId="{EB6A480B-8122-487E-BB83-AD78811B14DF}"/>
    <dgm:cxn modelId="{85258228-4B0C-4B1B-8E47-F0F8AAC70C5A}" type="presParOf" srcId="{6A73D5F3-EAB9-49E8-8912-B18A13C98E7E}" destId="{AA5BF1B1-7ABD-4BD9-87FC-63FB5E6179B8}" srcOrd="0" destOrd="0" presId="urn:microsoft.com/office/officeart/2005/8/layout/hierarchy3"/>
    <dgm:cxn modelId="{FB3F4AD6-00C1-40FF-8379-16334097D85B}" type="presParOf" srcId="{AA5BF1B1-7ABD-4BD9-87FC-63FB5E6179B8}" destId="{EC865AA2-C54F-44A3-A559-51AF45C3ADF4}" srcOrd="0" destOrd="0" presId="urn:microsoft.com/office/officeart/2005/8/layout/hierarchy3"/>
    <dgm:cxn modelId="{7F505D5A-8D56-4B8A-91C2-2CE7133A0AAB}" type="presParOf" srcId="{EC865AA2-C54F-44A3-A559-51AF45C3ADF4}" destId="{F3B0817C-74D1-4F7D-A87F-295579D37077}" srcOrd="0" destOrd="0" presId="urn:microsoft.com/office/officeart/2005/8/layout/hierarchy3"/>
    <dgm:cxn modelId="{FD1EFBFF-F696-4880-8C24-48E475619A62}" type="presParOf" srcId="{EC865AA2-C54F-44A3-A559-51AF45C3ADF4}" destId="{3A6B9995-4E4A-4DAA-BB4B-CB3DFA06FFBD}" srcOrd="1" destOrd="0" presId="urn:microsoft.com/office/officeart/2005/8/layout/hierarchy3"/>
    <dgm:cxn modelId="{071DD14F-AA69-4A1A-82D3-79BDBBDDC3CC}" type="presParOf" srcId="{AA5BF1B1-7ABD-4BD9-87FC-63FB5E6179B8}" destId="{90B4B7F6-44A2-41EF-962D-78D1A8FEB0C9}" srcOrd="1" destOrd="0" presId="urn:microsoft.com/office/officeart/2005/8/layout/hierarchy3"/>
    <dgm:cxn modelId="{4A902FA1-82E6-4D1B-B6F3-AD6C95588D03}" type="presParOf" srcId="{90B4B7F6-44A2-41EF-962D-78D1A8FEB0C9}" destId="{8F359077-1FA8-49D9-A17C-64A3688174D3}" srcOrd="0" destOrd="0" presId="urn:microsoft.com/office/officeart/2005/8/layout/hierarchy3"/>
    <dgm:cxn modelId="{D1DBD655-64AC-4622-ACC8-CBE10DA1091A}" type="presParOf" srcId="{90B4B7F6-44A2-41EF-962D-78D1A8FEB0C9}" destId="{B05669DF-407A-41E0-9855-1ECCFA82E9A5}" srcOrd="1" destOrd="0" presId="urn:microsoft.com/office/officeart/2005/8/layout/hierarchy3"/>
    <dgm:cxn modelId="{2BDB28AB-55E3-49EB-8930-AA3C01CCA015}" type="presParOf" srcId="{90B4B7F6-44A2-41EF-962D-78D1A8FEB0C9}" destId="{204E1DEF-C9AD-412C-A81D-8A908631CA2A}" srcOrd="2" destOrd="0" presId="urn:microsoft.com/office/officeart/2005/8/layout/hierarchy3"/>
    <dgm:cxn modelId="{5D96C41A-D88E-4D80-AFC1-5DCA57A6458F}" type="presParOf" srcId="{90B4B7F6-44A2-41EF-962D-78D1A8FEB0C9}" destId="{1BE0D978-3F08-4D5F-AAA1-F867BDCFF709}" srcOrd="3" destOrd="0" presId="urn:microsoft.com/office/officeart/2005/8/layout/hierarchy3"/>
    <dgm:cxn modelId="{C3B7479C-6EB5-4C2A-855A-FCEFFB49DC04}" type="presParOf" srcId="{90B4B7F6-44A2-41EF-962D-78D1A8FEB0C9}" destId="{84D59786-D42F-4289-B145-6849ECA02086}" srcOrd="4" destOrd="0" presId="urn:microsoft.com/office/officeart/2005/8/layout/hierarchy3"/>
    <dgm:cxn modelId="{F213560A-9EF1-447D-978D-919D15758106}" type="presParOf" srcId="{90B4B7F6-44A2-41EF-962D-78D1A8FEB0C9}" destId="{49DFCEF5-9D5E-4452-9634-C2255C22B3E2}"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9AFCA6-6DA1-4C66-A3F3-6D2788B1D23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41B32C4B-AAC5-479D-93D7-AEE5123E43D8}">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l"/>
          <a:r>
            <a:rPr lang="en-US" sz="1800" dirty="0"/>
            <a:t>Know the Limitations…….what you can and can not do. </a:t>
          </a:r>
        </a:p>
      </dgm:t>
    </dgm:pt>
    <dgm:pt modelId="{0B2E311A-2981-4DD1-BE4D-12302F5CA330}" type="parTrans" cxnId="{8D1C1C04-917D-4342-B4C7-0D84C3A5A378}">
      <dgm:prSet/>
      <dgm:spPr/>
      <dgm:t>
        <a:bodyPr/>
        <a:lstStyle/>
        <a:p>
          <a:endParaRPr lang="en-US" sz="1800"/>
        </a:p>
      </dgm:t>
    </dgm:pt>
    <dgm:pt modelId="{7D8F9EF8-C389-4423-B15F-5645A6F9E0B4}" type="sibTrans" cxnId="{8D1C1C04-917D-4342-B4C7-0D84C3A5A378}">
      <dgm:prSet/>
      <dgm:spPr/>
      <dgm:t>
        <a:bodyPr/>
        <a:lstStyle/>
        <a:p>
          <a:endParaRPr lang="en-US" sz="1800"/>
        </a:p>
      </dgm:t>
    </dgm:pt>
    <dgm:pt modelId="{C8559BF2-812D-4F8B-A5A4-8402929F061F}">
      <dgm:prSet phldrT="[Text]" custT="1">
        <dgm:style>
          <a:lnRef idx="1">
            <a:schemeClr val="dk1"/>
          </a:lnRef>
          <a:fillRef idx="2">
            <a:schemeClr val="dk1"/>
          </a:fillRef>
          <a:effectRef idx="1">
            <a:schemeClr val="dk1"/>
          </a:effectRef>
          <a:fontRef idx="minor">
            <a:schemeClr val="dk1"/>
          </a:fontRef>
        </dgm:style>
      </dgm:prSet>
      <dgm:spPr/>
      <dgm:t>
        <a:bodyPr/>
        <a:lstStyle/>
        <a:p>
          <a:pPr algn="l"/>
          <a:r>
            <a:rPr lang="en-US" sz="1800" dirty="0"/>
            <a:t>Horizontal Range</a:t>
          </a:r>
        </a:p>
      </dgm:t>
    </dgm:pt>
    <dgm:pt modelId="{E0D6C4B3-9B04-4CFE-9EB4-32AAC53B31B5}" type="parTrans" cxnId="{500F106D-3509-4D2F-9EB2-0C9B58FD5DE8}">
      <dgm:prSet/>
      <dgm:spPr/>
      <dgm:t>
        <a:bodyPr/>
        <a:lstStyle/>
        <a:p>
          <a:endParaRPr lang="en-US" sz="1800"/>
        </a:p>
      </dgm:t>
    </dgm:pt>
    <dgm:pt modelId="{ED440B72-C1D0-4F09-ADD6-CED10FDE2ACE}" type="sibTrans" cxnId="{500F106D-3509-4D2F-9EB2-0C9B58FD5DE8}">
      <dgm:prSet/>
      <dgm:spPr/>
      <dgm:t>
        <a:bodyPr/>
        <a:lstStyle/>
        <a:p>
          <a:endParaRPr lang="en-US" sz="1800"/>
        </a:p>
      </dgm:t>
    </dgm:pt>
    <dgm:pt modelId="{73E35FA2-AE7A-4720-B34D-443262BAF8E9}">
      <dgm:prSet phldrT="[Text]" custT="1">
        <dgm:style>
          <a:lnRef idx="1">
            <a:schemeClr val="dk1"/>
          </a:lnRef>
          <a:fillRef idx="2">
            <a:schemeClr val="dk1"/>
          </a:fillRef>
          <a:effectRef idx="1">
            <a:schemeClr val="dk1"/>
          </a:effectRef>
          <a:fontRef idx="minor">
            <a:schemeClr val="dk1"/>
          </a:fontRef>
        </dgm:style>
      </dgm:prSet>
      <dgm:spPr/>
      <dgm:t>
        <a:bodyPr/>
        <a:lstStyle/>
        <a:p>
          <a:pPr algn="l"/>
          <a:r>
            <a:rPr lang="en-US" sz="1800" dirty="0"/>
            <a:t>Time of Discharge</a:t>
          </a:r>
        </a:p>
      </dgm:t>
    </dgm:pt>
    <dgm:pt modelId="{08F3CAF4-128F-4A8A-A407-C4E59EC2FCDF}" type="parTrans" cxnId="{F38EBD1A-CB1E-4BD6-A472-EF31D6392F4E}">
      <dgm:prSet/>
      <dgm:spPr/>
      <dgm:t>
        <a:bodyPr/>
        <a:lstStyle/>
        <a:p>
          <a:endParaRPr lang="en-US" sz="1800"/>
        </a:p>
      </dgm:t>
    </dgm:pt>
    <dgm:pt modelId="{8ED0047E-31F5-4099-8AF4-79291316A6A0}" type="sibTrans" cxnId="{F38EBD1A-CB1E-4BD6-A472-EF31D6392F4E}">
      <dgm:prSet/>
      <dgm:spPr/>
      <dgm:t>
        <a:bodyPr/>
        <a:lstStyle/>
        <a:p>
          <a:endParaRPr lang="en-US" sz="1800"/>
        </a:p>
      </dgm:t>
    </dgm:pt>
    <dgm:pt modelId="{6839EFC0-7012-4BC9-A78F-F5FC84DBDBE9}">
      <dgm:prSet custT="1">
        <dgm:style>
          <a:lnRef idx="2">
            <a:schemeClr val="dk1"/>
          </a:lnRef>
          <a:fillRef idx="1">
            <a:schemeClr val="lt1"/>
          </a:fillRef>
          <a:effectRef idx="0">
            <a:schemeClr val="dk1"/>
          </a:effectRef>
          <a:fontRef idx="minor">
            <a:schemeClr val="dk1"/>
          </a:fontRef>
        </dgm:style>
      </dgm:prSet>
      <dgm:spPr/>
      <dgm:t>
        <a:bodyPr/>
        <a:lstStyle/>
        <a:p>
          <a:pPr algn="l"/>
          <a:r>
            <a:rPr lang="en-US" sz="1800" b="1" u="sng" dirty="0"/>
            <a:t>What to do</a:t>
          </a:r>
        </a:p>
        <a:p>
          <a:pPr algn="l"/>
          <a:r>
            <a:rPr lang="en-US" sz="1800" dirty="0"/>
            <a:t>Read the directions on the extinguisher</a:t>
          </a:r>
        </a:p>
      </dgm:t>
    </dgm:pt>
    <dgm:pt modelId="{19440516-BBAE-4499-8630-7A1A3EF03115}" type="parTrans" cxnId="{8E961EE2-2BEE-4CDA-9F40-D29BBE863B97}">
      <dgm:prSet/>
      <dgm:spPr/>
      <dgm:t>
        <a:bodyPr/>
        <a:lstStyle/>
        <a:p>
          <a:endParaRPr lang="en-US" sz="1800"/>
        </a:p>
      </dgm:t>
    </dgm:pt>
    <dgm:pt modelId="{8EEFE4A5-C3AA-4519-9305-4F1F92724568}" type="sibTrans" cxnId="{8E961EE2-2BEE-4CDA-9F40-D29BBE863B97}">
      <dgm:prSet/>
      <dgm:spPr/>
      <dgm:t>
        <a:bodyPr/>
        <a:lstStyle/>
        <a:p>
          <a:endParaRPr lang="en-US" sz="1800"/>
        </a:p>
      </dgm:t>
    </dgm:pt>
    <dgm:pt modelId="{A665A0F7-2800-4995-8D35-60C0CA60D19D}">
      <dgm:prSet/>
      <dgm:spPr>
        <a:blipFill rotWithShape="0">
          <a:blip xmlns:r="http://schemas.openxmlformats.org/officeDocument/2006/relationships" r:embed="rId1"/>
          <a:stretch>
            <a:fillRect/>
          </a:stretch>
        </a:blipFill>
      </dgm:spPr>
      <dgm:t>
        <a:bodyPr/>
        <a:lstStyle/>
        <a:p>
          <a:endParaRPr lang="en-US"/>
        </a:p>
      </dgm:t>
    </dgm:pt>
    <dgm:pt modelId="{FAB6BCF7-E6FE-4951-BA92-E298E38A2276}" type="parTrans" cxnId="{1EB63161-3D7E-4F8C-AAA3-EB8650148116}">
      <dgm:prSet/>
      <dgm:spPr/>
      <dgm:t>
        <a:bodyPr/>
        <a:lstStyle/>
        <a:p>
          <a:endParaRPr lang="en-US"/>
        </a:p>
      </dgm:t>
    </dgm:pt>
    <dgm:pt modelId="{C7E350DB-B854-4800-B501-5375DCAFB0E8}" type="sibTrans" cxnId="{1EB63161-3D7E-4F8C-AAA3-EB8650148116}">
      <dgm:prSet/>
      <dgm:spPr/>
      <dgm:t>
        <a:bodyPr/>
        <a:lstStyle/>
        <a:p>
          <a:endParaRPr lang="en-US"/>
        </a:p>
      </dgm:t>
    </dgm:pt>
    <dgm:pt modelId="{7D819D6A-DA4E-4C30-AE85-DDF9654CC78F}" type="pres">
      <dgm:prSet presAssocID="{919AFCA6-6DA1-4C66-A3F3-6D2788B1D231}" presName="diagram" presStyleCnt="0">
        <dgm:presLayoutVars>
          <dgm:chPref val="1"/>
          <dgm:dir/>
          <dgm:animOne val="branch"/>
          <dgm:animLvl val="lvl"/>
          <dgm:resizeHandles/>
        </dgm:presLayoutVars>
      </dgm:prSet>
      <dgm:spPr/>
    </dgm:pt>
    <dgm:pt modelId="{026357FC-D203-4774-8EAD-FAC9520F11FA}" type="pres">
      <dgm:prSet presAssocID="{41B32C4B-AAC5-479D-93D7-AEE5123E43D8}" presName="root" presStyleCnt="0"/>
      <dgm:spPr/>
    </dgm:pt>
    <dgm:pt modelId="{D7E4E668-5051-4AB4-8470-3B3F97232BB3}" type="pres">
      <dgm:prSet presAssocID="{41B32C4B-AAC5-479D-93D7-AEE5123E43D8}" presName="rootComposite" presStyleCnt="0"/>
      <dgm:spPr/>
    </dgm:pt>
    <dgm:pt modelId="{58F6D296-33E1-4B6B-A30F-EEF43CD12E85}" type="pres">
      <dgm:prSet presAssocID="{41B32C4B-AAC5-479D-93D7-AEE5123E43D8}" presName="rootText" presStyleLbl="node1" presStyleIdx="0" presStyleCnt="1" custScaleX="284074" custLinFactNeighborX="-41677" custLinFactNeighborY="-3244"/>
      <dgm:spPr/>
    </dgm:pt>
    <dgm:pt modelId="{B64A1992-3C01-445D-9BEF-8257A3112E7B}" type="pres">
      <dgm:prSet presAssocID="{41B32C4B-AAC5-479D-93D7-AEE5123E43D8}" presName="rootConnector" presStyleLbl="node1" presStyleIdx="0" presStyleCnt="1"/>
      <dgm:spPr/>
    </dgm:pt>
    <dgm:pt modelId="{8761DA5E-4381-4973-AEF1-741A05579D73}" type="pres">
      <dgm:prSet presAssocID="{41B32C4B-AAC5-479D-93D7-AEE5123E43D8}" presName="childShape" presStyleCnt="0"/>
      <dgm:spPr/>
    </dgm:pt>
    <dgm:pt modelId="{CB852D90-397D-4F4D-8A78-E49D8D3118A2}" type="pres">
      <dgm:prSet presAssocID="{E0D6C4B3-9B04-4CFE-9EB4-32AAC53B31B5}" presName="Name13" presStyleLbl="parChTrans1D2" presStyleIdx="0" presStyleCnt="4"/>
      <dgm:spPr/>
    </dgm:pt>
    <dgm:pt modelId="{0052BCFD-AFB9-4E6F-9068-D1EAAF921BF4}" type="pres">
      <dgm:prSet presAssocID="{C8559BF2-812D-4F8B-A5A4-8402929F061F}" presName="childText" presStyleLbl="bgAcc1" presStyleIdx="0" presStyleCnt="4" custScaleX="141228" custLinFactNeighborX="-33296" custLinFactNeighborY="-8434">
        <dgm:presLayoutVars>
          <dgm:bulletEnabled val="1"/>
        </dgm:presLayoutVars>
      </dgm:prSet>
      <dgm:spPr/>
    </dgm:pt>
    <dgm:pt modelId="{2C057B60-0D6D-46CD-ACCF-9F2DFCA66869}" type="pres">
      <dgm:prSet presAssocID="{08F3CAF4-128F-4A8A-A407-C4E59EC2FCDF}" presName="Name13" presStyleLbl="parChTrans1D2" presStyleIdx="1" presStyleCnt="4"/>
      <dgm:spPr/>
    </dgm:pt>
    <dgm:pt modelId="{2D74A912-1E93-43E4-A381-4FA4A7DBDA58}" type="pres">
      <dgm:prSet presAssocID="{73E35FA2-AE7A-4720-B34D-443262BAF8E9}" presName="childText" presStyleLbl="bgAcc1" presStyleIdx="1" presStyleCnt="4" custScaleX="226474" custLinFactNeighborX="-33296" custLinFactNeighborY="-16768">
        <dgm:presLayoutVars>
          <dgm:bulletEnabled val="1"/>
        </dgm:presLayoutVars>
      </dgm:prSet>
      <dgm:spPr/>
    </dgm:pt>
    <dgm:pt modelId="{F4D05203-3511-40D3-AB82-918A22772F6B}" type="pres">
      <dgm:prSet presAssocID="{19440516-BBAE-4499-8630-7A1A3EF03115}" presName="Name13" presStyleLbl="parChTrans1D2" presStyleIdx="2" presStyleCnt="4"/>
      <dgm:spPr/>
    </dgm:pt>
    <dgm:pt modelId="{946B0A54-CC81-4250-8843-0DCCACBC50C9}" type="pres">
      <dgm:prSet presAssocID="{6839EFC0-7012-4BC9-A78F-F5FC84DBDBE9}" presName="childText" presStyleLbl="bgAcc1" presStyleIdx="2" presStyleCnt="4" custScaleX="244922" custLinFactNeighborX="-29006" custLinFactNeighborY="-18240">
        <dgm:presLayoutVars>
          <dgm:bulletEnabled val="1"/>
        </dgm:presLayoutVars>
      </dgm:prSet>
      <dgm:spPr/>
    </dgm:pt>
    <dgm:pt modelId="{1AA81F89-2304-4A35-8B78-11BEEADE1AFA}" type="pres">
      <dgm:prSet presAssocID="{FAB6BCF7-E6FE-4951-BA92-E298E38A2276}" presName="Name13" presStyleLbl="parChTrans1D2" presStyleIdx="3" presStyleCnt="4"/>
      <dgm:spPr/>
    </dgm:pt>
    <dgm:pt modelId="{108E9195-DB25-406E-9A8C-0A5172580E54}" type="pres">
      <dgm:prSet presAssocID="{A665A0F7-2800-4995-8D35-60C0CA60D19D}" presName="childText" presStyleLbl="bgAcc1" presStyleIdx="3" presStyleCnt="4" custScaleX="354702" custScaleY="133332" custLinFactNeighborX="35770" custLinFactNeighborY="-21945">
        <dgm:presLayoutVars>
          <dgm:bulletEnabled val="1"/>
        </dgm:presLayoutVars>
      </dgm:prSet>
      <dgm:spPr/>
    </dgm:pt>
  </dgm:ptLst>
  <dgm:cxnLst>
    <dgm:cxn modelId="{8D1C1C04-917D-4342-B4C7-0D84C3A5A378}" srcId="{919AFCA6-6DA1-4C66-A3F3-6D2788B1D231}" destId="{41B32C4B-AAC5-479D-93D7-AEE5123E43D8}" srcOrd="0" destOrd="0" parTransId="{0B2E311A-2981-4DD1-BE4D-12302F5CA330}" sibTransId="{7D8F9EF8-C389-4423-B15F-5645A6F9E0B4}"/>
    <dgm:cxn modelId="{AD29060D-E4A1-4CC8-B715-8AFED610F229}" type="presOf" srcId="{19440516-BBAE-4499-8630-7A1A3EF03115}" destId="{F4D05203-3511-40D3-AB82-918A22772F6B}" srcOrd="0" destOrd="0" presId="urn:microsoft.com/office/officeart/2005/8/layout/hierarchy3"/>
    <dgm:cxn modelId="{D1E3AB0E-EE8D-4CED-90E6-09EB66206188}" type="presOf" srcId="{C8559BF2-812D-4F8B-A5A4-8402929F061F}" destId="{0052BCFD-AFB9-4E6F-9068-D1EAAF921BF4}" srcOrd="0" destOrd="0" presId="urn:microsoft.com/office/officeart/2005/8/layout/hierarchy3"/>
    <dgm:cxn modelId="{6432F415-5C16-4F79-ABDD-48E01B93D8C8}" type="presOf" srcId="{41B32C4B-AAC5-479D-93D7-AEE5123E43D8}" destId="{B64A1992-3C01-445D-9BEF-8257A3112E7B}" srcOrd="1" destOrd="0" presId="urn:microsoft.com/office/officeart/2005/8/layout/hierarchy3"/>
    <dgm:cxn modelId="{F38EBD1A-CB1E-4BD6-A472-EF31D6392F4E}" srcId="{41B32C4B-AAC5-479D-93D7-AEE5123E43D8}" destId="{73E35FA2-AE7A-4720-B34D-443262BAF8E9}" srcOrd="1" destOrd="0" parTransId="{08F3CAF4-128F-4A8A-A407-C4E59EC2FCDF}" sibTransId="{8ED0047E-31F5-4099-8AF4-79291316A6A0}"/>
    <dgm:cxn modelId="{FAC1AC24-659F-4F7A-A857-17B46920B890}" type="presOf" srcId="{41B32C4B-AAC5-479D-93D7-AEE5123E43D8}" destId="{58F6D296-33E1-4B6B-A30F-EEF43CD12E85}" srcOrd="0" destOrd="0" presId="urn:microsoft.com/office/officeart/2005/8/layout/hierarchy3"/>
    <dgm:cxn modelId="{AA6F3C2D-DA60-4A3B-B906-AB0E96D654FE}" type="presOf" srcId="{73E35FA2-AE7A-4720-B34D-443262BAF8E9}" destId="{2D74A912-1E93-43E4-A381-4FA4A7DBDA58}" srcOrd="0" destOrd="0" presId="urn:microsoft.com/office/officeart/2005/8/layout/hierarchy3"/>
    <dgm:cxn modelId="{1EB63161-3D7E-4F8C-AAA3-EB8650148116}" srcId="{41B32C4B-AAC5-479D-93D7-AEE5123E43D8}" destId="{A665A0F7-2800-4995-8D35-60C0CA60D19D}" srcOrd="3" destOrd="0" parTransId="{FAB6BCF7-E6FE-4951-BA92-E298E38A2276}" sibTransId="{C7E350DB-B854-4800-B501-5375DCAFB0E8}"/>
    <dgm:cxn modelId="{92B5356B-87EF-4D0A-87F8-535643E5EE88}" type="presOf" srcId="{FAB6BCF7-E6FE-4951-BA92-E298E38A2276}" destId="{1AA81F89-2304-4A35-8B78-11BEEADE1AFA}" srcOrd="0" destOrd="0" presId="urn:microsoft.com/office/officeart/2005/8/layout/hierarchy3"/>
    <dgm:cxn modelId="{500F106D-3509-4D2F-9EB2-0C9B58FD5DE8}" srcId="{41B32C4B-AAC5-479D-93D7-AEE5123E43D8}" destId="{C8559BF2-812D-4F8B-A5A4-8402929F061F}" srcOrd="0" destOrd="0" parTransId="{E0D6C4B3-9B04-4CFE-9EB4-32AAC53B31B5}" sibTransId="{ED440B72-C1D0-4F09-ADD6-CED10FDE2ACE}"/>
    <dgm:cxn modelId="{A5860552-3508-40C0-A137-06732A680604}" type="presOf" srcId="{919AFCA6-6DA1-4C66-A3F3-6D2788B1D231}" destId="{7D819D6A-DA4E-4C30-AE85-DDF9654CC78F}" srcOrd="0" destOrd="0" presId="urn:microsoft.com/office/officeart/2005/8/layout/hierarchy3"/>
    <dgm:cxn modelId="{C1E82672-3AA6-4A24-867B-1B22439BE93B}" type="presOf" srcId="{A665A0F7-2800-4995-8D35-60C0CA60D19D}" destId="{108E9195-DB25-406E-9A8C-0A5172580E54}" srcOrd="0" destOrd="0" presId="urn:microsoft.com/office/officeart/2005/8/layout/hierarchy3"/>
    <dgm:cxn modelId="{D45B1A8A-1AC8-4AC3-934B-0800BF53C202}" type="presOf" srcId="{6839EFC0-7012-4BC9-A78F-F5FC84DBDBE9}" destId="{946B0A54-CC81-4250-8843-0DCCACBC50C9}" srcOrd="0" destOrd="0" presId="urn:microsoft.com/office/officeart/2005/8/layout/hierarchy3"/>
    <dgm:cxn modelId="{DB2BB994-A4F5-41B0-A09B-B60EF09EDAF4}" type="presOf" srcId="{08F3CAF4-128F-4A8A-A407-C4E59EC2FCDF}" destId="{2C057B60-0D6D-46CD-ACCF-9F2DFCA66869}" srcOrd="0" destOrd="0" presId="urn:microsoft.com/office/officeart/2005/8/layout/hierarchy3"/>
    <dgm:cxn modelId="{E55DD9D8-247A-4A07-A51A-DC6C09FFB84C}" type="presOf" srcId="{E0D6C4B3-9B04-4CFE-9EB4-32AAC53B31B5}" destId="{CB852D90-397D-4F4D-8A78-E49D8D3118A2}" srcOrd="0" destOrd="0" presId="urn:microsoft.com/office/officeart/2005/8/layout/hierarchy3"/>
    <dgm:cxn modelId="{8E961EE2-2BEE-4CDA-9F40-D29BBE863B97}" srcId="{41B32C4B-AAC5-479D-93D7-AEE5123E43D8}" destId="{6839EFC0-7012-4BC9-A78F-F5FC84DBDBE9}" srcOrd="2" destOrd="0" parTransId="{19440516-BBAE-4499-8630-7A1A3EF03115}" sibTransId="{8EEFE4A5-C3AA-4519-9305-4F1F92724568}"/>
    <dgm:cxn modelId="{E1137E2E-2838-4B6E-97C4-BD74E6B4A8D2}" type="presParOf" srcId="{7D819D6A-DA4E-4C30-AE85-DDF9654CC78F}" destId="{026357FC-D203-4774-8EAD-FAC9520F11FA}" srcOrd="0" destOrd="0" presId="urn:microsoft.com/office/officeart/2005/8/layout/hierarchy3"/>
    <dgm:cxn modelId="{DB5B9F0E-7654-4F50-8048-6D9D0EF70DD1}" type="presParOf" srcId="{026357FC-D203-4774-8EAD-FAC9520F11FA}" destId="{D7E4E668-5051-4AB4-8470-3B3F97232BB3}" srcOrd="0" destOrd="0" presId="urn:microsoft.com/office/officeart/2005/8/layout/hierarchy3"/>
    <dgm:cxn modelId="{66DE82F0-DF45-417D-BCB4-F0A4CBC41131}" type="presParOf" srcId="{D7E4E668-5051-4AB4-8470-3B3F97232BB3}" destId="{58F6D296-33E1-4B6B-A30F-EEF43CD12E85}" srcOrd="0" destOrd="0" presId="urn:microsoft.com/office/officeart/2005/8/layout/hierarchy3"/>
    <dgm:cxn modelId="{EA1A3A83-BF00-47BE-BDF6-0ABB6CE30211}" type="presParOf" srcId="{D7E4E668-5051-4AB4-8470-3B3F97232BB3}" destId="{B64A1992-3C01-445D-9BEF-8257A3112E7B}" srcOrd="1" destOrd="0" presId="urn:microsoft.com/office/officeart/2005/8/layout/hierarchy3"/>
    <dgm:cxn modelId="{93D42B7A-796D-4501-92EE-CD7BA6D794ED}" type="presParOf" srcId="{026357FC-D203-4774-8EAD-FAC9520F11FA}" destId="{8761DA5E-4381-4973-AEF1-741A05579D73}" srcOrd="1" destOrd="0" presId="urn:microsoft.com/office/officeart/2005/8/layout/hierarchy3"/>
    <dgm:cxn modelId="{DE000069-2790-4DDE-85A0-64EC8A9DBE9E}" type="presParOf" srcId="{8761DA5E-4381-4973-AEF1-741A05579D73}" destId="{CB852D90-397D-4F4D-8A78-E49D8D3118A2}" srcOrd="0" destOrd="0" presId="urn:microsoft.com/office/officeart/2005/8/layout/hierarchy3"/>
    <dgm:cxn modelId="{BB3D2B6B-D0B0-45CF-A211-7C255F21F06B}" type="presParOf" srcId="{8761DA5E-4381-4973-AEF1-741A05579D73}" destId="{0052BCFD-AFB9-4E6F-9068-D1EAAF921BF4}" srcOrd="1" destOrd="0" presId="urn:microsoft.com/office/officeart/2005/8/layout/hierarchy3"/>
    <dgm:cxn modelId="{233F10E2-F945-4C92-ABC8-D0E1594F5752}" type="presParOf" srcId="{8761DA5E-4381-4973-AEF1-741A05579D73}" destId="{2C057B60-0D6D-46CD-ACCF-9F2DFCA66869}" srcOrd="2" destOrd="0" presId="urn:microsoft.com/office/officeart/2005/8/layout/hierarchy3"/>
    <dgm:cxn modelId="{18528ACD-EB4F-40AA-870E-A0CBEEEED0FE}" type="presParOf" srcId="{8761DA5E-4381-4973-AEF1-741A05579D73}" destId="{2D74A912-1E93-43E4-A381-4FA4A7DBDA58}" srcOrd="3" destOrd="0" presId="urn:microsoft.com/office/officeart/2005/8/layout/hierarchy3"/>
    <dgm:cxn modelId="{9E188CB3-EC41-4539-8332-94F2215F40BE}" type="presParOf" srcId="{8761DA5E-4381-4973-AEF1-741A05579D73}" destId="{F4D05203-3511-40D3-AB82-918A22772F6B}" srcOrd="4" destOrd="0" presId="urn:microsoft.com/office/officeart/2005/8/layout/hierarchy3"/>
    <dgm:cxn modelId="{34EF3D4E-9A08-46D5-B89E-F7759CB025EB}" type="presParOf" srcId="{8761DA5E-4381-4973-AEF1-741A05579D73}" destId="{946B0A54-CC81-4250-8843-0DCCACBC50C9}" srcOrd="5" destOrd="0" presId="urn:microsoft.com/office/officeart/2005/8/layout/hierarchy3"/>
    <dgm:cxn modelId="{688BD040-2D62-4A92-BC46-C545A07CD0A1}" type="presParOf" srcId="{8761DA5E-4381-4973-AEF1-741A05579D73}" destId="{1AA81F89-2304-4A35-8B78-11BEEADE1AFA}" srcOrd="6" destOrd="0" presId="urn:microsoft.com/office/officeart/2005/8/layout/hierarchy3"/>
    <dgm:cxn modelId="{A4C00FDF-C80F-463B-AE62-AA17BF3E9060}" type="presParOf" srcId="{8761DA5E-4381-4973-AEF1-741A05579D73}" destId="{108E9195-DB25-406E-9A8C-0A5172580E54}"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2ED847-1D47-46A3-BE0E-E46F51B1EDF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2486012-54BC-45B8-95BD-E18ABC4BB25A}">
      <dgm:prSet phldrT="[Text]" custT="1"/>
      <dgm:spPr/>
      <dgm:t>
        <a:bodyPr/>
        <a:lstStyle/>
        <a:p>
          <a:r>
            <a:rPr lang="en-US" sz="3600" dirty="0"/>
            <a:t>Option 2</a:t>
          </a:r>
          <a:r>
            <a:rPr lang="en-US" sz="6500" dirty="0"/>
            <a:t> </a:t>
          </a:r>
        </a:p>
      </dgm:t>
    </dgm:pt>
    <dgm:pt modelId="{88DBA583-7A96-486C-AE3A-A72CC5F7A976}" type="parTrans" cxnId="{4344861F-D5C8-4D88-BF5C-D21C14F1B5E9}">
      <dgm:prSet/>
      <dgm:spPr/>
      <dgm:t>
        <a:bodyPr/>
        <a:lstStyle/>
        <a:p>
          <a:endParaRPr lang="en-US"/>
        </a:p>
      </dgm:t>
    </dgm:pt>
    <dgm:pt modelId="{3FA9C6C0-C18D-4922-A325-D58007AA5A44}" type="sibTrans" cxnId="{4344861F-D5C8-4D88-BF5C-D21C14F1B5E9}">
      <dgm:prSet/>
      <dgm:spPr/>
      <dgm:t>
        <a:bodyPr/>
        <a:lstStyle/>
        <a:p>
          <a:endParaRPr lang="en-US"/>
        </a:p>
      </dgm:t>
    </dgm:pt>
    <dgm:pt modelId="{A1587ACE-2166-41E4-849C-B66D2C37199B}">
      <dgm:prSet phldrT="[Text]" custT="1"/>
      <dgm:spPr/>
      <dgm:t>
        <a:bodyPr/>
        <a:lstStyle/>
        <a:p>
          <a:pPr algn="l"/>
          <a:r>
            <a:rPr lang="en-US" sz="2000" dirty="0"/>
            <a:t>Fire Extinguishers ARE NOT available in the work place.</a:t>
          </a:r>
        </a:p>
      </dgm:t>
    </dgm:pt>
    <dgm:pt modelId="{144DD4BE-C814-4722-8599-D8A0ED3DD045}" type="parTrans" cxnId="{D8017F85-97A8-4897-8AD0-D8C4278FEA0F}">
      <dgm:prSet/>
      <dgm:spPr/>
      <dgm:t>
        <a:bodyPr/>
        <a:lstStyle/>
        <a:p>
          <a:endParaRPr lang="en-US"/>
        </a:p>
      </dgm:t>
    </dgm:pt>
    <dgm:pt modelId="{A7D3838A-C519-4CB6-85E8-A2BB504DE779}" type="sibTrans" cxnId="{D8017F85-97A8-4897-8AD0-D8C4278FEA0F}">
      <dgm:prSet/>
      <dgm:spPr/>
      <dgm:t>
        <a:bodyPr/>
        <a:lstStyle/>
        <a:p>
          <a:endParaRPr lang="en-US"/>
        </a:p>
      </dgm:t>
    </dgm:pt>
    <dgm:pt modelId="{920DCD90-49B6-4B6D-87C6-E72DFC76F5AC}">
      <dgm:prSet phldrT="[Text]"/>
      <dgm:spPr/>
      <dgm:t>
        <a:bodyPr/>
        <a:lstStyle/>
        <a:p>
          <a:r>
            <a:rPr lang="en-US" b="1" u="sng" dirty="0">
              <a:solidFill>
                <a:srgbClr val="FF0000"/>
              </a:solidFill>
            </a:rPr>
            <a:t>MUST Develop</a:t>
          </a:r>
        </a:p>
      </dgm:t>
    </dgm:pt>
    <dgm:pt modelId="{7A759657-A80A-475F-A8FC-3842A68BD74B}" type="parTrans" cxnId="{40A6D058-03C1-4349-A1BD-70112C1607E3}">
      <dgm:prSet/>
      <dgm:spPr/>
      <dgm:t>
        <a:bodyPr/>
        <a:lstStyle/>
        <a:p>
          <a:endParaRPr lang="en-US"/>
        </a:p>
      </dgm:t>
    </dgm:pt>
    <dgm:pt modelId="{830B0D50-0337-4B44-A9C4-FB84F22C911E}" type="sibTrans" cxnId="{40A6D058-03C1-4349-A1BD-70112C1607E3}">
      <dgm:prSet/>
      <dgm:spPr/>
      <dgm:t>
        <a:bodyPr/>
        <a:lstStyle/>
        <a:p>
          <a:endParaRPr lang="en-US"/>
        </a:p>
      </dgm:t>
    </dgm:pt>
    <dgm:pt modelId="{69EB48CF-1D1C-4884-A16F-37F2D1AB8EA4}">
      <dgm:prSet phldrT="[Text]"/>
      <dgm:spPr/>
      <dgm:t>
        <a:bodyPr/>
        <a:lstStyle/>
        <a:p>
          <a:r>
            <a:rPr lang="en-US" dirty="0"/>
            <a:t>1910.38, Emergency Action Plan</a:t>
          </a:r>
        </a:p>
      </dgm:t>
    </dgm:pt>
    <dgm:pt modelId="{084B81EA-1C88-4781-8AB5-B70C2C7F91C3}" type="parTrans" cxnId="{C268FE72-D2BC-4888-A518-F9406D848D7F}">
      <dgm:prSet/>
      <dgm:spPr/>
      <dgm:t>
        <a:bodyPr/>
        <a:lstStyle/>
        <a:p>
          <a:endParaRPr lang="en-US"/>
        </a:p>
      </dgm:t>
    </dgm:pt>
    <dgm:pt modelId="{19516BCC-17F7-4FD2-8287-D6135CF76215}" type="sibTrans" cxnId="{C268FE72-D2BC-4888-A518-F9406D848D7F}">
      <dgm:prSet/>
      <dgm:spPr/>
      <dgm:t>
        <a:bodyPr/>
        <a:lstStyle/>
        <a:p>
          <a:endParaRPr lang="en-US"/>
        </a:p>
      </dgm:t>
    </dgm:pt>
    <dgm:pt modelId="{689FABDE-C576-43FC-8240-AA45CEF50480}">
      <dgm:prSet phldrT="[Text]"/>
      <dgm:spPr/>
      <dgm:t>
        <a:bodyPr/>
        <a:lstStyle/>
        <a:p>
          <a:r>
            <a:rPr lang="en-US" dirty="0"/>
            <a:t>1910.39, Fire Prevention Plan</a:t>
          </a:r>
        </a:p>
      </dgm:t>
    </dgm:pt>
    <dgm:pt modelId="{C799C0BC-AE1A-42CC-937A-08E672FDC9AB}" type="parTrans" cxnId="{327AABEC-7243-4F26-BDB0-14DA00D5674C}">
      <dgm:prSet/>
      <dgm:spPr/>
      <dgm:t>
        <a:bodyPr/>
        <a:lstStyle/>
        <a:p>
          <a:endParaRPr lang="en-US"/>
        </a:p>
      </dgm:t>
    </dgm:pt>
    <dgm:pt modelId="{EB6A480B-8122-487E-BB83-AD78811B14DF}" type="sibTrans" cxnId="{327AABEC-7243-4F26-BDB0-14DA00D5674C}">
      <dgm:prSet/>
      <dgm:spPr/>
      <dgm:t>
        <a:bodyPr/>
        <a:lstStyle/>
        <a:p>
          <a:endParaRPr lang="en-US"/>
        </a:p>
      </dgm:t>
    </dgm:pt>
    <dgm:pt modelId="{B978A2A5-40F3-4B16-9AE3-61CE0C78CAA5}">
      <dgm:prSet custT="1"/>
      <dgm:spPr/>
      <dgm:t>
        <a:bodyPr/>
        <a:lstStyle/>
        <a:p>
          <a:pPr algn="l"/>
          <a:r>
            <a:rPr lang="en-US" sz="2000" b="1" u="sng" dirty="0">
              <a:solidFill>
                <a:srgbClr val="FF0000"/>
              </a:solidFill>
            </a:rPr>
            <a:t>Must Do</a:t>
          </a:r>
        </a:p>
        <a:p>
          <a:pPr algn="l"/>
          <a:r>
            <a:rPr lang="en-US" sz="2000" dirty="0"/>
            <a:t>1) Provide Fire Extinguishers if a Standard Requires it.</a:t>
          </a:r>
        </a:p>
      </dgm:t>
    </dgm:pt>
    <dgm:pt modelId="{52E56F4A-F411-480B-9036-C30CEF23DF75}" type="parTrans" cxnId="{16B6D5B9-53BA-4681-93A0-67BE823503A1}">
      <dgm:prSet/>
      <dgm:spPr/>
      <dgm:t>
        <a:bodyPr/>
        <a:lstStyle/>
        <a:p>
          <a:endParaRPr lang="en-US"/>
        </a:p>
      </dgm:t>
    </dgm:pt>
    <dgm:pt modelId="{BFD054EB-4F88-46A2-9D98-E7C2AEF1D053}" type="sibTrans" cxnId="{16B6D5B9-53BA-4681-93A0-67BE823503A1}">
      <dgm:prSet/>
      <dgm:spPr/>
      <dgm:t>
        <a:bodyPr/>
        <a:lstStyle/>
        <a:p>
          <a:endParaRPr lang="en-US"/>
        </a:p>
      </dgm:t>
    </dgm:pt>
    <dgm:pt modelId="{ED846B68-34E0-4F1C-8A1E-9FCBBF79ACAA}">
      <dgm:prSet phldrT="[Text]"/>
      <dgm:spPr/>
      <dgm:t>
        <a:bodyPr/>
        <a:lstStyle/>
        <a:p>
          <a:r>
            <a:rPr lang="en-US" dirty="0"/>
            <a:t>Written Safety Policy, requiring </a:t>
          </a:r>
          <a:r>
            <a:rPr lang="en-US" u="sng" dirty="0"/>
            <a:t>complete and total evacuation </a:t>
          </a:r>
          <a:r>
            <a:rPr lang="en-US" dirty="0"/>
            <a:t>upon hearing alarm.</a:t>
          </a:r>
        </a:p>
      </dgm:t>
    </dgm:pt>
    <dgm:pt modelId="{1ADFD63C-0C3E-486D-BE29-52044703E531}" type="parTrans" cxnId="{5FC4AF23-700B-4F5F-9039-F2E7F7289C11}">
      <dgm:prSet/>
      <dgm:spPr/>
      <dgm:t>
        <a:bodyPr/>
        <a:lstStyle/>
        <a:p>
          <a:endParaRPr lang="en-US"/>
        </a:p>
      </dgm:t>
    </dgm:pt>
    <dgm:pt modelId="{ED3315B6-BBE8-4951-8175-BAFC0072B6BC}" type="sibTrans" cxnId="{5FC4AF23-700B-4F5F-9039-F2E7F7289C11}">
      <dgm:prSet/>
      <dgm:spPr/>
      <dgm:t>
        <a:bodyPr/>
        <a:lstStyle/>
        <a:p>
          <a:endParaRPr lang="en-US"/>
        </a:p>
      </dgm:t>
    </dgm:pt>
    <dgm:pt modelId="{6A73D5F3-EAB9-49E8-8912-B18A13C98E7E}" type="pres">
      <dgm:prSet presAssocID="{A22ED847-1D47-46A3-BE0E-E46F51B1EDFE}" presName="diagram" presStyleCnt="0">
        <dgm:presLayoutVars>
          <dgm:chPref val="1"/>
          <dgm:dir/>
          <dgm:animOne val="branch"/>
          <dgm:animLvl val="lvl"/>
          <dgm:resizeHandles/>
        </dgm:presLayoutVars>
      </dgm:prSet>
      <dgm:spPr/>
    </dgm:pt>
    <dgm:pt modelId="{AA5BF1B1-7ABD-4BD9-87FC-63FB5E6179B8}" type="pres">
      <dgm:prSet presAssocID="{E2486012-54BC-45B8-95BD-E18ABC4BB25A}" presName="root" presStyleCnt="0"/>
      <dgm:spPr/>
    </dgm:pt>
    <dgm:pt modelId="{EC865AA2-C54F-44A3-A559-51AF45C3ADF4}" type="pres">
      <dgm:prSet presAssocID="{E2486012-54BC-45B8-95BD-E18ABC4BB25A}" presName="rootComposite" presStyleCnt="0"/>
      <dgm:spPr/>
    </dgm:pt>
    <dgm:pt modelId="{F3B0817C-74D1-4F7D-A87F-295579D37077}" type="pres">
      <dgm:prSet presAssocID="{E2486012-54BC-45B8-95BD-E18ABC4BB25A}" presName="rootText" presStyleLbl="node1" presStyleIdx="0" presStyleCnt="1"/>
      <dgm:spPr/>
    </dgm:pt>
    <dgm:pt modelId="{3A6B9995-4E4A-4DAA-BB4B-CB3DFA06FFBD}" type="pres">
      <dgm:prSet presAssocID="{E2486012-54BC-45B8-95BD-E18ABC4BB25A}" presName="rootConnector" presStyleLbl="node1" presStyleIdx="0" presStyleCnt="1"/>
      <dgm:spPr/>
    </dgm:pt>
    <dgm:pt modelId="{90B4B7F6-44A2-41EF-962D-78D1A8FEB0C9}" type="pres">
      <dgm:prSet presAssocID="{E2486012-54BC-45B8-95BD-E18ABC4BB25A}" presName="childShape" presStyleCnt="0"/>
      <dgm:spPr/>
    </dgm:pt>
    <dgm:pt modelId="{8F359077-1FA8-49D9-A17C-64A3688174D3}" type="pres">
      <dgm:prSet presAssocID="{144DD4BE-C814-4722-8599-D8A0ED3DD045}" presName="Name13" presStyleLbl="parChTrans1D2" presStyleIdx="0" presStyleCnt="3"/>
      <dgm:spPr/>
    </dgm:pt>
    <dgm:pt modelId="{B05669DF-407A-41E0-9855-1ECCFA82E9A5}" type="pres">
      <dgm:prSet presAssocID="{A1587ACE-2166-41E4-849C-B66D2C37199B}" presName="childText" presStyleLbl="bgAcc1" presStyleIdx="0" presStyleCnt="3" custScaleX="404438" custLinFactNeighborX="-5366" custLinFactNeighborY="-1849">
        <dgm:presLayoutVars>
          <dgm:bulletEnabled val="1"/>
        </dgm:presLayoutVars>
      </dgm:prSet>
      <dgm:spPr/>
    </dgm:pt>
    <dgm:pt modelId="{204E1DEF-C9AD-412C-A81D-8A908631CA2A}" type="pres">
      <dgm:prSet presAssocID="{7A759657-A80A-475F-A8FC-3842A68BD74B}" presName="Name13" presStyleLbl="parChTrans1D2" presStyleIdx="1" presStyleCnt="3"/>
      <dgm:spPr/>
    </dgm:pt>
    <dgm:pt modelId="{1BE0D978-3F08-4D5F-AAA1-F867BDCFF709}" type="pres">
      <dgm:prSet presAssocID="{920DCD90-49B6-4B6D-87C6-E72DFC76F5AC}" presName="childText" presStyleLbl="bgAcc1" presStyleIdx="1" presStyleCnt="3" custScaleX="404703">
        <dgm:presLayoutVars>
          <dgm:bulletEnabled val="1"/>
        </dgm:presLayoutVars>
      </dgm:prSet>
      <dgm:spPr/>
    </dgm:pt>
    <dgm:pt modelId="{84D59786-D42F-4289-B145-6849ECA02086}" type="pres">
      <dgm:prSet presAssocID="{52E56F4A-F411-480B-9036-C30CEF23DF75}" presName="Name13" presStyleLbl="parChTrans1D2" presStyleIdx="2" presStyleCnt="3"/>
      <dgm:spPr/>
    </dgm:pt>
    <dgm:pt modelId="{49DFCEF5-9D5E-4452-9634-C2255C22B3E2}" type="pres">
      <dgm:prSet presAssocID="{B978A2A5-40F3-4B16-9AE3-61CE0C78CAA5}" presName="childText" presStyleLbl="bgAcc1" presStyleIdx="2" presStyleCnt="3" custScaleX="403375" custLinFactNeighborX="-1395" custLinFactNeighborY="-2173">
        <dgm:presLayoutVars>
          <dgm:bulletEnabled val="1"/>
        </dgm:presLayoutVars>
      </dgm:prSet>
      <dgm:spPr/>
    </dgm:pt>
  </dgm:ptLst>
  <dgm:cxnLst>
    <dgm:cxn modelId="{47E77703-E96A-4CDC-8E37-99A8E88330D5}" type="presOf" srcId="{920DCD90-49B6-4B6D-87C6-E72DFC76F5AC}" destId="{1BE0D978-3F08-4D5F-AAA1-F867BDCFF709}" srcOrd="0" destOrd="0" presId="urn:microsoft.com/office/officeart/2005/8/layout/hierarchy3"/>
    <dgm:cxn modelId="{FE20F511-CF23-48CC-B1BE-623199BF6233}" type="presOf" srcId="{69EB48CF-1D1C-4884-A16F-37F2D1AB8EA4}" destId="{1BE0D978-3F08-4D5F-AAA1-F867BDCFF709}" srcOrd="0" destOrd="2" presId="urn:microsoft.com/office/officeart/2005/8/layout/hierarchy3"/>
    <dgm:cxn modelId="{4344861F-D5C8-4D88-BF5C-D21C14F1B5E9}" srcId="{A22ED847-1D47-46A3-BE0E-E46F51B1EDFE}" destId="{E2486012-54BC-45B8-95BD-E18ABC4BB25A}" srcOrd="0" destOrd="0" parTransId="{88DBA583-7A96-486C-AE3A-A72CC5F7A976}" sibTransId="{3FA9C6C0-C18D-4922-A325-D58007AA5A44}"/>
    <dgm:cxn modelId="{5FC4AF23-700B-4F5F-9039-F2E7F7289C11}" srcId="{920DCD90-49B6-4B6D-87C6-E72DFC76F5AC}" destId="{ED846B68-34E0-4F1C-8A1E-9FCBBF79ACAA}" srcOrd="0" destOrd="0" parTransId="{1ADFD63C-0C3E-486D-BE29-52044703E531}" sibTransId="{ED3315B6-BBE8-4951-8175-BAFC0072B6BC}"/>
    <dgm:cxn modelId="{BB5B4735-FD25-48AF-898B-960F9BFC67CB}" type="presOf" srcId="{A1587ACE-2166-41E4-849C-B66D2C37199B}" destId="{B05669DF-407A-41E0-9855-1ECCFA82E9A5}" srcOrd="0" destOrd="0" presId="urn:microsoft.com/office/officeart/2005/8/layout/hierarchy3"/>
    <dgm:cxn modelId="{77F8C13F-0D80-4B6B-B0BD-F68122CE22AD}" type="presOf" srcId="{52E56F4A-F411-480B-9036-C30CEF23DF75}" destId="{84D59786-D42F-4289-B145-6849ECA02086}" srcOrd="0" destOrd="0" presId="urn:microsoft.com/office/officeart/2005/8/layout/hierarchy3"/>
    <dgm:cxn modelId="{56F0E25C-1227-465D-B16D-8AD16A341228}" type="presOf" srcId="{689FABDE-C576-43FC-8240-AA45CEF50480}" destId="{1BE0D978-3F08-4D5F-AAA1-F867BDCFF709}" srcOrd="0" destOrd="3" presId="urn:microsoft.com/office/officeart/2005/8/layout/hierarchy3"/>
    <dgm:cxn modelId="{5F01C66B-F0AB-47B0-8853-1855E1EAC130}" type="presOf" srcId="{A22ED847-1D47-46A3-BE0E-E46F51B1EDFE}" destId="{6A73D5F3-EAB9-49E8-8912-B18A13C98E7E}" srcOrd="0" destOrd="0" presId="urn:microsoft.com/office/officeart/2005/8/layout/hierarchy3"/>
    <dgm:cxn modelId="{C268FE72-D2BC-4888-A518-F9406D848D7F}" srcId="{920DCD90-49B6-4B6D-87C6-E72DFC76F5AC}" destId="{69EB48CF-1D1C-4884-A16F-37F2D1AB8EA4}" srcOrd="1" destOrd="0" parTransId="{084B81EA-1C88-4781-8AB5-B70C2C7F91C3}" sibTransId="{19516BCC-17F7-4FD2-8287-D6135CF76215}"/>
    <dgm:cxn modelId="{40A6D058-03C1-4349-A1BD-70112C1607E3}" srcId="{E2486012-54BC-45B8-95BD-E18ABC4BB25A}" destId="{920DCD90-49B6-4B6D-87C6-E72DFC76F5AC}" srcOrd="1" destOrd="0" parTransId="{7A759657-A80A-475F-A8FC-3842A68BD74B}" sibTransId="{830B0D50-0337-4B44-A9C4-FB84F22C911E}"/>
    <dgm:cxn modelId="{472C8981-0196-4C9A-B578-8FEFDC5D87C2}" type="presOf" srcId="{144DD4BE-C814-4722-8599-D8A0ED3DD045}" destId="{8F359077-1FA8-49D9-A17C-64A3688174D3}" srcOrd="0" destOrd="0" presId="urn:microsoft.com/office/officeart/2005/8/layout/hierarchy3"/>
    <dgm:cxn modelId="{D8017F85-97A8-4897-8AD0-D8C4278FEA0F}" srcId="{E2486012-54BC-45B8-95BD-E18ABC4BB25A}" destId="{A1587ACE-2166-41E4-849C-B66D2C37199B}" srcOrd="0" destOrd="0" parTransId="{144DD4BE-C814-4722-8599-D8A0ED3DD045}" sibTransId="{A7D3838A-C519-4CB6-85E8-A2BB504DE779}"/>
    <dgm:cxn modelId="{0A623EAC-709F-45A4-AC19-D0C104601736}" type="presOf" srcId="{7A759657-A80A-475F-A8FC-3842A68BD74B}" destId="{204E1DEF-C9AD-412C-A81D-8A908631CA2A}" srcOrd="0" destOrd="0" presId="urn:microsoft.com/office/officeart/2005/8/layout/hierarchy3"/>
    <dgm:cxn modelId="{16B6D5B9-53BA-4681-93A0-67BE823503A1}" srcId="{E2486012-54BC-45B8-95BD-E18ABC4BB25A}" destId="{B978A2A5-40F3-4B16-9AE3-61CE0C78CAA5}" srcOrd="2" destOrd="0" parTransId="{52E56F4A-F411-480B-9036-C30CEF23DF75}" sibTransId="{BFD054EB-4F88-46A2-9D98-E7C2AEF1D053}"/>
    <dgm:cxn modelId="{199583CB-6D1A-4377-A515-7B1FA67F0821}" type="presOf" srcId="{E2486012-54BC-45B8-95BD-E18ABC4BB25A}" destId="{F3B0817C-74D1-4F7D-A87F-295579D37077}" srcOrd="0" destOrd="0" presId="urn:microsoft.com/office/officeart/2005/8/layout/hierarchy3"/>
    <dgm:cxn modelId="{B28356CD-6FB1-4CAE-832D-B4A1F30657CD}" type="presOf" srcId="{B978A2A5-40F3-4B16-9AE3-61CE0C78CAA5}" destId="{49DFCEF5-9D5E-4452-9634-C2255C22B3E2}" srcOrd="0" destOrd="0" presId="urn:microsoft.com/office/officeart/2005/8/layout/hierarchy3"/>
    <dgm:cxn modelId="{765F82D1-592F-4A9C-94B4-0B38ACA90197}" type="presOf" srcId="{E2486012-54BC-45B8-95BD-E18ABC4BB25A}" destId="{3A6B9995-4E4A-4DAA-BB4B-CB3DFA06FFBD}" srcOrd="1" destOrd="0" presId="urn:microsoft.com/office/officeart/2005/8/layout/hierarchy3"/>
    <dgm:cxn modelId="{327AABEC-7243-4F26-BDB0-14DA00D5674C}" srcId="{920DCD90-49B6-4B6D-87C6-E72DFC76F5AC}" destId="{689FABDE-C576-43FC-8240-AA45CEF50480}" srcOrd="2" destOrd="0" parTransId="{C799C0BC-AE1A-42CC-937A-08E672FDC9AB}" sibTransId="{EB6A480B-8122-487E-BB83-AD78811B14DF}"/>
    <dgm:cxn modelId="{9E8F9CF5-7424-4FB2-888D-221E72A73365}" type="presOf" srcId="{ED846B68-34E0-4F1C-8A1E-9FCBBF79ACAA}" destId="{1BE0D978-3F08-4D5F-AAA1-F867BDCFF709}" srcOrd="0" destOrd="1" presId="urn:microsoft.com/office/officeart/2005/8/layout/hierarchy3"/>
    <dgm:cxn modelId="{20C7A299-1304-4250-AB81-B656AC7EEB74}" type="presParOf" srcId="{6A73D5F3-EAB9-49E8-8912-B18A13C98E7E}" destId="{AA5BF1B1-7ABD-4BD9-87FC-63FB5E6179B8}" srcOrd="0" destOrd="0" presId="urn:microsoft.com/office/officeart/2005/8/layout/hierarchy3"/>
    <dgm:cxn modelId="{2B297BC3-7FA2-4153-A86A-5AC75990259E}" type="presParOf" srcId="{AA5BF1B1-7ABD-4BD9-87FC-63FB5E6179B8}" destId="{EC865AA2-C54F-44A3-A559-51AF45C3ADF4}" srcOrd="0" destOrd="0" presId="urn:microsoft.com/office/officeart/2005/8/layout/hierarchy3"/>
    <dgm:cxn modelId="{1241BB60-D1C7-4970-BC40-984CB13F152C}" type="presParOf" srcId="{EC865AA2-C54F-44A3-A559-51AF45C3ADF4}" destId="{F3B0817C-74D1-4F7D-A87F-295579D37077}" srcOrd="0" destOrd="0" presId="urn:microsoft.com/office/officeart/2005/8/layout/hierarchy3"/>
    <dgm:cxn modelId="{BB993D0C-85AA-4E20-B47B-372FB7AF3C3F}" type="presParOf" srcId="{EC865AA2-C54F-44A3-A559-51AF45C3ADF4}" destId="{3A6B9995-4E4A-4DAA-BB4B-CB3DFA06FFBD}" srcOrd="1" destOrd="0" presId="urn:microsoft.com/office/officeart/2005/8/layout/hierarchy3"/>
    <dgm:cxn modelId="{1AAB43EE-0CDC-4827-8BE1-80841028C67C}" type="presParOf" srcId="{AA5BF1B1-7ABD-4BD9-87FC-63FB5E6179B8}" destId="{90B4B7F6-44A2-41EF-962D-78D1A8FEB0C9}" srcOrd="1" destOrd="0" presId="urn:microsoft.com/office/officeart/2005/8/layout/hierarchy3"/>
    <dgm:cxn modelId="{EF7C91FB-80EE-4A57-995E-2DB16D0B39E2}" type="presParOf" srcId="{90B4B7F6-44A2-41EF-962D-78D1A8FEB0C9}" destId="{8F359077-1FA8-49D9-A17C-64A3688174D3}" srcOrd="0" destOrd="0" presId="urn:microsoft.com/office/officeart/2005/8/layout/hierarchy3"/>
    <dgm:cxn modelId="{B86AF31E-4C8F-4F59-AFED-1781CD4AD309}" type="presParOf" srcId="{90B4B7F6-44A2-41EF-962D-78D1A8FEB0C9}" destId="{B05669DF-407A-41E0-9855-1ECCFA82E9A5}" srcOrd="1" destOrd="0" presId="urn:microsoft.com/office/officeart/2005/8/layout/hierarchy3"/>
    <dgm:cxn modelId="{9E14A95E-E3E3-40FA-B577-70F66EB5FE02}" type="presParOf" srcId="{90B4B7F6-44A2-41EF-962D-78D1A8FEB0C9}" destId="{204E1DEF-C9AD-412C-A81D-8A908631CA2A}" srcOrd="2" destOrd="0" presId="urn:microsoft.com/office/officeart/2005/8/layout/hierarchy3"/>
    <dgm:cxn modelId="{BA86C3F0-85DD-4DE9-A38E-D4F686193879}" type="presParOf" srcId="{90B4B7F6-44A2-41EF-962D-78D1A8FEB0C9}" destId="{1BE0D978-3F08-4D5F-AAA1-F867BDCFF709}" srcOrd="3" destOrd="0" presId="urn:microsoft.com/office/officeart/2005/8/layout/hierarchy3"/>
    <dgm:cxn modelId="{420AB0E7-8659-4298-85BD-EB17D4E86D27}" type="presParOf" srcId="{90B4B7F6-44A2-41EF-962D-78D1A8FEB0C9}" destId="{84D59786-D42F-4289-B145-6849ECA02086}" srcOrd="4" destOrd="0" presId="urn:microsoft.com/office/officeart/2005/8/layout/hierarchy3"/>
    <dgm:cxn modelId="{5F58E854-3264-4FC1-97FC-25E01FFDBDD1}" type="presParOf" srcId="{90B4B7F6-44A2-41EF-962D-78D1A8FEB0C9}" destId="{49DFCEF5-9D5E-4452-9634-C2255C22B3E2}"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2ED847-1D47-46A3-BE0E-E46F51B1EDF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2486012-54BC-45B8-95BD-E18ABC4BB25A}">
      <dgm:prSet phldrT="[Text]" custT="1"/>
      <dgm:spPr/>
      <dgm:t>
        <a:bodyPr/>
        <a:lstStyle/>
        <a:p>
          <a:r>
            <a:rPr lang="en-US" sz="3600" dirty="0"/>
            <a:t>Option 3</a:t>
          </a:r>
          <a:r>
            <a:rPr lang="en-US" sz="6500" dirty="0"/>
            <a:t> </a:t>
          </a:r>
        </a:p>
      </dgm:t>
    </dgm:pt>
    <dgm:pt modelId="{88DBA583-7A96-486C-AE3A-A72CC5F7A976}" type="parTrans" cxnId="{4344861F-D5C8-4D88-BF5C-D21C14F1B5E9}">
      <dgm:prSet/>
      <dgm:spPr/>
      <dgm:t>
        <a:bodyPr/>
        <a:lstStyle/>
        <a:p>
          <a:endParaRPr lang="en-US"/>
        </a:p>
      </dgm:t>
    </dgm:pt>
    <dgm:pt modelId="{3FA9C6C0-C18D-4922-A325-D58007AA5A44}" type="sibTrans" cxnId="{4344861F-D5C8-4D88-BF5C-D21C14F1B5E9}">
      <dgm:prSet/>
      <dgm:spPr/>
      <dgm:t>
        <a:bodyPr/>
        <a:lstStyle/>
        <a:p>
          <a:endParaRPr lang="en-US"/>
        </a:p>
      </dgm:t>
    </dgm:pt>
    <dgm:pt modelId="{A1587ACE-2166-41E4-849C-B66D2C37199B}">
      <dgm:prSet phldrT="[Text]" custT="1"/>
      <dgm:spPr/>
      <dgm:t>
        <a:bodyPr/>
        <a:lstStyle/>
        <a:p>
          <a:pPr algn="l"/>
          <a:r>
            <a:rPr lang="en-US" sz="2000" dirty="0"/>
            <a:t>Employer has </a:t>
          </a:r>
          <a:r>
            <a:rPr lang="en-US" sz="2000" b="1" dirty="0"/>
            <a:t>DESIGNATED CERTAIN EMPLOYEES </a:t>
          </a:r>
          <a:r>
            <a:rPr lang="en-US" sz="2000" dirty="0"/>
            <a:t>to be the only ones authorized to use them in a fire.</a:t>
          </a:r>
        </a:p>
      </dgm:t>
    </dgm:pt>
    <dgm:pt modelId="{144DD4BE-C814-4722-8599-D8A0ED3DD045}" type="parTrans" cxnId="{D8017F85-97A8-4897-8AD0-D8C4278FEA0F}">
      <dgm:prSet/>
      <dgm:spPr/>
      <dgm:t>
        <a:bodyPr/>
        <a:lstStyle/>
        <a:p>
          <a:endParaRPr lang="en-US"/>
        </a:p>
      </dgm:t>
    </dgm:pt>
    <dgm:pt modelId="{A7D3838A-C519-4CB6-85E8-A2BB504DE779}" type="sibTrans" cxnId="{D8017F85-97A8-4897-8AD0-D8C4278FEA0F}">
      <dgm:prSet/>
      <dgm:spPr/>
      <dgm:t>
        <a:bodyPr/>
        <a:lstStyle/>
        <a:p>
          <a:endParaRPr lang="en-US"/>
        </a:p>
      </dgm:t>
    </dgm:pt>
    <dgm:pt modelId="{920DCD90-49B6-4B6D-87C6-E72DFC76F5AC}">
      <dgm:prSet phldrT="[Text]" custT="1"/>
      <dgm:spPr/>
      <dgm:t>
        <a:bodyPr/>
        <a:lstStyle/>
        <a:p>
          <a:pPr algn="l"/>
          <a:r>
            <a:rPr lang="en-US" sz="2000" b="1" u="sng" dirty="0">
              <a:solidFill>
                <a:srgbClr val="FF0000"/>
              </a:solidFill>
            </a:rPr>
            <a:t>MUST Develop</a:t>
          </a:r>
        </a:p>
      </dgm:t>
    </dgm:pt>
    <dgm:pt modelId="{7A759657-A80A-475F-A8FC-3842A68BD74B}" type="parTrans" cxnId="{40A6D058-03C1-4349-A1BD-70112C1607E3}">
      <dgm:prSet/>
      <dgm:spPr/>
      <dgm:t>
        <a:bodyPr/>
        <a:lstStyle/>
        <a:p>
          <a:endParaRPr lang="en-US"/>
        </a:p>
      </dgm:t>
    </dgm:pt>
    <dgm:pt modelId="{830B0D50-0337-4B44-A9C4-FB84F22C911E}" type="sibTrans" cxnId="{40A6D058-03C1-4349-A1BD-70112C1607E3}">
      <dgm:prSet/>
      <dgm:spPr/>
      <dgm:t>
        <a:bodyPr/>
        <a:lstStyle/>
        <a:p>
          <a:endParaRPr lang="en-US"/>
        </a:p>
      </dgm:t>
    </dgm:pt>
    <dgm:pt modelId="{B978A2A5-40F3-4B16-9AE3-61CE0C78CAA5}">
      <dgm:prSet custT="1"/>
      <dgm:spPr/>
      <dgm:t>
        <a:bodyPr/>
        <a:lstStyle/>
        <a:p>
          <a:pPr algn="l"/>
          <a:r>
            <a:rPr lang="en-US" sz="2000" b="1" u="sng" dirty="0">
              <a:solidFill>
                <a:srgbClr val="FF0000"/>
              </a:solidFill>
            </a:rPr>
            <a:t>Must Do</a:t>
          </a:r>
        </a:p>
      </dgm:t>
    </dgm:pt>
    <dgm:pt modelId="{52E56F4A-F411-480B-9036-C30CEF23DF75}" type="parTrans" cxnId="{16B6D5B9-53BA-4681-93A0-67BE823503A1}">
      <dgm:prSet/>
      <dgm:spPr/>
      <dgm:t>
        <a:bodyPr/>
        <a:lstStyle/>
        <a:p>
          <a:endParaRPr lang="en-US"/>
        </a:p>
      </dgm:t>
    </dgm:pt>
    <dgm:pt modelId="{BFD054EB-4F88-46A2-9D98-E7C2AEF1D053}" type="sibTrans" cxnId="{16B6D5B9-53BA-4681-93A0-67BE823503A1}">
      <dgm:prSet/>
      <dgm:spPr/>
      <dgm:t>
        <a:bodyPr/>
        <a:lstStyle/>
        <a:p>
          <a:endParaRPr lang="en-US"/>
        </a:p>
      </dgm:t>
    </dgm:pt>
    <dgm:pt modelId="{42EA9D8D-8B77-4BE3-9E67-B606E60276AA}">
      <dgm:prSet custT="1"/>
      <dgm:spPr/>
      <dgm:t>
        <a:bodyPr/>
        <a:lstStyle/>
        <a:p>
          <a:pPr algn="l"/>
          <a:r>
            <a:rPr lang="en-US" sz="2000" b="1" u="sng" dirty="0">
              <a:solidFill>
                <a:srgbClr val="FF0000"/>
              </a:solidFill>
            </a:rPr>
            <a:t>Training Requirement</a:t>
          </a:r>
        </a:p>
      </dgm:t>
    </dgm:pt>
    <dgm:pt modelId="{26D57E44-E5A1-4EB4-8409-4A4F8F433D83}" type="parTrans" cxnId="{44C13B84-8D06-436B-880F-B79D8531EF8F}">
      <dgm:prSet/>
      <dgm:spPr/>
      <dgm:t>
        <a:bodyPr/>
        <a:lstStyle/>
        <a:p>
          <a:endParaRPr lang="en-US"/>
        </a:p>
      </dgm:t>
    </dgm:pt>
    <dgm:pt modelId="{293BCDD7-F8CB-41C0-BB49-1390F00027A9}" type="sibTrans" cxnId="{44C13B84-8D06-436B-880F-B79D8531EF8F}">
      <dgm:prSet/>
      <dgm:spPr/>
      <dgm:t>
        <a:bodyPr/>
        <a:lstStyle/>
        <a:p>
          <a:endParaRPr lang="en-US"/>
        </a:p>
      </dgm:t>
    </dgm:pt>
    <dgm:pt modelId="{6A73D5F3-EAB9-49E8-8912-B18A13C98E7E}" type="pres">
      <dgm:prSet presAssocID="{A22ED847-1D47-46A3-BE0E-E46F51B1EDFE}" presName="diagram" presStyleCnt="0">
        <dgm:presLayoutVars>
          <dgm:chPref val="1"/>
          <dgm:dir/>
          <dgm:animOne val="branch"/>
          <dgm:animLvl val="lvl"/>
          <dgm:resizeHandles/>
        </dgm:presLayoutVars>
      </dgm:prSet>
      <dgm:spPr/>
    </dgm:pt>
    <dgm:pt modelId="{AA5BF1B1-7ABD-4BD9-87FC-63FB5E6179B8}" type="pres">
      <dgm:prSet presAssocID="{E2486012-54BC-45B8-95BD-E18ABC4BB25A}" presName="root" presStyleCnt="0"/>
      <dgm:spPr/>
    </dgm:pt>
    <dgm:pt modelId="{EC865AA2-C54F-44A3-A559-51AF45C3ADF4}" type="pres">
      <dgm:prSet presAssocID="{E2486012-54BC-45B8-95BD-E18ABC4BB25A}" presName="rootComposite" presStyleCnt="0"/>
      <dgm:spPr/>
    </dgm:pt>
    <dgm:pt modelId="{F3B0817C-74D1-4F7D-A87F-295579D37077}" type="pres">
      <dgm:prSet presAssocID="{E2486012-54BC-45B8-95BD-E18ABC4BB25A}" presName="rootText" presStyleLbl="node1" presStyleIdx="0" presStyleCnt="1"/>
      <dgm:spPr/>
    </dgm:pt>
    <dgm:pt modelId="{3A6B9995-4E4A-4DAA-BB4B-CB3DFA06FFBD}" type="pres">
      <dgm:prSet presAssocID="{E2486012-54BC-45B8-95BD-E18ABC4BB25A}" presName="rootConnector" presStyleLbl="node1" presStyleIdx="0" presStyleCnt="1"/>
      <dgm:spPr/>
    </dgm:pt>
    <dgm:pt modelId="{90B4B7F6-44A2-41EF-962D-78D1A8FEB0C9}" type="pres">
      <dgm:prSet presAssocID="{E2486012-54BC-45B8-95BD-E18ABC4BB25A}" presName="childShape" presStyleCnt="0"/>
      <dgm:spPr/>
    </dgm:pt>
    <dgm:pt modelId="{8F359077-1FA8-49D9-A17C-64A3688174D3}" type="pres">
      <dgm:prSet presAssocID="{144DD4BE-C814-4722-8599-D8A0ED3DD045}" presName="Name13" presStyleLbl="parChTrans1D2" presStyleIdx="0" presStyleCnt="4"/>
      <dgm:spPr/>
    </dgm:pt>
    <dgm:pt modelId="{B05669DF-407A-41E0-9855-1ECCFA82E9A5}" type="pres">
      <dgm:prSet presAssocID="{A1587ACE-2166-41E4-849C-B66D2C37199B}" presName="childText" presStyleLbl="bgAcc1" presStyleIdx="0" presStyleCnt="4" custScaleX="463596">
        <dgm:presLayoutVars>
          <dgm:bulletEnabled val="1"/>
        </dgm:presLayoutVars>
      </dgm:prSet>
      <dgm:spPr/>
    </dgm:pt>
    <dgm:pt modelId="{204E1DEF-C9AD-412C-A81D-8A908631CA2A}" type="pres">
      <dgm:prSet presAssocID="{7A759657-A80A-475F-A8FC-3842A68BD74B}" presName="Name13" presStyleLbl="parChTrans1D2" presStyleIdx="1" presStyleCnt="4"/>
      <dgm:spPr/>
    </dgm:pt>
    <dgm:pt modelId="{1BE0D978-3F08-4D5F-AAA1-F867BDCFF709}" type="pres">
      <dgm:prSet presAssocID="{920DCD90-49B6-4B6D-87C6-E72DFC76F5AC}" presName="childText" presStyleLbl="bgAcc1" presStyleIdx="1" presStyleCnt="4" custScaleX="462505" custLinFactNeighborX="-545" custLinFactNeighborY="-1262">
        <dgm:presLayoutVars>
          <dgm:bulletEnabled val="1"/>
        </dgm:presLayoutVars>
      </dgm:prSet>
      <dgm:spPr/>
    </dgm:pt>
    <dgm:pt modelId="{84D59786-D42F-4289-B145-6849ECA02086}" type="pres">
      <dgm:prSet presAssocID="{52E56F4A-F411-480B-9036-C30CEF23DF75}" presName="Name13" presStyleLbl="parChTrans1D2" presStyleIdx="2" presStyleCnt="4"/>
      <dgm:spPr/>
    </dgm:pt>
    <dgm:pt modelId="{49DFCEF5-9D5E-4452-9634-C2255C22B3E2}" type="pres">
      <dgm:prSet presAssocID="{B978A2A5-40F3-4B16-9AE3-61CE0C78CAA5}" presName="childText" presStyleLbl="bgAcc1" presStyleIdx="2" presStyleCnt="4" custScaleX="470341" custLinFactNeighborX="-1395" custLinFactNeighborY="-2173">
        <dgm:presLayoutVars>
          <dgm:bulletEnabled val="1"/>
        </dgm:presLayoutVars>
      </dgm:prSet>
      <dgm:spPr/>
    </dgm:pt>
    <dgm:pt modelId="{30ED73F0-B249-43AF-95E3-0779431ECBBB}" type="pres">
      <dgm:prSet presAssocID="{26D57E44-E5A1-4EB4-8409-4A4F8F433D83}" presName="Name13" presStyleLbl="parChTrans1D2" presStyleIdx="3" presStyleCnt="4"/>
      <dgm:spPr/>
    </dgm:pt>
    <dgm:pt modelId="{F2FA2FE7-C770-433A-A729-75E646E28EC4}" type="pres">
      <dgm:prSet presAssocID="{42EA9D8D-8B77-4BE3-9E67-B606E60276AA}" presName="childText" presStyleLbl="bgAcc1" presStyleIdx="3" presStyleCnt="4" custScaleX="472455">
        <dgm:presLayoutVars>
          <dgm:bulletEnabled val="1"/>
        </dgm:presLayoutVars>
      </dgm:prSet>
      <dgm:spPr/>
    </dgm:pt>
  </dgm:ptLst>
  <dgm:cxnLst>
    <dgm:cxn modelId="{F9853E11-2F24-42A6-BE77-E72079686C66}" type="presOf" srcId="{E2486012-54BC-45B8-95BD-E18ABC4BB25A}" destId="{3A6B9995-4E4A-4DAA-BB4B-CB3DFA06FFBD}" srcOrd="1" destOrd="0" presId="urn:microsoft.com/office/officeart/2005/8/layout/hierarchy3"/>
    <dgm:cxn modelId="{6F9F9719-3116-42BA-AFAE-47E6A268C5D1}" type="presOf" srcId="{B978A2A5-40F3-4B16-9AE3-61CE0C78CAA5}" destId="{49DFCEF5-9D5E-4452-9634-C2255C22B3E2}" srcOrd="0" destOrd="0" presId="urn:microsoft.com/office/officeart/2005/8/layout/hierarchy3"/>
    <dgm:cxn modelId="{4344861F-D5C8-4D88-BF5C-D21C14F1B5E9}" srcId="{A22ED847-1D47-46A3-BE0E-E46F51B1EDFE}" destId="{E2486012-54BC-45B8-95BD-E18ABC4BB25A}" srcOrd="0" destOrd="0" parTransId="{88DBA583-7A96-486C-AE3A-A72CC5F7A976}" sibTransId="{3FA9C6C0-C18D-4922-A325-D58007AA5A44}"/>
    <dgm:cxn modelId="{3FC67B25-4953-42F4-B9F7-5C04745B2C05}" type="presOf" srcId="{E2486012-54BC-45B8-95BD-E18ABC4BB25A}" destId="{F3B0817C-74D1-4F7D-A87F-295579D37077}" srcOrd="0" destOrd="0" presId="urn:microsoft.com/office/officeart/2005/8/layout/hierarchy3"/>
    <dgm:cxn modelId="{FE64EE60-5190-4654-98FA-027CA9063EA1}" type="presOf" srcId="{A1587ACE-2166-41E4-849C-B66D2C37199B}" destId="{B05669DF-407A-41E0-9855-1ECCFA82E9A5}" srcOrd="0" destOrd="0" presId="urn:microsoft.com/office/officeart/2005/8/layout/hierarchy3"/>
    <dgm:cxn modelId="{04E86E70-D939-4FE7-B463-571A47DBFF94}" type="presOf" srcId="{A22ED847-1D47-46A3-BE0E-E46F51B1EDFE}" destId="{6A73D5F3-EAB9-49E8-8912-B18A13C98E7E}" srcOrd="0" destOrd="0" presId="urn:microsoft.com/office/officeart/2005/8/layout/hierarchy3"/>
    <dgm:cxn modelId="{1C9C8F54-5B98-42F6-9831-280EDD7DA3D6}" type="presOf" srcId="{920DCD90-49B6-4B6D-87C6-E72DFC76F5AC}" destId="{1BE0D978-3F08-4D5F-AAA1-F867BDCFF709}" srcOrd="0" destOrd="0" presId="urn:microsoft.com/office/officeart/2005/8/layout/hierarchy3"/>
    <dgm:cxn modelId="{40A6D058-03C1-4349-A1BD-70112C1607E3}" srcId="{E2486012-54BC-45B8-95BD-E18ABC4BB25A}" destId="{920DCD90-49B6-4B6D-87C6-E72DFC76F5AC}" srcOrd="1" destOrd="0" parTransId="{7A759657-A80A-475F-A8FC-3842A68BD74B}" sibTransId="{830B0D50-0337-4B44-A9C4-FB84F22C911E}"/>
    <dgm:cxn modelId="{80A2097F-7852-43C8-A363-5F092A9B90B3}" type="presOf" srcId="{7A759657-A80A-475F-A8FC-3842A68BD74B}" destId="{204E1DEF-C9AD-412C-A81D-8A908631CA2A}" srcOrd="0" destOrd="0" presId="urn:microsoft.com/office/officeart/2005/8/layout/hierarchy3"/>
    <dgm:cxn modelId="{44C13B84-8D06-436B-880F-B79D8531EF8F}" srcId="{E2486012-54BC-45B8-95BD-E18ABC4BB25A}" destId="{42EA9D8D-8B77-4BE3-9E67-B606E60276AA}" srcOrd="3" destOrd="0" parTransId="{26D57E44-E5A1-4EB4-8409-4A4F8F433D83}" sibTransId="{293BCDD7-F8CB-41C0-BB49-1390F00027A9}"/>
    <dgm:cxn modelId="{D8017F85-97A8-4897-8AD0-D8C4278FEA0F}" srcId="{E2486012-54BC-45B8-95BD-E18ABC4BB25A}" destId="{A1587ACE-2166-41E4-849C-B66D2C37199B}" srcOrd="0" destOrd="0" parTransId="{144DD4BE-C814-4722-8599-D8A0ED3DD045}" sibTransId="{A7D3838A-C519-4CB6-85E8-A2BB504DE779}"/>
    <dgm:cxn modelId="{16B6D5B9-53BA-4681-93A0-67BE823503A1}" srcId="{E2486012-54BC-45B8-95BD-E18ABC4BB25A}" destId="{B978A2A5-40F3-4B16-9AE3-61CE0C78CAA5}" srcOrd="2" destOrd="0" parTransId="{52E56F4A-F411-480B-9036-C30CEF23DF75}" sibTransId="{BFD054EB-4F88-46A2-9D98-E7C2AEF1D053}"/>
    <dgm:cxn modelId="{96A67DC5-CB83-4554-99A5-3737767E365C}" type="presOf" srcId="{52E56F4A-F411-480B-9036-C30CEF23DF75}" destId="{84D59786-D42F-4289-B145-6849ECA02086}" srcOrd="0" destOrd="0" presId="urn:microsoft.com/office/officeart/2005/8/layout/hierarchy3"/>
    <dgm:cxn modelId="{308466C9-2301-4AA0-B309-445C1AE44AEE}" type="presOf" srcId="{26D57E44-E5A1-4EB4-8409-4A4F8F433D83}" destId="{30ED73F0-B249-43AF-95E3-0779431ECBBB}" srcOrd="0" destOrd="0" presId="urn:microsoft.com/office/officeart/2005/8/layout/hierarchy3"/>
    <dgm:cxn modelId="{0E5CA5EF-91D8-4BB7-96D2-44C6B9BFFAB4}" type="presOf" srcId="{144DD4BE-C814-4722-8599-D8A0ED3DD045}" destId="{8F359077-1FA8-49D9-A17C-64A3688174D3}" srcOrd="0" destOrd="0" presId="urn:microsoft.com/office/officeart/2005/8/layout/hierarchy3"/>
    <dgm:cxn modelId="{721738FC-B9AF-47CE-A389-EF384D788139}" type="presOf" srcId="{42EA9D8D-8B77-4BE3-9E67-B606E60276AA}" destId="{F2FA2FE7-C770-433A-A729-75E646E28EC4}" srcOrd="0" destOrd="0" presId="urn:microsoft.com/office/officeart/2005/8/layout/hierarchy3"/>
    <dgm:cxn modelId="{51A12B62-5F64-47BE-8D2A-735C91A91F84}" type="presParOf" srcId="{6A73D5F3-EAB9-49E8-8912-B18A13C98E7E}" destId="{AA5BF1B1-7ABD-4BD9-87FC-63FB5E6179B8}" srcOrd="0" destOrd="0" presId="urn:microsoft.com/office/officeart/2005/8/layout/hierarchy3"/>
    <dgm:cxn modelId="{FA7ECEC0-ABC4-4750-9541-E376A0CA612E}" type="presParOf" srcId="{AA5BF1B1-7ABD-4BD9-87FC-63FB5E6179B8}" destId="{EC865AA2-C54F-44A3-A559-51AF45C3ADF4}" srcOrd="0" destOrd="0" presId="urn:microsoft.com/office/officeart/2005/8/layout/hierarchy3"/>
    <dgm:cxn modelId="{B6FD43CB-EF68-4B33-BFBB-3DCA32DEBBC6}" type="presParOf" srcId="{EC865AA2-C54F-44A3-A559-51AF45C3ADF4}" destId="{F3B0817C-74D1-4F7D-A87F-295579D37077}" srcOrd="0" destOrd="0" presId="urn:microsoft.com/office/officeart/2005/8/layout/hierarchy3"/>
    <dgm:cxn modelId="{928C626A-70C6-49FA-BD6A-A1FB9E092F3A}" type="presParOf" srcId="{EC865AA2-C54F-44A3-A559-51AF45C3ADF4}" destId="{3A6B9995-4E4A-4DAA-BB4B-CB3DFA06FFBD}" srcOrd="1" destOrd="0" presId="urn:microsoft.com/office/officeart/2005/8/layout/hierarchy3"/>
    <dgm:cxn modelId="{C14D0238-B075-4AD0-ADA3-112EECA14B67}" type="presParOf" srcId="{AA5BF1B1-7ABD-4BD9-87FC-63FB5E6179B8}" destId="{90B4B7F6-44A2-41EF-962D-78D1A8FEB0C9}" srcOrd="1" destOrd="0" presId="urn:microsoft.com/office/officeart/2005/8/layout/hierarchy3"/>
    <dgm:cxn modelId="{4787A20A-5738-4795-92F3-6840C1126F67}" type="presParOf" srcId="{90B4B7F6-44A2-41EF-962D-78D1A8FEB0C9}" destId="{8F359077-1FA8-49D9-A17C-64A3688174D3}" srcOrd="0" destOrd="0" presId="urn:microsoft.com/office/officeart/2005/8/layout/hierarchy3"/>
    <dgm:cxn modelId="{398EB5E8-CAE9-4D1F-9CFF-91140DD77130}" type="presParOf" srcId="{90B4B7F6-44A2-41EF-962D-78D1A8FEB0C9}" destId="{B05669DF-407A-41E0-9855-1ECCFA82E9A5}" srcOrd="1" destOrd="0" presId="urn:microsoft.com/office/officeart/2005/8/layout/hierarchy3"/>
    <dgm:cxn modelId="{02F68AE9-D4A7-434D-8BE0-794900AA2DD5}" type="presParOf" srcId="{90B4B7F6-44A2-41EF-962D-78D1A8FEB0C9}" destId="{204E1DEF-C9AD-412C-A81D-8A908631CA2A}" srcOrd="2" destOrd="0" presId="urn:microsoft.com/office/officeart/2005/8/layout/hierarchy3"/>
    <dgm:cxn modelId="{BC85290D-B840-4AE6-9BFB-FCFE4ABC8A0B}" type="presParOf" srcId="{90B4B7F6-44A2-41EF-962D-78D1A8FEB0C9}" destId="{1BE0D978-3F08-4D5F-AAA1-F867BDCFF709}" srcOrd="3" destOrd="0" presId="urn:microsoft.com/office/officeart/2005/8/layout/hierarchy3"/>
    <dgm:cxn modelId="{1AD2BCCD-E757-4A96-83CF-25DF7F780AE0}" type="presParOf" srcId="{90B4B7F6-44A2-41EF-962D-78D1A8FEB0C9}" destId="{84D59786-D42F-4289-B145-6849ECA02086}" srcOrd="4" destOrd="0" presId="urn:microsoft.com/office/officeart/2005/8/layout/hierarchy3"/>
    <dgm:cxn modelId="{E8253F70-8AFA-4EC2-9D29-AAEC21330057}" type="presParOf" srcId="{90B4B7F6-44A2-41EF-962D-78D1A8FEB0C9}" destId="{49DFCEF5-9D5E-4452-9634-C2255C22B3E2}" srcOrd="5" destOrd="0" presId="urn:microsoft.com/office/officeart/2005/8/layout/hierarchy3"/>
    <dgm:cxn modelId="{1788022C-2F71-4153-8962-AD6E7194D8EA}" type="presParOf" srcId="{90B4B7F6-44A2-41EF-962D-78D1A8FEB0C9}" destId="{30ED73F0-B249-43AF-95E3-0779431ECBBB}" srcOrd="6" destOrd="0" presId="urn:microsoft.com/office/officeart/2005/8/layout/hierarchy3"/>
    <dgm:cxn modelId="{DC7D8051-ADD9-4790-8B73-4D15BF729193}" type="presParOf" srcId="{90B4B7F6-44A2-41EF-962D-78D1A8FEB0C9}" destId="{F2FA2FE7-C770-433A-A729-75E646E28EC4}"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2ED847-1D47-46A3-BE0E-E46F51B1EDF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2486012-54BC-45B8-95BD-E18ABC4BB25A}">
      <dgm:prSet phldrT="[Text]" custT="1"/>
      <dgm:spPr/>
      <dgm:t>
        <a:bodyPr/>
        <a:lstStyle/>
        <a:p>
          <a:r>
            <a:rPr lang="en-US" sz="3600" dirty="0"/>
            <a:t>Option 4</a:t>
          </a:r>
          <a:r>
            <a:rPr lang="en-US" sz="6500" dirty="0"/>
            <a:t> </a:t>
          </a:r>
        </a:p>
      </dgm:t>
    </dgm:pt>
    <dgm:pt modelId="{88DBA583-7A96-486C-AE3A-A72CC5F7A976}" type="parTrans" cxnId="{4344861F-D5C8-4D88-BF5C-D21C14F1B5E9}">
      <dgm:prSet/>
      <dgm:spPr/>
      <dgm:t>
        <a:bodyPr/>
        <a:lstStyle/>
        <a:p>
          <a:endParaRPr lang="en-US"/>
        </a:p>
      </dgm:t>
    </dgm:pt>
    <dgm:pt modelId="{3FA9C6C0-C18D-4922-A325-D58007AA5A44}" type="sibTrans" cxnId="{4344861F-D5C8-4D88-BF5C-D21C14F1B5E9}">
      <dgm:prSet/>
      <dgm:spPr/>
      <dgm:t>
        <a:bodyPr/>
        <a:lstStyle/>
        <a:p>
          <a:endParaRPr lang="en-US"/>
        </a:p>
      </dgm:t>
    </dgm:pt>
    <dgm:pt modelId="{A1587ACE-2166-41E4-849C-B66D2C37199B}">
      <dgm:prSet phldrT="[Text]" custT="1"/>
      <dgm:spPr/>
      <dgm:t>
        <a:bodyPr/>
        <a:lstStyle/>
        <a:p>
          <a:pPr algn="l"/>
          <a:r>
            <a:rPr lang="en-US" sz="2000" dirty="0"/>
            <a:t>Provide portable fire extinguishers </a:t>
          </a:r>
          <a:r>
            <a:rPr lang="en-US" sz="2000" u="sng" dirty="0"/>
            <a:t>and permit all employees to use them to fight fires</a:t>
          </a:r>
          <a:r>
            <a:rPr lang="en-US" sz="1200" dirty="0"/>
            <a:t>. Extinguishers located at our facilities range in size from 2.5 to 20 lbs. </a:t>
          </a:r>
        </a:p>
      </dgm:t>
    </dgm:pt>
    <dgm:pt modelId="{144DD4BE-C814-4722-8599-D8A0ED3DD045}" type="parTrans" cxnId="{D8017F85-97A8-4897-8AD0-D8C4278FEA0F}">
      <dgm:prSet/>
      <dgm:spPr/>
      <dgm:t>
        <a:bodyPr/>
        <a:lstStyle/>
        <a:p>
          <a:endParaRPr lang="en-US"/>
        </a:p>
      </dgm:t>
    </dgm:pt>
    <dgm:pt modelId="{A7D3838A-C519-4CB6-85E8-A2BB504DE779}" type="sibTrans" cxnId="{D8017F85-97A8-4897-8AD0-D8C4278FEA0F}">
      <dgm:prSet/>
      <dgm:spPr/>
      <dgm:t>
        <a:bodyPr/>
        <a:lstStyle/>
        <a:p>
          <a:endParaRPr lang="en-US"/>
        </a:p>
      </dgm:t>
    </dgm:pt>
    <dgm:pt modelId="{B978A2A5-40F3-4B16-9AE3-61CE0C78CAA5}">
      <dgm:prSet custT="1"/>
      <dgm:spPr/>
      <dgm:t>
        <a:bodyPr/>
        <a:lstStyle/>
        <a:p>
          <a:pPr algn="l"/>
          <a:r>
            <a:rPr lang="en-US" sz="2000" b="1" u="sng" dirty="0">
              <a:solidFill>
                <a:srgbClr val="FF0000"/>
              </a:solidFill>
            </a:rPr>
            <a:t>Must Do</a:t>
          </a:r>
        </a:p>
        <a:p>
          <a:pPr algn="l"/>
          <a:r>
            <a:rPr lang="en-US" sz="1500" dirty="0"/>
            <a:t>.</a:t>
          </a:r>
        </a:p>
      </dgm:t>
    </dgm:pt>
    <dgm:pt modelId="{52E56F4A-F411-480B-9036-C30CEF23DF75}" type="parTrans" cxnId="{16B6D5B9-53BA-4681-93A0-67BE823503A1}">
      <dgm:prSet/>
      <dgm:spPr/>
      <dgm:t>
        <a:bodyPr/>
        <a:lstStyle/>
        <a:p>
          <a:endParaRPr lang="en-US"/>
        </a:p>
      </dgm:t>
    </dgm:pt>
    <dgm:pt modelId="{BFD054EB-4F88-46A2-9D98-E7C2AEF1D053}" type="sibTrans" cxnId="{16B6D5B9-53BA-4681-93A0-67BE823503A1}">
      <dgm:prSet/>
      <dgm:spPr/>
      <dgm:t>
        <a:bodyPr/>
        <a:lstStyle/>
        <a:p>
          <a:endParaRPr lang="en-US"/>
        </a:p>
      </dgm:t>
    </dgm:pt>
    <dgm:pt modelId="{231B8C0D-06F5-4307-B8BB-71E3C92C7E11}">
      <dgm:prSet custT="1"/>
      <dgm:spPr/>
      <dgm:t>
        <a:bodyPr/>
        <a:lstStyle/>
        <a:p>
          <a:pPr algn="l"/>
          <a:endParaRPr lang="en-US" sz="1400" b="1" dirty="0"/>
        </a:p>
        <a:p>
          <a:pPr algn="l"/>
          <a:r>
            <a:rPr lang="en-US" sz="2000" b="1" u="sng" dirty="0">
              <a:solidFill>
                <a:srgbClr val="FF0000"/>
              </a:solidFill>
            </a:rPr>
            <a:t>Education Requirement</a:t>
          </a:r>
        </a:p>
        <a:p>
          <a:pPr algn="ctr"/>
          <a:endParaRPr lang="en-US" sz="1100" b="1" dirty="0"/>
        </a:p>
      </dgm:t>
    </dgm:pt>
    <dgm:pt modelId="{5EAFF285-D90D-4E54-BEF2-11D8DFAA12FA}" type="parTrans" cxnId="{0B35B567-E9BD-414F-86F4-18CDC864EDF0}">
      <dgm:prSet/>
      <dgm:spPr/>
      <dgm:t>
        <a:bodyPr/>
        <a:lstStyle/>
        <a:p>
          <a:endParaRPr lang="en-US"/>
        </a:p>
      </dgm:t>
    </dgm:pt>
    <dgm:pt modelId="{D66A332D-566A-4D50-A1AD-53C77D3E5906}" type="sibTrans" cxnId="{0B35B567-E9BD-414F-86F4-18CDC864EDF0}">
      <dgm:prSet/>
      <dgm:spPr/>
      <dgm:t>
        <a:bodyPr/>
        <a:lstStyle/>
        <a:p>
          <a:endParaRPr lang="en-US"/>
        </a:p>
      </dgm:t>
    </dgm:pt>
    <dgm:pt modelId="{6A73D5F3-EAB9-49E8-8912-B18A13C98E7E}" type="pres">
      <dgm:prSet presAssocID="{A22ED847-1D47-46A3-BE0E-E46F51B1EDFE}" presName="diagram" presStyleCnt="0">
        <dgm:presLayoutVars>
          <dgm:chPref val="1"/>
          <dgm:dir/>
          <dgm:animOne val="branch"/>
          <dgm:animLvl val="lvl"/>
          <dgm:resizeHandles/>
        </dgm:presLayoutVars>
      </dgm:prSet>
      <dgm:spPr/>
    </dgm:pt>
    <dgm:pt modelId="{AA5BF1B1-7ABD-4BD9-87FC-63FB5E6179B8}" type="pres">
      <dgm:prSet presAssocID="{E2486012-54BC-45B8-95BD-E18ABC4BB25A}" presName="root" presStyleCnt="0"/>
      <dgm:spPr/>
    </dgm:pt>
    <dgm:pt modelId="{EC865AA2-C54F-44A3-A559-51AF45C3ADF4}" type="pres">
      <dgm:prSet presAssocID="{E2486012-54BC-45B8-95BD-E18ABC4BB25A}" presName="rootComposite" presStyleCnt="0"/>
      <dgm:spPr/>
    </dgm:pt>
    <dgm:pt modelId="{F3B0817C-74D1-4F7D-A87F-295579D37077}" type="pres">
      <dgm:prSet presAssocID="{E2486012-54BC-45B8-95BD-E18ABC4BB25A}" presName="rootText" presStyleLbl="node1" presStyleIdx="0" presStyleCnt="1" custLinFactNeighborX="3396" custLinFactNeighborY="-35063"/>
      <dgm:spPr/>
    </dgm:pt>
    <dgm:pt modelId="{3A6B9995-4E4A-4DAA-BB4B-CB3DFA06FFBD}" type="pres">
      <dgm:prSet presAssocID="{E2486012-54BC-45B8-95BD-E18ABC4BB25A}" presName="rootConnector" presStyleLbl="node1" presStyleIdx="0" presStyleCnt="1"/>
      <dgm:spPr/>
    </dgm:pt>
    <dgm:pt modelId="{90B4B7F6-44A2-41EF-962D-78D1A8FEB0C9}" type="pres">
      <dgm:prSet presAssocID="{E2486012-54BC-45B8-95BD-E18ABC4BB25A}" presName="childShape" presStyleCnt="0"/>
      <dgm:spPr/>
    </dgm:pt>
    <dgm:pt modelId="{8F359077-1FA8-49D9-A17C-64A3688174D3}" type="pres">
      <dgm:prSet presAssocID="{144DD4BE-C814-4722-8599-D8A0ED3DD045}" presName="Name13" presStyleLbl="parChTrans1D2" presStyleIdx="0" presStyleCnt="3"/>
      <dgm:spPr/>
    </dgm:pt>
    <dgm:pt modelId="{B05669DF-407A-41E0-9855-1ECCFA82E9A5}" type="pres">
      <dgm:prSet presAssocID="{A1587ACE-2166-41E4-849C-B66D2C37199B}" presName="childText" presStyleLbl="bgAcc1" presStyleIdx="0" presStyleCnt="3" custScaleX="446416" custLinFactNeighborX="5453" custLinFactNeighborY="-29433">
        <dgm:presLayoutVars>
          <dgm:bulletEnabled val="1"/>
        </dgm:presLayoutVars>
      </dgm:prSet>
      <dgm:spPr/>
    </dgm:pt>
    <dgm:pt modelId="{84D59786-D42F-4289-B145-6849ECA02086}" type="pres">
      <dgm:prSet presAssocID="{52E56F4A-F411-480B-9036-C30CEF23DF75}" presName="Name13" presStyleLbl="parChTrans1D2" presStyleIdx="1" presStyleCnt="3"/>
      <dgm:spPr/>
    </dgm:pt>
    <dgm:pt modelId="{49DFCEF5-9D5E-4452-9634-C2255C22B3E2}" type="pres">
      <dgm:prSet presAssocID="{B978A2A5-40F3-4B16-9AE3-61CE0C78CAA5}" presName="childText" presStyleLbl="bgAcc1" presStyleIdx="1" presStyleCnt="3" custScaleX="451239" custScaleY="221486" custLinFactNeighborX="5453" custLinFactNeighborY="-28634">
        <dgm:presLayoutVars>
          <dgm:bulletEnabled val="1"/>
        </dgm:presLayoutVars>
      </dgm:prSet>
      <dgm:spPr/>
    </dgm:pt>
    <dgm:pt modelId="{ED7739BA-41C6-45F2-8F88-591654F4C450}" type="pres">
      <dgm:prSet presAssocID="{5EAFF285-D90D-4E54-BEF2-11D8DFAA12FA}" presName="Name13" presStyleLbl="parChTrans1D2" presStyleIdx="2" presStyleCnt="3"/>
      <dgm:spPr/>
    </dgm:pt>
    <dgm:pt modelId="{EABD7222-EB7E-4896-89F8-66E2A1D3300C}" type="pres">
      <dgm:prSet presAssocID="{231B8C0D-06F5-4307-B8BB-71E3C92C7E11}" presName="childText" presStyleLbl="bgAcc1" presStyleIdx="2" presStyleCnt="3" custScaleX="459602" custScaleY="123643" custLinFactNeighborX="9821" custLinFactNeighborY="-9545">
        <dgm:presLayoutVars>
          <dgm:bulletEnabled val="1"/>
        </dgm:presLayoutVars>
      </dgm:prSet>
      <dgm:spPr/>
    </dgm:pt>
  </dgm:ptLst>
  <dgm:cxnLst>
    <dgm:cxn modelId="{1F313008-B3E1-4FD5-ADFE-75DF0D6B9B16}" type="presOf" srcId="{144DD4BE-C814-4722-8599-D8A0ED3DD045}" destId="{8F359077-1FA8-49D9-A17C-64A3688174D3}" srcOrd="0" destOrd="0" presId="urn:microsoft.com/office/officeart/2005/8/layout/hierarchy3"/>
    <dgm:cxn modelId="{6E71DA13-0B9A-4CBF-8A3E-9372D3E7AB13}" type="presOf" srcId="{E2486012-54BC-45B8-95BD-E18ABC4BB25A}" destId="{3A6B9995-4E4A-4DAA-BB4B-CB3DFA06FFBD}" srcOrd="1" destOrd="0" presId="urn:microsoft.com/office/officeart/2005/8/layout/hierarchy3"/>
    <dgm:cxn modelId="{4344861F-D5C8-4D88-BF5C-D21C14F1B5E9}" srcId="{A22ED847-1D47-46A3-BE0E-E46F51B1EDFE}" destId="{E2486012-54BC-45B8-95BD-E18ABC4BB25A}" srcOrd="0" destOrd="0" parTransId="{88DBA583-7A96-486C-AE3A-A72CC5F7A976}" sibTransId="{3FA9C6C0-C18D-4922-A325-D58007AA5A44}"/>
    <dgm:cxn modelId="{A488932B-C309-489F-A4F0-942A250E178D}" type="presOf" srcId="{E2486012-54BC-45B8-95BD-E18ABC4BB25A}" destId="{F3B0817C-74D1-4F7D-A87F-295579D37077}" srcOrd="0" destOrd="0" presId="urn:microsoft.com/office/officeart/2005/8/layout/hierarchy3"/>
    <dgm:cxn modelId="{1B397947-6D7E-44B8-840F-367FFBD4C229}" type="presOf" srcId="{B978A2A5-40F3-4B16-9AE3-61CE0C78CAA5}" destId="{49DFCEF5-9D5E-4452-9634-C2255C22B3E2}" srcOrd="0" destOrd="0" presId="urn:microsoft.com/office/officeart/2005/8/layout/hierarchy3"/>
    <dgm:cxn modelId="{0B35B567-E9BD-414F-86F4-18CDC864EDF0}" srcId="{E2486012-54BC-45B8-95BD-E18ABC4BB25A}" destId="{231B8C0D-06F5-4307-B8BB-71E3C92C7E11}" srcOrd="2" destOrd="0" parTransId="{5EAFF285-D90D-4E54-BEF2-11D8DFAA12FA}" sibTransId="{D66A332D-566A-4D50-A1AD-53C77D3E5906}"/>
    <dgm:cxn modelId="{BF770B74-FF6F-44C3-9515-980DAEA7EAA4}" type="presOf" srcId="{5EAFF285-D90D-4E54-BEF2-11D8DFAA12FA}" destId="{ED7739BA-41C6-45F2-8F88-591654F4C450}" srcOrd="0" destOrd="0" presId="urn:microsoft.com/office/officeart/2005/8/layout/hierarchy3"/>
    <dgm:cxn modelId="{AE92B87D-A405-4C8B-97F1-DC96F93839F6}" type="presOf" srcId="{52E56F4A-F411-480B-9036-C30CEF23DF75}" destId="{84D59786-D42F-4289-B145-6849ECA02086}" srcOrd="0" destOrd="0" presId="urn:microsoft.com/office/officeart/2005/8/layout/hierarchy3"/>
    <dgm:cxn modelId="{D8017F85-97A8-4897-8AD0-D8C4278FEA0F}" srcId="{E2486012-54BC-45B8-95BD-E18ABC4BB25A}" destId="{A1587ACE-2166-41E4-849C-B66D2C37199B}" srcOrd="0" destOrd="0" parTransId="{144DD4BE-C814-4722-8599-D8A0ED3DD045}" sibTransId="{A7D3838A-C519-4CB6-85E8-A2BB504DE779}"/>
    <dgm:cxn modelId="{16B6D5B9-53BA-4681-93A0-67BE823503A1}" srcId="{E2486012-54BC-45B8-95BD-E18ABC4BB25A}" destId="{B978A2A5-40F3-4B16-9AE3-61CE0C78CAA5}" srcOrd="1" destOrd="0" parTransId="{52E56F4A-F411-480B-9036-C30CEF23DF75}" sibTransId="{BFD054EB-4F88-46A2-9D98-E7C2AEF1D053}"/>
    <dgm:cxn modelId="{31360FBA-CBE2-4213-B5EF-C2719E612CBF}" type="presOf" srcId="{A1587ACE-2166-41E4-849C-B66D2C37199B}" destId="{B05669DF-407A-41E0-9855-1ECCFA82E9A5}" srcOrd="0" destOrd="0" presId="urn:microsoft.com/office/officeart/2005/8/layout/hierarchy3"/>
    <dgm:cxn modelId="{E30AAFD6-8FC9-4C11-BF19-10CA20798B8F}" type="presOf" srcId="{A22ED847-1D47-46A3-BE0E-E46F51B1EDFE}" destId="{6A73D5F3-EAB9-49E8-8912-B18A13C98E7E}" srcOrd="0" destOrd="0" presId="urn:microsoft.com/office/officeart/2005/8/layout/hierarchy3"/>
    <dgm:cxn modelId="{39E140DE-F0C3-4648-9313-31083538E69D}" type="presOf" srcId="{231B8C0D-06F5-4307-B8BB-71E3C92C7E11}" destId="{EABD7222-EB7E-4896-89F8-66E2A1D3300C}" srcOrd="0" destOrd="0" presId="urn:microsoft.com/office/officeart/2005/8/layout/hierarchy3"/>
    <dgm:cxn modelId="{781CA246-C92E-4CEE-8D6B-F54796445C74}" type="presParOf" srcId="{6A73D5F3-EAB9-49E8-8912-B18A13C98E7E}" destId="{AA5BF1B1-7ABD-4BD9-87FC-63FB5E6179B8}" srcOrd="0" destOrd="0" presId="urn:microsoft.com/office/officeart/2005/8/layout/hierarchy3"/>
    <dgm:cxn modelId="{761889E2-1B43-4CDD-93FB-CFDF9AC4D868}" type="presParOf" srcId="{AA5BF1B1-7ABD-4BD9-87FC-63FB5E6179B8}" destId="{EC865AA2-C54F-44A3-A559-51AF45C3ADF4}" srcOrd="0" destOrd="0" presId="urn:microsoft.com/office/officeart/2005/8/layout/hierarchy3"/>
    <dgm:cxn modelId="{3A97036E-19D6-42B4-9984-1FA5481DB397}" type="presParOf" srcId="{EC865AA2-C54F-44A3-A559-51AF45C3ADF4}" destId="{F3B0817C-74D1-4F7D-A87F-295579D37077}" srcOrd="0" destOrd="0" presId="urn:microsoft.com/office/officeart/2005/8/layout/hierarchy3"/>
    <dgm:cxn modelId="{49FBC3CB-A209-469F-A3A7-5F98A2472749}" type="presParOf" srcId="{EC865AA2-C54F-44A3-A559-51AF45C3ADF4}" destId="{3A6B9995-4E4A-4DAA-BB4B-CB3DFA06FFBD}" srcOrd="1" destOrd="0" presId="urn:microsoft.com/office/officeart/2005/8/layout/hierarchy3"/>
    <dgm:cxn modelId="{401E3712-B0C4-40D3-9304-549A2D5A835D}" type="presParOf" srcId="{AA5BF1B1-7ABD-4BD9-87FC-63FB5E6179B8}" destId="{90B4B7F6-44A2-41EF-962D-78D1A8FEB0C9}" srcOrd="1" destOrd="0" presId="urn:microsoft.com/office/officeart/2005/8/layout/hierarchy3"/>
    <dgm:cxn modelId="{66EC78BE-1A49-4DED-9E54-89749D632960}" type="presParOf" srcId="{90B4B7F6-44A2-41EF-962D-78D1A8FEB0C9}" destId="{8F359077-1FA8-49D9-A17C-64A3688174D3}" srcOrd="0" destOrd="0" presId="urn:microsoft.com/office/officeart/2005/8/layout/hierarchy3"/>
    <dgm:cxn modelId="{A7A7AD3F-3EE6-4594-8C71-D2B6C3D8FC49}" type="presParOf" srcId="{90B4B7F6-44A2-41EF-962D-78D1A8FEB0C9}" destId="{B05669DF-407A-41E0-9855-1ECCFA82E9A5}" srcOrd="1" destOrd="0" presId="urn:microsoft.com/office/officeart/2005/8/layout/hierarchy3"/>
    <dgm:cxn modelId="{2543201C-77FD-4D97-BDFF-1C94C3B7FAA2}" type="presParOf" srcId="{90B4B7F6-44A2-41EF-962D-78D1A8FEB0C9}" destId="{84D59786-D42F-4289-B145-6849ECA02086}" srcOrd="2" destOrd="0" presId="urn:microsoft.com/office/officeart/2005/8/layout/hierarchy3"/>
    <dgm:cxn modelId="{C8493232-A251-405D-AF87-368ADEC93A4E}" type="presParOf" srcId="{90B4B7F6-44A2-41EF-962D-78D1A8FEB0C9}" destId="{49DFCEF5-9D5E-4452-9634-C2255C22B3E2}" srcOrd="3" destOrd="0" presId="urn:microsoft.com/office/officeart/2005/8/layout/hierarchy3"/>
    <dgm:cxn modelId="{EBD03C6C-531C-40A3-B89E-ECFF7D72F2AE}" type="presParOf" srcId="{90B4B7F6-44A2-41EF-962D-78D1A8FEB0C9}" destId="{ED7739BA-41C6-45F2-8F88-591654F4C450}" srcOrd="4" destOrd="0" presId="urn:microsoft.com/office/officeart/2005/8/layout/hierarchy3"/>
    <dgm:cxn modelId="{B5315F52-B271-4336-8432-BB3A66B355F9}" type="presParOf" srcId="{90B4B7F6-44A2-41EF-962D-78D1A8FEB0C9}" destId="{EABD7222-EB7E-4896-89F8-66E2A1D3300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ECF823-9904-4C59-B49C-1CC264FE07E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4FBEE54-904F-4397-9A9A-C40DA26835D3}">
      <dgm:prSet phldrT="[Text]"/>
      <dgm:spPr/>
      <dgm:t>
        <a:bodyPr/>
        <a:lstStyle/>
        <a:p>
          <a:r>
            <a:rPr lang="en-US" dirty="0"/>
            <a:t>1910.157(g)</a:t>
          </a:r>
        </a:p>
        <a:p>
          <a:r>
            <a:rPr lang="en-US" dirty="0"/>
            <a:t>Training and Education </a:t>
          </a:r>
        </a:p>
      </dgm:t>
    </dgm:pt>
    <dgm:pt modelId="{A3EF8E3E-ED79-42E8-8DED-9087531E3DD2}" type="parTrans" cxnId="{3DBA17CF-78C7-4B34-B7B4-FDDDDCB71546}">
      <dgm:prSet/>
      <dgm:spPr/>
      <dgm:t>
        <a:bodyPr/>
        <a:lstStyle/>
        <a:p>
          <a:endParaRPr lang="en-US"/>
        </a:p>
      </dgm:t>
    </dgm:pt>
    <dgm:pt modelId="{CF90BD1D-F2C1-4FB0-90C8-5CB4BB7B22BA}" type="sibTrans" cxnId="{3DBA17CF-78C7-4B34-B7B4-FDDDDCB71546}">
      <dgm:prSet/>
      <dgm:spPr/>
      <dgm:t>
        <a:bodyPr/>
        <a:lstStyle/>
        <a:p>
          <a:endParaRPr lang="en-US"/>
        </a:p>
      </dgm:t>
    </dgm:pt>
    <dgm:pt modelId="{11DCD08F-06D6-46D9-AFC9-E8B90C28F61D}">
      <dgm:prSet phldrT="[Text]"/>
      <dgm:spPr/>
      <dgm:t>
        <a:bodyPr/>
        <a:lstStyle/>
        <a:p>
          <a:r>
            <a:rPr lang="en-US" dirty="0"/>
            <a:t>(g)(1) and (g)(2)</a:t>
          </a:r>
        </a:p>
        <a:p>
          <a:r>
            <a:rPr lang="en-US" dirty="0"/>
            <a:t>General Use by all Employee’s</a:t>
          </a:r>
        </a:p>
      </dgm:t>
    </dgm:pt>
    <dgm:pt modelId="{7A2B3C57-D7CB-40D4-BCE7-E0B8E4489E76}" type="parTrans" cxnId="{F5DC8B81-5FD6-44C3-ACB1-68A2D29F0FE1}">
      <dgm:prSet/>
      <dgm:spPr/>
      <dgm:t>
        <a:bodyPr/>
        <a:lstStyle/>
        <a:p>
          <a:endParaRPr lang="en-US"/>
        </a:p>
      </dgm:t>
    </dgm:pt>
    <dgm:pt modelId="{B6EA08D4-8A42-45FE-B793-19B960012601}" type="sibTrans" cxnId="{F5DC8B81-5FD6-44C3-ACB1-68A2D29F0FE1}">
      <dgm:prSet/>
      <dgm:spPr/>
      <dgm:t>
        <a:bodyPr/>
        <a:lstStyle/>
        <a:p>
          <a:endParaRPr lang="en-US"/>
        </a:p>
      </dgm:t>
    </dgm:pt>
    <dgm:pt modelId="{B1E8310C-C275-4E87-8DBE-EC4EABE49FDF}">
      <dgm:prSet phldrT="[Text]"/>
      <dgm:spPr/>
      <dgm:t>
        <a:bodyPr/>
        <a:lstStyle/>
        <a:p>
          <a:r>
            <a:rPr lang="en-US" dirty="0"/>
            <a:t>(g)(3) and (g)(4)</a:t>
          </a:r>
        </a:p>
        <a:p>
          <a:r>
            <a:rPr lang="en-US" dirty="0"/>
            <a:t>Designated (assigned) Employees</a:t>
          </a:r>
        </a:p>
      </dgm:t>
    </dgm:pt>
    <dgm:pt modelId="{84D3E696-E10C-41B8-9741-798859A15C8A}" type="parTrans" cxnId="{FE6F19D9-3738-44AF-AA73-34374826C774}">
      <dgm:prSet/>
      <dgm:spPr/>
      <dgm:t>
        <a:bodyPr/>
        <a:lstStyle/>
        <a:p>
          <a:endParaRPr lang="en-US"/>
        </a:p>
      </dgm:t>
    </dgm:pt>
    <dgm:pt modelId="{AB2F21D4-8F53-46FB-A490-8474D8D145D5}" type="sibTrans" cxnId="{FE6F19D9-3738-44AF-AA73-34374826C774}">
      <dgm:prSet/>
      <dgm:spPr/>
      <dgm:t>
        <a:bodyPr/>
        <a:lstStyle/>
        <a:p>
          <a:endParaRPr lang="en-US"/>
        </a:p>
      </dgm:t>
    </dgm:pt>
    <dgm:pt modelId="{A1CC15B7-DC32-4A6A-8BBC-88B237F4D244}">
      <dgm:prSet/>
      <dgm:spPr/>
      <dgm:t>
        <a:bodyPr/>
        <a:lstStyle/>
        <a:p>
          <a:r>
            <a:rPr lang="en-US" dirty="0"/>
            <a:t>Initiates 1910.156, Fire Brigade</a:t>
          </a:r>
        </a:p>
        <a:p>
          <a:r>
            <a:rPr lang="en-US" dirty="0"/>
            <a:t>Requires Annual </a:t>
          </a:r>
          <a:r>
            <a:rPr lang="en-US" u="sng" dirty="0"/>
            <a:t>Training</a:t>
          </a:r>
        </a:p>
      </dgm:t>
    </dgm:pt>
    <dgm:pt modelId="{686C669E-D458-47F7-B2AC-34C08053EFAD}" type="parTrans" cxnId="{E436B2A7-EF71-42FB-963D-317798777D70}">
      <dgm:prSet/>
      <dgm:spPr/>
      <dgm:t>
        <a:bodyPr/>
        <a:lstStyle/>
        <a:p>
          <a:endParaRPr lang="en-US"/>
        </a:p>
      </dgm:t>
    </dgm:pt>
    <dgm:pt modelId="{1B386AB8-A473-4E63-8434-C3364F9911A6}" type="sibTrans" cxnId="{E436B2A7-EF71-42FB-963D-317798777D70}">
      <dgm:prSet/>
      <dgm:spPr/>
      <dgm:t>
        <a:bodyPr/>
        <a:lstStyle/>
        <a:p>
          <a:endParaRPr lang="en-US"/>
        </a:p>
      </dgm:t>
    </dgm:pt>
    <dgm:pt modelId="{15568068-2B86-4690-9940-895357E26F76}" type="pres">
      <dgm:prSet presAssocID="{0EECF823-9904-4C59-B49C-1CC264FE07E8}" presName="hierChild1" presStyleCnt="0">
        <dgm:presLayoutVars>
          <dgm:orgChart val="1"/>
          <dgm:chPref val="1"/>
          <dgm:dir/>
          <dgm:animOne val="branch"/>
          <dgm:animLvl val="lvl"/>
          <dgm:resizeHandles/>
        </dgm:presLayoutVars>
      </dgm:prSet>
      <dgm:spPr/>
    </dgm:pt>
    <dgm:pt modelId="{50E83D9C-21E0-43B3-8B6C-3583B0E63E33}" type="pres">
      <dgm:prSet presAssocID="{94FBEE54-904F-4397-9A9A-C40DA26835D3}" presName="hierRoot1" presStyleCnt="0">
        <dgm:presLayoutVars>
          <dgm:hierBranch val="init"/>
        </dgm:presLayoutVars>
      </dgm:prSet>
      <dgm:spPr/>
    </dgm:pt>
    <dgm:pt modelId="{85013F55-C6E8-469C-8553-197B9F12B7B6}" type="pres">
      <dgm:prSet presAssocID="{94FBEE54-904F-4397-9A9A-C40DA26835D3}" presName="rootComposite1" presStyleCnt="0"/>
      <dgm:spPr/>
    </dgm:pt>
    <dgm:pt modelId="{51A705D6-8D4F-468D-B081-9384DB07418C}" type="pres">
      <dgm:prSet presAssocID="{94FBEE54-904F-4397-9A9A-C40DA26835D3}" presName="rootText1" presStyleLbl="node0" presStyleIdx="0" presStyleCnt="1" custScaleX="64093" custScaleY="69745" custLinFactNeighborX="9160" custLinFactNeighborY="-143">
        <dgm:presLayoutVars>
          <dgm:chPref val="3"/>
        </dgm:presLayoutVars>
      </dgm:prSet>
      <dgm:spPr/>
    </dgm:pt>
    <dgm:pt modelId="{ED38B329-B348-416C-BDEC-F89CACA4A68C}" type="pres">
      <dgm:prSet presAssocID="{94FBEE54-904F-4397-9A9A-C40DA26835D3}" presName="rootConnector1" presStyleLbl="node1" presStyleIdx="0" presStyleCnt="0"/>
      <dgm:spPr/>
    </dgm:pt>
    <dgm:pt modelId="{C731A117-986E-479A-9DBC-255FA3C7B757}" type="pres">
      <dgm:prSet presAssocID="{94FBEE54-904F-4397-9A9A-C40DA26835D3}" presName="hierChild2" presStyleCnt="0"/>
      <dgm:spPr/>
    </dgm:pt>
    <dgm:pt modelId="{9172CB0A-0206-4AF8-A274-8A21512E3EEC}" type="pres">
      <dgm:prSet presAssocID="{7A2B3C57-D7CB-40D4-BCE7-E0B8E4489E76}" presName="Name37" presStyleLbl="parChTrans1D2" presStyleIdx="0" presStyleCnt="2"/>
      <dgm:spPr/>
    </dgm:pt>
    <dgm:pt modelId="{9985F9F6-1B64-4DF0-B414-0C2EF74F2445}" type="pres">
      <dgm:prSet presAssocID="{11DCD08F-06D6-46D9-AFC9-E8B90C28F61D}" presName="hierRoot2" presStyleCnt="0">
        <dgm:presLayoutVars>
          <dgm:hierBranch val="init"/>
        </dgm:presLayoutVars>
      </dgm:prSet>
      <dgm:spPr/>
    </dgm:pt>
    <dgm:pt modelId="{1E89791E-CD29-4324-A155-C204A7A94C2A}" type="pres">
      <dgm:prSet presAssocID="{11DCD08F-06D6-46D9-AFC9-E8B90C28F61D}" presName="rootComposite" presStyleCnt="0"/>
      <dgm:spPr/>
    </dgm:pt>
    <dgm:pt modelId="{CD1EA0C6-3468-4C2A-B6BD-EC83BA2F3AD1}" type="pres">
      <dgm:prSet presAssocID="{11DCD08F-06D6-46D9-AFC9-E8B90C28F61D}" presName="rootText" presStyleLbl="node2" presStyleIdx="0" presStyleCnt="2" custScaleX="91488" custScaleY="52685">
        <dgm:presLayoutVars>
          <dgm:chPref val="3"/>
        </dgm:presLayoutVars>
      </dgm:prSet>
      <dgm:spPr/>
    </dgm:pt>
    <dgm:pt modelId="{E08AB498-CDFA-4CE6-B7EA-6ADC8C0F23CA}" type="pres">
      <dgm:prSet presAssocID="{11DCD08F-06D6-46D9-AFC9-E8B90C28F61D}" presName="rootConnector" presStyleLbl="node2" presStyleIdx="0" presStyleCnt="2"/>
      <dgm:spPr/>
    </dgm:pt>
    <dgm:pt modelId="{093760CD-A3DB-4F4A-9015-FBE84FB0086E}" type="pres">
      <dgm:prSet presAssocID="{11DCD08F-06D6-46D9-AFC9-E8B90C28F61D}" presName="hierChild4" presStyleCnt="0"/>
      <dgm:spPr/>
    </dgm:pt>
    <dgm:pt modelId="{0AF7881A-CE69-48C4-AA83-908D0566341C}" type="pres">
      <dgm:prSet presAssocID="{11DCD08F-06D6-46D9-AFC9-E8B90C28F61D}" presName="hierChild5" presStyleCnt="0"/>
      <dgm:spPr/>
    </dgm:pt>
    <dgm:pt modelId="{D43DC318-8DC7-4779-86D6-AA2811858BBA}" type="pres">
      <dgm:prSet presAssocID="{84D3E696-E10C-41B8-9741-798859A15C8A}" presName="Name37" presStyleLbl="parChTrans1D2" presStyleIdx="1" presStyleCnt="2"/>
      <dgm:spPr/>
    </dgm:pt>
    <dgm:pt modelId="{42148C4F-7555-44FB-98D1-F1B53B14D561}" type="pres">
      <dgm:prSet presAssocID="{B1E8310C-C275-4E87-8DBE-EC4EABE49FDF}" presName="hierRoot2" presStyleCnt="0">
        <dgm:presLayoutVars>
          <dgm:hierBranch val="init"/>
        </dgm:presLayoutVars>
      </dgm:prSet>
      <dgm:spPr/>
    </dgm:pt>
    <dgm:pt modelId="{5B26C6B8-2BAE-4C61-AE75-D8FE97B463D7}" type="pres">
      <dgm:prSet presAssocID="{B1E8310C-C275-4E87-8DBE-EC4EABE49FDF}" presName="rootComposite" presStyleCnt="0"/>
      <dgm:spPr/>
    </dgm:pt>
    <dgm:pt modelId="{82BB3977-E5F6-4C5C-981B-199236C48376}" type="pres">
      <dgm:prSet presAssocID="{B1E8310C-C275-4E87-8DBE-EC4EABE49FDF}" presName="rootText" presStyleLbl="node2" presStyleIdx="1" presStyleCnt="2" custScaleX="107611" custScaleY="58034">
        <dgm:presLayoutVars>
          <dgm:chPref val="3"/>
        </dgm:presLayoutVars>
      </dgm:prSet>
      <dgm:spPr/>
    </dgm:pt>
    <dgm:pt modelId="{42FFC3B8-CD79-4234-A444-479A9B5E0A41}" type="pres">
      <dgm:prSet presAssocID="{B1E8310C-C275-4E87-8DBE-EC4EABE49FDF}" presName="rootConnector" presStyleLbl="node2" presStyleIdx="1" presStyleCnt="2"/>
      <dgm:spPr/>
    </dgm:pt>
    <dgm:pt modelId="{EC427CFD-B623-47B2-8E1E-23B3715D146E}" type="pres">
      <dgm:prSet presAssocID="{B1E8310C-C275-4E87-8DBE-EC4EABE49FDF}" presName="hierChild4" presStyleCnt="0"/>
      <dgm:spPr/>
    </dgm:pt>
    <dgm:pt modelId="{743AAB88-75CF-421A-8110-1EDBB3CF50E2}" type="pres">
      <dgm:prSet presAssocID="{686C669E-D458-47F7-B2AC-34C08053EFAD}" presName="Name37" presStyleLbl="parChTrans1D3" presStyleIdx="0" presStyleCnt="1"/>
      <dgm:spPr/>
    </dgm:pt>
    <dgm:pt modelId="{FB7B6575-690F-4541-BDE1-811F3A54ADDA}" type="pres">
      <dgm:prSet presAssocID="{A1CC15B7-DC32-4A6A-8BBC-88B237F4D244}" presName="hierRoot2" presStyleCnt="0">
        <dgm:presLayoutVars>
          <dgm:hierBranch val="init"/>
        </dgm:presLayoutVars>
      </dgm:prSet>
      <dgm:spPr/>
    </dgm:pt>
    <dgm:pt modelId="{784EE4C0-FC7A-4F29-9787-6A64680BB87C}" type="pres">
      <dgm:prSet presAssocID="{A1CC15B7-DC32-4A6A-8BBC-88B237F4D244}" presName="rootComposite" presStyleCnt="0"/>
      <dgm:spPr/>
    </dgm:pt>
    <dgm:pt modelId="{6F0E2DA2-0B8B-4CAA-B71B-68191FE761CD}" type="pres">
      <dgm:prSet presAssocID="{A1CC15B7-DC32-4A6A-8BBC-88B237F4D244}" presName="rootText" presStyleLbl="node3" presStyleIdx="0" presStyleCnt="1" custScaleX="100215" custScaleY="76338">
        <dgm:presLayoutVars>
          <dgm:chPref val="3"/>
        </dgm:presLayoutVars>
      </dgm:prSet>
      <dgm:spPr/>
    </dgm:pt>
    <dgm:pt modelId="{AA5B0647-4E41-4543-AEEE-8025D322A4F6}" type="pres">
      <dgm:prSet presAssocID="{A1CC15B7-DC32-4A6A-8BBC-88B237F4D244}" presName="rootConnector" presStyleLbl="node3" presStyleIdx="0" presStyleCnt="1"/>
      <dgm:spPr/>
    </dgm:pt>
    <dgm:pt modelId="{4749D578-6BB7-4B15-9181-BAB9BBBA4527}" type="pres">
      <dgm:prSet presAssocID="{A1CC15B7-DC32-4A6A-8BBC-88B237F4D244}" presName="hierChild4" presStyleCnt="0"/>
      <dgm:spPr/>
    </dgm:pt>
    <dgm:pt modelId="{9F46F9C2-4B55-4EF6-8C6C-2D1930611A60}" type="pres">
      <dgm:prSet presAssocID="{A1CC15B7-DC32-4A6A-8BBC-88B237F4D244}" presName="hierChild5" presStyleCnt="0"/>
      <dgm:spPr/>
    </dgm:pt>
    <dgm:pt modelId="{DBF9A97A-5C3E-48C5-BD61-B4327AF38E2B}" type="pres">
      <dgm:prSet presAssocID="{B1E8310C-C275-4E87-8DBE-EC4EABE49FDF}" presName="hierChild5" presStyleCnt="0"/>
      <dgm:spPr/>
    </dgm:pt>
    <dgm:pt modelId="{0F9A9C74-109F-4C08-99AA-CBBF41A6B4EB}" type="pres">
      <dgm:prSet presAssocID="{94FBEE54-904F-4397-9A9A-C40DA26835D3}" presName="hierChild3" presStyleCnt="0"/>
      <dgm:spPr/>
    </dgm:pt>
  </dgm:ptLst>
  <dgm:cxnLst>
    <dgm:cxn modelId="{D260F209-066E-4285-B398-0779E3476360}" type="presOf" srcId="{A1CC15B7-DC32-4A6A-8BBC-88B237F4D244}" destId="{AA5B0647-4E41-4543-AEEE-8025D322A4F6}" srcOrd="1" destOrd="0" presId="urn:microsoft.com/office/officeart/2005/8/layout/orgChart1"/>
    <dgm:cxn modelId="{E13BB11A-22C1-4449-A8A7-DEA5661AEF35}" type="presOf" srcId="{686C669E-D458-47F7-B2AC-34C08053EFAD}" destId="{743AAB88-75CF-421A-8110-1EDBB3CF50E2}" srcOrd="0" destOrd="0" presId="urn:microsoft.com/office/officeart/2005/8/layout/orgChart1"/>
    <dgm:cxn modelId="{F0BEE81A-985F-4EF7-B5A0-A301D0B7CBB5}" type="presOf" srcId="{94FBEE54-904F-4397-9A9A-C40DA26835D3}" destId="{51A705D6-8D4F-468D-B081-9384DB07418C}" srcOrd="0" destOrd="0" presId="urn:microsoft.com/office/officeart/2005/8/layout/orgChart1"/>
    <dgm:cxn modelId="{40544F7A-C70C-47C3-8780-66C1235B5AF5}" type="presOf" srcId="{94FBEE54-904F-4397-9A9A-C40DA26835D3}" destId="{ED38B329-B348-416C-BDEC-F89CACA4A68C}" srcOrd="1" destOrd="0" presId="urn:microsoft.com/office/officeart/2005/8/layout/orgChart1"/>
    <dgm:cxn modelId="{F5DC8B81-5FD6-44C3-ACB1-68A2D29F0FE1}" srcId="{94FBEE54-904F-4397-9A9A-C40DA26835D3}" destId="{11DCD08F-06D6-46D9-AFC9-E8B90C28F61D}" srcOrd="0" destOrd="0" parTransId="{7A2B3C57-D7CB-40D4-BCE7-E0B8E4489E76}" sibTransId="{B6EA08D4-8A42-45FE-B793-19B960012601}"/>
    <dgm:cxn modelId="{A672909F-EDD9-4558-AD24-6882D7FE3A93}" type="presOf" srcId="{11DCD08F-06D6-46D9-AFC9-E8B90C28F61D}" destId="{E08AB498-CDFA-4CE6-B7EA-6ADC8C0F23CA}" srcOrd="1" destOrd="0" presId="urn:microsoft.com/office/officeart/2005/8/layout/orgChart1"/>
    <dgm:cxn modelId="{6A38B2A5-8558-4BD3-A72A-E7EE764B7C48}" type="presOf" srcId="{84D3E696-E10C-41B8-9741-798859A15C8A}" destId="{D43DC318-8DC7-4779-86D6-AA2811858BBA}" srcOrd="0" destOrd="0" presId="urn:microsoft.com/office/officeart/2005/8/layout/orgChart1"/>
    <dgm:cxn modelId="{E436B2A7-EF71-42FB-963D-317798777D70}" srcId="{B1E8310C-C275-4E87-8DBE-EC4EABE49FDF}" destId="{A1CC15B7-DC32-4A6A-8BBC-88B237F4D244}" srcOrd="0" destOrd="0" parTransId="{686C669E-D458-47F7-B2AC-34C08053EFAD}" sibTransId="{1B386AB8-A473-4E63-8434-C3364F9911A6}"/>
    <dgm:cxn modelId="{2FBCE5C6-2F23-44C6-859E-E1C3FC73EAFD}" type="presOf" srcId="{7A2B3C57-D7CB-40D4-BCE7-E0B8E4489E76}" destId="{9172CB0A-0206-4AF8-A274-8A21512E3EEC}" srcOrd="0" destOrd="0" presId="urn:microsoft.com/office/officeart/2005/8/layout/orgChart1"/>
    <dgm:cxn modelId="{D82FECCA-9A5D-4244-B1D3-716188A473CE}" type="presOf" srcId="{B1E8310C-C275-4E87-8DBE-EC4EABE49FDF}" destId="{82BB3977-E5F6-4C5C-981B-199236C48376}" srcOrd="0" destOrd="0" presId="urn:microsoft.com/office/officeart/2005/8/layout/orgChart1"/>
    <dgm:cxn modelId="{3DBA17CF-78C7-4B34-B7B4-FDDDDCB71546}" srcId="{0EECF823-9904-4C59-B49C-1CC264FE07E8}" destId="{94FBEE54-904F-4397-9A9A-C40DA26835D3}" srcOrd="0" destOrd="0" parTransId="{A3EF8E3E-ED79-42E8-8DED-9087531E3DD2}" sibTransId="{CF90BD1D-F2C1-4FB0-90C8-5CB4BB7B22BA}"/>
    <dgm:cxn modelId="{19D056D6-00F3-4C76-A330-8FCC86E54508}" type="presOf" srcId="{0EECF823-9904-4C59-B49C-1CC264FE07E8}" destId="{15568068-2B86-4690-9940-895357E26F76}" srcOrd="0" destOrd="0" presId="urn:microsoft.com/office/officeart/2005/8/layout/orgChart1"/>
    <dgm:cxn modelId="{FE6F19D9-3738-44AF-AA73-34374826C774}" srcId="{94FBEE54-904F-4397-9A9A-C40DA26835D3}" destId="{B1E8310C-C275-4E87-8DBE-EC4EABE49FDF}" srcOrd="1" destOrd="0" parTransId="{84D3E696-E10C-41B8-9741-798859A15C8A}" sibTransId="{AB2F21D4-8F53-46FB-A490-8474D8D145D5}"/>
    <dgm:cxn modelId="{EDAE5CDB-1519-4E79-A1D9-9CD44DBD3528}" type="presOf" srcId="{B1E8310C-C275-4E87-8DBE-EC4EABE49FDF}" destId="{42FFC3B8-CD79-4234-A444-479A9B5E0A41}" srcOrd="1" destOrd="0" presId="urn:microsoft.com/office/officeart/2005/8/layout/orgChart1"/>
    <dgm:cxn modelId="{728DA6E7-F34E-45C2-A3EE-1E201D215676}" type="presOf" srcId="{11DCD08F-06D6-46D9-AFC9-E8B90C28F61D}" destId="{CD1EA0C6-3468-4C2A-B6BD-EC83BA2F3AD1}" srcOrd="0" destOrd="0" presId="urn:microsoft.com/office/officeart/2005/8/layout/orgChart1"/>
    <dgm:cxn modelId="{D8B3A6EC-DFC5-472D-8DD2-53E8A0924947}" type="presOf" srcId="{A1CC15B7-DC32-4A6A-8BBC-88B237F4D244}" destId="{6F0E2DA2-0B8B-4CAA-B71B-68191FE761CD}" srcOrd="0" destOrd="0" presId="urn:microsoft.com/office/officeart/2005/8/layout/orgChart1"/>
    <dgm:cxn modelId="{3908A645-1710-4CED-A7F5-4800F6026029}" type="presParOf" srcId="{15568068-2B86-4690-9940-895357E26F76}" destId="{50E83D9C-21E0-43B3-8B6C-3583B0E63E33}" srcOrd="0" destOrd="0" presId="urn:microsoft.com/office/officeart/2005/8/layout/orgChart1"/>
    <dgm:cxn modelId="{DD5C8584-E4FB-43F1-A827-B25AFAD5D9BB}" type="presParOf" srcId="{50E83D9C-21E0-43B3-8B6C-3583B0E63E33}" destId="{85013F55-C6E8-469C-8553-197B9F12B7B6}" srcOrd="0" destOrd="0" presId="urn:microsoft.com/office/officeart/2005/8/layout/orgChart1"/>
    <dgm:cxn modelId="{FF793FE0-0DCB-4454-91C7-B81FCB848505}" type="presParOf" srcId="{85013F55-C6E8-469C-8553-197B9F12B7B6}" destId="{51A705D6-8D4F-468D-B081-9384DB07418C}" srcOrd="0" destOrd="0" presId="urn:microsoft.com/office/officeart/2005/8/layout/orgChart1"/>
    <dgm:cxn modelId="{E8380CEA-2998-4BB9-81F2-734F7817B511}" type="presParOf" srcId="{85013F55-C6E8-469C-8553-197B9F12B7B6}" destId="{ED38B329-B348-416C-BDEC-F89CACA4A68C}" srcOrd="1" destOrd="0" presId="urn:microsoft.com/office/officeart/2005/8/layout/orgChart1"/>
    <dgm:cxn modelId="{FF6C57FE-1A7A-42D7-806D-A7529B485F54}" type="presParOf" srcId="{50E83D9C-21E0-43B3-8B6C-3583B0E63E33}" destId="{C731A117-986E-479A-9DBC-255FA3C7B757}" srcOrd="1" destOrd="0" presId="urn:microsoft.com/office/officeart/2005/8/layout/orgChart1"/>
    <dgm:cxn modelId="{3FE98919-CDA3-4713-B3F6-AEF7226F1A71}" type="presParOf" srcId="{C731A117-986E-479A-9DBC-255FA3C7B757}" destId="{9172CB0A-0206-4AF8-A274-8A21512E3EEC}" srcOrd="0" destOrd="0" presId="urn:microsoft.com/office/officeart/2005/8/layout/orgChart1"/>
    <dgm:cxn modelId="{F9734856-29B2-4E88-BCE5-0192BC7A3106}" type="presParOf" srcId="{C731A117-986E-479A-9DBC-255FA3C7B757}" destId="{9985F9F6-1B64-4DF0-B414-0C2EF74F2445}" srcOrd="1" destOrd="0" presId="urn:microsoft.com/office/officeart/2005/8/layout/orgChart1"/>
    <dgm:cxn modelId="{3BA68656-4A5B-4748-B0C7-3397A11A042F}" type="presParOf" srcId="{9985F9F6-1B64-4DF0-B414-0C2EF74F2445}" destId="{1E89791E-CD29-4324-A155-C204A7A94C2A}" srcOrd="0" destOrd="0" presId="urn:microsoft.com/office/officeart/2005/8/layout/orgChart1"/>
    <dgm:cxn modelId="{63E2394F-C688-41BA-B05F-4A61AF7EB9DC}" type="presParOf" srcId="{1E89791E-CD29-4324-A155-C204A7A94C2A}" destId="{CD1EA0C6-3468-4C2A-B6BD-EC83BA2F3AD1}" srcOrd="0" destOrd="0" presId="urn:microsoft.com/office/officeart/2005/8/layout/orgChart1"/>
    <dgm:cxn modelId="{C3364897-2650-4359-B70D-B3FD742C6BA3}" type="presParOf" srcId="{1E89791E-CD29-4324-A155-C204A7A94C2A}" destId="{E08AB498-CDFA-4CE6-B7EA-6ADC8C0F23CA}" srcOrd="1" destOrd="0" presId="urn:microsoft.com/office/officeart/2005/8/layout/orgChart1"/>
    <dgm:cxn modelId="{334249A1-A44E-4FB0-A713-E8DAF86155FC}" type="presParOf" srcId="{9985F9F6-1B64-4DF0-B414-0C2EF74F2445}" destId="{093760CD-A3DB-4F4A-9015-FBE84FB0086E}" srcOrd="1" destOrd="0" presId="urn:microsoft.com/office/officeart/2005/8/layout/orgChart1"/>
    <dgm:cxn modelId="{7AADF529-28C4-4068-B2C0-5C863660C7D0}" type="presParOf" srcId="{9985F9F6-1B64-4DF0-B414-0C2EF74F2445}" destId="{0AF7881A-CE69-48C4-AA83-908D0566341C}" srcOrd="2" destOrd="0" presId="urn:microsoft.com/office/officeart/2005/8/layout/orgChart1"/>
    <dgm:cxn modelId="{D21F1024-8366-418C-A783-721D0509932E}" type="presParOf" srcId="{C731A117-986E-479A-9DBC-255FA3C7B757}" destId="{D43DC318-8DC7-4779-86D6-AA2811858BBA}" srcOrd="2" destOrd="0" presId="urn:microsoft.com/office/officeart/2005/8/layout/orgChart1"/>
    <dgm:cxn modelId="{60B8E700-226D-4FB8-9EBF-91D689FEBFE6}" type="presParOf" srcId="{C731A117-986E-479A-9DBC-255FA3C7B757}" destId="{42148C4F-7555-44FB-98D1-F1B53B14D561}" srcOrd="3" destOrd="0" presId="urn:microsoft.com/office/officeart/2005/8/layout/orgChart1"/>
    <dgm:cxn modelId="{2E418620-25D4-47AC-A03A-6FBE190D1020}" type="presParOf" srcId="{42148C4F-7555-44FB-98D1-F1B53B14D561}" destId="{5B26C6B8-2BAE-4C61-AE75-D8FE97B463D7}" srcOrd="0" destOrd="0" presId="urn:microsoft.com/office/officeart/2005/8/layout/orgChart1"/>
    <dgm:cxn modelId="{7BC429CD-E946-41A8-BAA7-0F5232E248AC}" type="presParOf" srcId="{5B26C6B8-2BAE-4C61-AE75-D8FE97B463D7}" destId="{82BB3977-E5F6-4C5C-981B-199236C48376}" srcOrd="0" destOrd="0" presId="urn:microsoft.com/office/officeart/2005/8/layout/orgChart1"/>
    <dgm:cxn modelId="{3A912AC2-0FBB-4D71-8358-CAF7DF1D7C4F}" type="presParOf" srcId="{5B26C6B8-2BAE-4C61-AE75-D8FE97B463D7}" destId="{42FFC3B8-CD79-4234-A444-479A9B5E0A41}" srcOrd="1" destOrd="0" presId="urn:microsoft.com/office/officeart/2005/8/layout/orgChart1"/>
    <dgm:cxn modelId="{757D42EB-1202-44C5-815D-03C04150C803}" type="presParOf" srcId="{42148C4F-7555-44FB-98D1-F1B53B14D561}" destId="{EC427CFD-B623-47B2-8E1E-23B3715D146E}" srcOrd="1" destOrd="0" presId="urn:microsoft.com/office/officeart/2005/8/layout/orgChart1"/>
    <dgm:cxn modelId="{48E1965E-1398-4FF0-B310-5B3FF22D3D82}" type="presParOf" srcId="{EC427CFD-B623-47B2-8E1E-23B3715D146E}" destId="{743AAB88-75CF-421A-8110-1EDBB3CF50E2}" srcOrd="0" destOrd="0" presId="urn:microsoft.com/office/officeart/2005/8/layout/orgChart1"/>
    <dgm:cxn modelId="{6C026CE5-0368-4397-B5DA-E84E2EBB5F73}" type="presParOf" srcId="{EC427CFD-B623-47B2-8E1E-23B3715D146E}" destId="{FB7B6575-690F-4541-BDE1-811F3A54ADDA}" srcOrd="1" destOrd="0" presId="urn:microsoft.com/office/officeart/2005/8/layout/orgChart1"/>
    <dgm:cxn modelId="{A5822B95-1742-4718-8F47-314E204434A5}" type="presParOf" srcId="{FB7B6575-690F-4541-BDE1-811F3A54ADDA}" destId="{784EE4C0-FC7A-4F29-9787-6A64680BB87C}" srcOrd="0" destOrd="0" presId="urn:microsoft.com/office/officeart/2005/8/layout/orgChart1"/>
    <dgm:cxn modelId="{67603B8F-5805-4EE6-80F1-6A1BF8D8D710}" type="presParOf" srcId="{784EE4C0-FC7A-4F29-9787-6A64680BB87C}" destId="{6F0E2DA2-0B8B-4CAA-B71B-68191FE761CD}" srcOrd="0" destOrd="0" presId="urn:microsoft.com/office/officeart/2005/8/layout/orgChart1"/>
    <dgm:cxn modelId="{00893D5F-BB67-4B75-A602-151E68E08C32}" type="presParOf" srcId="{784EE4C0-FC7A-4F29-9787-6A64680BB87C}" destId="{AA5B0647-4E41-4543-AEEE-8025D322A4F6}" srcOrd="1" destOrd="0" presId="urn:microsoft.com/office/officeart/2005/8/layout/orgChart1"/>
    <dgm:cxn modelId="{CFE184E0-C677-42CB-9616-A5D3BB14B9D2}" type="presParOf" srcId="{FB7B6575-690F-4541-BDE1-811F3A54ADDA}" destId="{4749D578-6BB7-4B15-9181-BAB9BBBA4527}" srcOrd="1" destOrd="0" presId="urn:microsoft.com/office/officeart/2005/8/layout/orgChart1"/>
    <dgm:cxn modelId="{1CA9B569-93E1-41C4-BCF8-852F60CFFD80}" type="presParOf" srcId="{FB7B6575-690F-4541-BDE1-811F3A54ADDA}" destId="{9F46F9C2-4B55-4EF6-8C6C-2D1930611A60}" srcOrd="2" destOrd="0" presId="urn:microsoft.com/office/officeart/2005/8/layout/orgChart1"/>
    <dgm:cxn modelId="{8F55641D-8E4A-4287-A310-03B0A4CAF858}" type="presParOf" srcId="{42148C4F-7555-44FB-98D1-F1B53B14D561}" destId="{DBF9A97A-5C3E-48C5-BD61-B4327AF38E2B}" srcOrd="2" destOrd="0" presId="urn:microsoft.com/office/officeart/2005/8/layout/orgChart1"/>
    <dgm:cxn modelId="{657AEF8D-61BF-4BA4-8FD5-CC2C6015C1B9}" type="presParOf" srcId="{50E83D9C-21E0-43B3-8B6C-3583B0E63E33}" destId="{0F9A9C74-109F-4C08-99AA-CBBF41A6B4E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31AD80-399F-47A3-9571-7EA5921C682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B1871FDB-89F4-4443-AF0F-255AE55B0431}">
      <dgm:prSet phldrT="[Text]"/>
      <dgm:spPr/>
      <dgm:t>
        <a:bodyPr/>
        <a:lstStyle/>
        <a:p>
          <a:r>
            <a:rPr lang="en-US" dirty="0"/>
            <a:t>1910.157 (d)</a:t>
          </a:r>
        </a:p>
        <a:p>
          <a:r>
            <a:rPr lang="en-US" dirty="0"/>
            <a:t>Selection and Distribution</a:t>
          </a:r>
        </a:p>
      </dgm:t>
    </dgm:pt>
    <dgm:pt modelId="{6E0561DB-7A09-438B-AAB5-054B05B52050}" type="parTrans" cxnId="{0BC48430-793E-4D66-BBAE-B42888063DB2}">
      <dgm:prSet/>
      <dgm:spPr/>
      <dgm:t>
        <a:bodyPr/>
        <a:lstStyle/>
        <a:p>
          <a:endParaRPr lang="en-US"/>
        </a:p>
      </dgm:t>
    </dgm:pt>
    <dgm:pt modelId="{55C13CEF-5703-4C0A-8E84-A6FBAFE32D68}" type="sibTrans" cxnId="{0BC48430-793E-4D66-BBAE-B42888063DB2}">
      <dgm:prSet/>
      <dgm:spPr/>
      <dgm:t>
        <a:bodyPr/>
        <a:lstStyle/>
        <a:p>
          <a:endParaRPr lang="en-US"/>
        </a:p>
      </dgm:t>
    </dgm:pt>
    <dgm:pt modelId="{1F73449D-9FC4-4D1B-9EE5-D93C800490C8}">
      <dgm:prSet phldrT="[Text]"/>
      <dgm:spPr/>
      <dgm:t>
        <a:bodyPr/>
        <a:lstStyle/>
        <a:p>
          <a:pPr algn="l"/>
          <a:r>
            <a:rPr lang="en-US" b="1" dirty="0">
              <a:hlinkClick xmlns:r="http://schemas.openxmlformats.org/officeDocument/2006/relationships" r:id="rId1"/>
            </a:rPr>
            <a:t>1910.157(d)(1)</a:t>
          </a:r>
          <a:endParaRPr lang="en-US" b="1" dirty="0"/>
        </a:p>
        <a:p>
          <a:pPr algn="l"/>
          <a:r>
            <a:rPr lang="en-US" dirty="0"/>
            <a:t>Portable fire extinguishers shall be provided for employee use and selected and distributed based on the classes of anticipated workplace fires and on the size and degree of hazard which would affect their use.</a:t>
          </a:r>
        </a:p>
      </dgm:t>
    </dgm:pt>
    <dgm:pt modelId="{BBB1D48B-854F-4933-91AF-C06B9AAF7AD5}" type="parTrans" cxnId="{0F616242-5B59-45F8-957B-3D1E9EB23EE3}">
      <dgm:prSet/>
      <dgm:spPr/>
      <dgm:t>
        <a:bodyPr/>
        <a:lstStyle/>
        <a:p>
          <a:endParaRPr lang="en-US"/>
        </a:p>
      </dgm:t>
    </dgm:pt>
    <dgm:pt modelId="{75340193-C93B-4AE7-A682-BE27ABFDB6AE}" type="sibTrans" cxnId="{0F616242-5B59-45F8-957B-3D1E9EB23EE3}">
      <dgm:prSet/>
      <dgm:spPr/>
      <dgm:t>
        <a:bodyPr/>
        <a:lstStyle/>
        <a:p>
          <a:endParaRPr lang="en-US"/>
        </a:p>
      </dgm:t>
    </dgm:pt>
    <dgm:pt modelId="{6F02B630-1716-493B-B9BD-8B7E1F5747FF}">
      <dgm:prSet phldrT="[Text]"/>
      <dgm:spPr/>
      <dgm:t>
        <a:bodyPr/>
        <a:lstStyle/>
        <a:p>
          <a:pPr algn="l"/>
          <a:r>
            <a:rPr lang="en-US" b="1" u="sng" dirty="0">
              <a:solidFill>
                <a:srgbClr val="FF0000"/>
              </a:solidFill>
            </a:rPr>
            <a:t>What to do…. </a:t>
          </a:r>
        </a:p>
        <a:p>
          <a:pPr algn="l"/>
          <a:r>
            <a:rPr lang="en-US" b="0" dirty="0"/>
            <a:t>1) Review your job, materials, task, equipment and tools.</a:t>
          </a:r>
        </a:p>
        <a:p>
          <a:pPr algn="l"/>
          <a:r>
            <a:rPr lang="en-US" b="0" dirty="0"/>
            <a:t>2) Understand the type of fire that could start. </a:t>
          </a:r>
        </a:p>
        <a:p>
          <a:pPr algn="ctr"/>
          <a:endParaRPr lang="en-US" dirty="0"/>
        </a:p>
      </dgm:t>
    </dgm:pt>
    <dgm:pt modelId="{B98866A2-EDD8-44BF-B064-55E1BB74D43C}" type="parTrans" cxnId="{C2826571-E02C-4BA5-AD94-DAC0CD67391C}">
      <dgm:prSet/>
      <dgm:spPr/>
      <dgm:t>
        <a:bodyPr/>
        <a:lstStyle/>
        <a:p>
          <a:endParaRPr lang="en-US"/>
        </a:p>
      </dgm:t>
    </dgm:pt>
    <dgm:pt modelId="{DCBC7169-AEC6-4977-9244-CAEE739A7B91}" type="sibTrans" cxnId="{C2826571-E02C-4BA5-AD94-DAC0CD67391C}">
      <dgm:prSet/>
      <dgm:spPr/>
      <dgm:t>
        <a:bodyPr/>
        <a:lstStyle/>
        <a:p>
          <a:endParaRPr lang="en-US"/>
        </a:p>
      </dgm:t>
    </dgm:pt>
    <dgm:pt modelId="{D1531676-4CD6-4C89-994F-70D0DD694DD2}" type="pres">
      <dgm:prSet presAssocID="{3E31AD80-399F-47A3-9571-7EA5921C682D}" presName="diagram" presStyleCnt="0">
        <dgm:presLayoutVars>
          <dgm:chPref val="1"/>
          <dgm:dir/>
          <dgm:animOne val="branch"/>
          <dgm:animLvl val="lvl"/>
          <dgm:resizeHandles/>
        </dgm:presLayoutVars>
      </dgm:prSet>
      <dgm:spPr/>
    </dgm:pt>
    <dgm:pt modelId="{2E6843FD-3FC5-458B-BB73-8CAF9D4603DE}" type="pres">
      <dgm:prSet presAssocID="{B1871FDB-89F4-4443-AF0F-255AE55B0431}" presName="root" presStyleCnt="0"/>
      <dgm:spPr/>
    </dgm:pt>
    <dgm:pt modelId="{00BF222C-A4FE-49C4-B732-F08BDD1EC059}" type="pres">
      <dgm:prSet presAssocID="{B1871FDB-89F4-4443-AF0F-255AE55B0431}" presName="rootComposite" presStyleCnt="0"/>
      <dgm:spPr/>
    </dgm:pt>
    <dgm:pt modelId="{CDD5AF3E-355A-4570-8637-1903C514A82F}" type="pres">
      <dgm:prSet presAssocID="{B1871FDB-89F4-4443-AF0F-255AE55B0431}" presName="rootText" presStyleLbl="node1" presStyleIdx="0" presStyleCnt="1" custScaleX="242948" custLinFactNeighborX="-12277" custLinFactNeighborY="-4906"/>
      <dgm:spPr/>
    </dgm:pt>
    <dgm:pt modelId="{1A4F37C9-E9C8-41B5-8EFC-5DD236D7059C}" type="pres">
      <dgm:prSet presAssocID="{B1871FDB-89F4-4443-AF0F-255AE55B0431}" presName="rootConnector" presStyleLbl="node1" presStyleIdx="0" presStyleCnt="1"/>
      <dgm:spPr/>
    </dgm:pt>
    <dgm:pt modelId="{51464ACE-5190-4123-924F-EA89C066B395}" type="pres">
      <dgm:prSet presAssocID="{B1871FDB-89F4-4443-AF0F-255AE55B0431}" presName="childShape" presStyleCnt="0"/>
      <dgm:spPr/>
    </dgm:pt>
    <dgm:pt modelId="{44D338CB-D67E-4753-857E-3FC11026A054}" type="pres">
      <dgm:prSet presAssocID="{BBB1D48B-854F-4933-91AF-C06B9AAF7AD5}" presName="Name13" presStyleLbl="parChTrans1D2" presStyleIdx="0" presStyleCnt="2"/>
      <dgm:spPr/>
    </dgm:pt>
    <dgm:pt modelId="{4740ECE6-0223-4D3C-B260-9469ED1DC0E3}" type="pres">
      <dgm:prSet presAssocID="{1F73449D-9FC4-4D1B-9EE5-D93C800490C8}" presName="childText" presStyleLbl="bgAcc1" presStyleIdx="0" presStyleCnt="2" custScaleX="222373">
        <dgm:presLayoutVars>
          <dgm:bulletEnabled val="1"/>
        </dgm:presLayoutVars>
      </dgm:prSet>
      <dgm:spPr/>
    </dgm:pt>
    <dgm:pt modelId="{C3E93FFC-EDEE-4B93-8F32-28386D8E093F}" type="pres">
      <dgm:prSet presAssocID="{B98866A2-EDD8-44BF-B064-55E1BB74D43C}" presName="Name13" presStyleLbl="parChTrans1D2" presStyleIdx="1" presStyleCnt="2"/>
      <dgm:spPr/>
    </dgm:pt>
    <dgm:pt modelId="{15A9151F-993C-475C-BCAF-C1C3BCA49964}" type="pres">
      <dgm:prSet presAssocID="{6F02B630-1716-493B-B9BD-8B7E1F5747FF}" presName="childText" presStyleLbl="bgAcc1" presStyleIdx="1" presStyleCnt="2" custScaleX="222986">
        <dgm:presLayoutVars>
          <dgm:bulletEnabled val="1"/>
        </dgm:presLayoutVars>
      </dgm:prSet>
      <dgm:spPr/>
    </dgm:pt>
  </dgm:ptLst>
  <dgm:cxnLst>
    <dgm:cxn modelId="{ACFDC513-B39E-424E-84CD-862639B74B15}" type="presOf" srcId="{6F02B630-1716-493B-B9BD-8B7E1F5747FF}" destId="{15A9151F-993C-475C-BCAF-C1C3BCA49964}" srcOrd="0" destOrd="0" presId="urn:microsoft.com/office/officeart/2005/8/layout/hierarchy3"/>
    <dgm:cxn modelId="{0BC48430-793E-4D66-BBAE-B42888063DB2}" srcId="{3E31AD80-399F-47A3-9571-7EA5921C682D}" destId="{B1871FDB-89F4-4443-AF0F-255AE55B0431}" srcOrd="0" destOrd="0" parTransId="{6E0561DB-7A09-438B-AAB5-054B05B52050}" sibTransId="{55C13CEF-5703-4C0A-8E84-A6FBAFE32D68}"/>
    <dgm:cxn modelId="{2235CB34-36B4-473E-8597-3E4338C3B7DE}" type="presOf" srcId="{B1871FDB-89F4-4443-AF0F-255AE55B0431}" destId="{CDD5AF3E-355A-4570-8637-1903C514A82F}" srcOrd="0" destOrd="0" presId="urn:microsoft.com/office/officeart/2005/8/layout/hierarchy3"/>
    <dgm:cxn modelId="{0F616242-5B59-45F8-957B-3D1E9EB23EE3}" srcId="{B1871FDB-89F4-4443-AF0F-255AE55B0431}" destId="{1F73449D-9FC4-4D1B-9EE5-D93C800490C8}" srcOrd="0" destOrd="0" parTransId="{BBB1D48B-854F-4933-91AF-C06B9AAF7AD5}" sibTransId="{75340193-C93B-4AE7-A682-BE27ABFDB6AE}"/>
    <dgm:cxn modelId="{C2826571-E02C-4BA5-AD94-DAC0CD67391C}" srcId="{B1871FDB-89F4-4443-AF0F-255AE55B0431}" destId="{6F02B630-1716-493B-B9BD-8B7E1F5747FF}" srcOrd="1" destOrd="0" parTransId="{B98866A2-EDD8-44BF-B064-55E1BB74D43C}" sibTransId="{DCBC7169-AEC6-4977-9244-CAEE739A7B91}"/>
    <dgm:cxn modelId="{6D52B9B5-E4DF-4D2E-AB62-2210DD07743D}" type="presOf" srcId="{BBB1D48B-854F-4933-91AF-C06B9AAF7AD5}" destId="{44D338CB-D67E-4753-857E-3FC11026A054}" srcOrd="0" destOrd="0" presId="urn:microsoft.com/office/officeart/2005/8/layout/hierarchy3"/>
    <dgm:cxn modelId="{6154A1B7-5CD6-4D50-95FA-55395F08F3AC}" type="presOf" srcId="{B98866A2-EDD8-44BF-B064-55E1BB74D43C}" destId="{C3E93FFC-EDEE-4B93-8F32-28386D8E093F}" srcOrd="0" destOrd="0" presId="urn:microsoft.com/office/officeart/2005/8/layout/hierarchy3"/>
    <dgm:cxn modelId="{6B25C1D6-17D9-4E49-AA2C-9631A76E5E0B}" type="presOf" srcId="{B1871FDB-89F4-4443-AF0F-255AE55B0431}" destId="{1A4F37C9-E9C8-41B5-8EFC-5DD236D7059C}" srcOrd="1" destOrd="0" presId="urn:microsoft.com/office/officeart/2005/8/layout/hierarchy3"/>
    <dgm:cxn modelId="{70C271E4-C620-4052-8A83-69E190E2DF41}" type="presOf" srcId="{1F73449D-9FC4-4D1B-9EE5-D93C800490C8}" destId="{4740ECE6-0223-4D3C-B260-9469ED1DC0E3}" srcOrd="0" destOrd="0" presId="urn:microsoft.com/office/officeart/2005/8/layout/hierarchy3"/>
    <dgm:cxn modelId="{44FE19EB-BCFD-485D-9E35-15BA46F71F70}" type="presOf" srcId="{3E31AD80-399F-47A3-9571-7EA5921C682D}" destId="{D1531676-4CD6-4C89-994F-70D0DD694DD2}" srcOrd="0" destOrd="0" presId="urn:microsoft.com/office/officeart/2005/8/layout/hierarchy3"/>
    <dgm:cxn modelId="{341197A8-92F2-4017-BEA3-3FF79288DEDC}" type="presParOf" srcId="{D1531676-4CD6-4C89-994F-70D0DD694DD2}" destId="{2E6843FD-3FC5-458B-BB73-8CAF9D4603DE}" srcOrd="0" destOrd="0" presId="urn:microsoft.com/office/officeart/2005/8/layout/hierarchy3"/>
    <dgm:cxn modelId="{AD9C4A72-8106-476C-8494-430850FF8BAC}" type="presParOf" srcId="{2E6843FD-3FC5-458B-BB73-8CAF9D4603DE}" destId="{00BF222C-A4FE-49C4-B732-F08BDD1EC059}" srcOrd="0" destOrd="0" presId="urn:microsoft.com/office/officeart/2005/8/layout/hierarchy3"/>
    <dgm:cxn modelId="{151A181B-35EA-44F1-BE00-CCDFA07FD285}" type="presParOf" srcId="{00BF222C-A4FE-49C4-B732-F08BDD1EC059}" destId="{CDD5AF3E-355A-4570-8637-1903C514A82F}" srcOrd="0" destOrd="0" presId="urn:microsoft.com/office/officeart/2005/8/layout/hierarchy3"/>
    <dgm:cxn modelId="{417CAA7B-8EB1-4853-812E-6835A0757FC4}" type="presParOf" srcId="{00BF222C-A4FE-49C4-B732-F08BDD1EC059}" destId="{1A4F37C9-E9C8-41B5-8EFC-5DD236D7059C}" srcOrd="1" destOrd="0" presId="urn:microsoft.com/office/officeart/2005/8/layout/hierarchy3"/>
    <dgm:cxn modelId="{CAAEDE5A-4A12-43F6-90FE-389269E925BF}" type="presParOf" srcId="{2E6843FD-3FC5-458B-BB73-8CAF9D4603DE}" destId="{51464ACE-5190-4123-924F-EA89C066B395}" srcOrd="1" destOrd="0" presId="urn:microsoft.com/office/officeart/2005/8/layout/hierarchy3"/>
    <dgm:cxn modelId="{019E58AA-BEF8-4389-8447-4FA0DE64CBFC}" type="presParOf" srcId="{51464ACE-5190-4123-924F-EA89C066B395}" destId="{44D338CB-D67E-4753-857E-3FC11026A054}" srcOrd="0" destOrd="0" presId="urn:microsoft.com/office/officeart/2005/8/layout/hierarchy3"/>
    <dgm:cxn modelId="{111BD354-A2CB-4359-9783-6A3D3044BC73}" type="presParOf" srcId="{51464ACE-5190-4123-924F-EA89C066B395}" destId="{4740ECE6-0223-4D3C-B260-9469ED1DC0E3}" srcOrd="1" destOrd="0" presId="urn:microsoft.com/office/officeart/2005/8/layout/hierarchy3"/>
    <dgm:cxn modelId="{F342627F-4F99-493F-8B03-4926F48B0D68}" type="presParOf" srcId="{51464ACE-5190-4123-924F-EA89C066B395}" destId="{C3E93FFC-EDEE-4B93-8F32-28386D8E093F}" srcOrd="2" destOrd="0" presId="urn:microsoft.com/office/officeart/2005/8/layout/hierarchy3"/>
    <dgm:cxn modelId="{5605D471-25B7-4F26-A1B3-8752E72577C5}" type="presParOf" srcId="{51464ACE-5190-4123-924F-EA89C066B395}" destId="{15A9151F-993C-475C-BCAF-C1C3BCA4996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F1238D-9579-4018-8E6F-79505FD6DE57}" type="doc">
      <dgm:prSet loTypeId="urn:microsoft.com/office/officeart/2005/8/layout/equation2" loCatId="process" qsTypeId="urn:microsoft.com/office/officeart/2005/8/quickstyle/simple1" qsCatId="simple" csTypeId="urn:microsoft.com/office/officeart/2005/8/colors/accent1_2" csCatId="accent1" phldr="1"/>
      <dgm:spPr/>
    </dgm:pt>
    <dgm:pt modelId="{24785E51-AD36-4512-B775-2888C0CE318E}">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a:t>Heat Source</a:t>
          </a:r>
        </a:p>
      </dgm:t>
    </dgm:pt>
    <dgm:pt modelId="{6995FBD7-A13E-4EB1-910A-E284C1F102F6}" type="parTrans" cxnId="{605BC3DF-7063-47E6-8F7C-97AF850E8136}">
      <dgm:prSet/>
      <dgm:spPr/>
      <dgm:t>
        <a:bodyPr/>
        <a:lstStyle/>
        <a:p>
          <a:endParaRPr lang="en-US"/>
        </a:p>
      </dgm:t>
    </dgm:pt>
    <dgm:pt modelId="{6D210262-C05E-4CFB-9856-AAEEFEFF3E43}" type="sibTrans" cxnId="{605BC3DF-7063-47E6-8F7C-97AF850E8136}">
      <dgm:prSet/>
      <dgm:spPr>
        <a:solidFill>
          <a:schemeClr val="tx1"/>
        </a:solidFill>
      </dgm:spPr>
      <dgm:t>
        <a:bodyPr/>
        <a:lstStyle/>
        <a:p>
          <a:endParaRPr lang="en-US"/>
        </a:p>
      </dgm:t>
    </dgm:pt>
    <dgm:pt modelId="{4069AD5C-2531-4702-A637-E33A6BD4FDB9}">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a:t>Physical State</a:t>
          </a:r>
        </a:p>
      </dgm:t>
    </dgm:pt>
    <dgm:pt modelId="{3FE3B0DA-351E-4635-A870-A1C50E38B397}" type="parTrans" cxnId="{6ED05D0E-2ECD-4015-ACDE-FF29E1196B0A}">
      <dgm:prSet/>
      <dgm:spPr/>
      <dgm:t>
        <a:bodyPr/>
        <a:lstStyle/>
        <a:p>
          <a:endParaRPr lang="en-US"/>
        </a:p>
      </dgm:t>
    </dgm:pt>
    <dgm:pt modelId="{EFCE5770-BCE7-44E4-BBE6-47392956FE79}" type="sibTrans" cxnId="{6ED05D0E-2ECD-4015-ACDE-FF29E1196B0A}">
      <dgm:prSet/>
      <dgm:spPr>
        <a:solidFill>
          <a:schemeClr val="tx1"/>
        </a:solidFill>
      </dgm:spPr>
      <dgm:t>
        <a:bodyPr/>
        <a:lstStyle/>
        <a:p>
          <a:endParaRPr lang="en-US"/>
        </a:p>
      </dgm:t>
    </dgm:pt>
    <dgm:pt modelId="{A2D3247B-E0D6-4F27-B913-9DC1D52B4FD3}">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a:t>Type of Fire Extinguisher</a:t>
          </a:r>
        </a:p>
      </dgm:t>
    </dgm:pt>
    <dgm:pt modelId="{AEF7D540-0188-4FBC-B002-F27A8DD1484F}" type="parTrans" cxnId="{5BE50EA5-E0CA-495C-AEF8-4F191234ADBC}">
      <dgm:prSet/>
      <dgm:spPr/>
      <dgm:t>
        <a:bodyPr/>
        <a:lstStyle/>
        <a:p>
          <a:endParaRPr lang="en-US"/>
        </a:p>
      </dgm:t>
    </dgm:pt>
    <dgm:pt modelId="{223D3960-7BE6-4901-9956-60C5F321B845}" type="sibTrans" cxnId="{5BE50EA5-E0CA-495C-AEF8-4F191234ADBC}">
      <dgm:prSet/>
      <dgm:spPr/>
      <dgm:t>
        <a:bodyPr/>
        <a:lstStyle/>
        <a:p>
          <a:endParaRPr lang="en-US"/>
        </a:p>
      </dgm:t>
    </dgm:pt>
    <dgm:pt modelId="{DCA60150-F577-4B38-BFE8-B442F20C241C}" type="pres">
      <dgm:prSet presAssocID="{83F1238D-9579-4018-8E6F-79505FD6DE57}" presName="Name0" presStyleCnt="0">
        <dgm:presLayoutVars>
          <dgm:dir/>
          <dgm:resizeHandles val="exact"/>
        </dgm:presLayoutVars>
      </dgm:prSet>
      <dgm:spPr/>
    </dgm:pt>
    <dgm:pt modelId="{F8DE1940-86D4-4F95-AF4C-943EAE1E2588}" type="pres">
      <dgm:prSet presAssocID="{83F1238D-9579-4018-8E6F-79505FD6DE57}" presName="vNodes" presStyleCnt="0"/>
      <dgm:spPr/>
    </dgm:pt>
    <dgm:pt modelId="{AEF34B70-0B38-4AA6-AAB0-D45E4297C4E8}" type="pres">
      <dgm:prSet presAssocID="{24785E51-AD36-4512-B775-2888C0CE318E}" presName="node" presStyleLbl="node1" presStyleIdx="0" presStyleCnt="3">
        <dgm:presLayoutVars>
          <dgm:bulletEnabled val="1"/>
        </dgm:presLayoutVars>
      </dgm:prSet>
      <dgm:spPr/>
    </dgm:pt>
    <dgm:pt modelId="{A7EDDD3C-85CD-4106-AF5B-D8DF74DA27A4}" type="pres">
      <dgm:prSet presAssocID="{6D210262-C05E-4CFB-9856-AAEEFEFF3E43}" presName="spacerT" presStyleCnt="0"/>
      <dgm:spPr/>
    </dgm:pt>
    <dgm:pt modelId="{5E4D0561-1E39-4817-8A7A-BD2E8AFB747A}" type="pres">
      <dgm:prSet presAssocID="{6D210262-C05E-4CFB-9856-AAEEFEFF3E43}" presName="sibTrans" presStyleLbl="sibTrans2D1" presStyleIdx="0" presStyleCnt="2"/>
      <dgm:spPr/>
    </dgm:pt>
    <dgm:pt modelId="{99BD6A5E-9A70-49EB-B285-0BBC68015332}" type="pres">
      <dgm:prSet presAssocID="{6D210262-C05E-4CFB-9856-AAEEFEFF3E43}" presName="spacerB" presStyleCnt="0"/>
      <dgm:spPr/>
    </dgm:pt>
    <dgm:pt modelId="{6923290B-EB82-4044-9D60-94E31C310A67}" type="pres">
      <dgm:prSet presAssocID="{4069AD5C-2531-4702-A637-E33A6BD4FDB9}" presName="node" presStyleLbl="node1" presStyleIdx="1" presStyleCnt="3">
        <dgm:presLayoutVars>
          <dgm:bulletEnabled val="1"/>
        </dgm:presLayoutVars>
      </dgm:prSet>
      <dgm:spPr/>
    </dgm:pt>
    <dgm:pt modelId="{1E8E5982-98DD-4D16-8AE3-2E6A2DB33810}" type="pres">
      <dgm:prSet presAssocID="{83F1238D-9579-4018-8E6F-79505FD6DE57}" presName="sibTransLast" presStyleLbl="sibTrans2D1" presStyleIdx="1" presStyleCnt="2"/>
      <dgm:spPr/>
    </dgm:pt>
    <dgm:pt modelId="{7D6EB4B6-3A56-4AA8-8566-C3BB58156879}" type="pres">
      <dgm:prSet presAssocID="{83F1238D-9579-4018-8E6F-79505FD6DE57}" presName="connectorText" presStyleLbl="sibTrans2D1" presStyleIdx="1" presStyleCnt="2"/>
      <dgm:spPr/>
    </dgm:pt>
    <dgm:pt modelId="{70065D61-6871-4862-BD2A-CBAA5E4980D2}" type="pres">
      <dgm:prSet presAssocID="{83F1238D-9579-4018-8E6F-79505FD6DE57}" presName="lastNode" presStyleLbl="node1" presStyleIdx="2" presStyleCnt="3">
        <dgm:presLayoutVars>
          <dgm:bulletEnabled val="1"/>
        </dgm:presLayoutVars>
      </dgm:prSet>
      <dgm:spPr/>
    </dgm:pt>
  </dgm:ptLst>
  <dgm:cxnLst>
    <dgm:cxn modelId="{6ED05D0E-2ECD-4015-ACDE-FF29E1196B0A}" srcId="{83F1238D-9579-4018-8E6F-79505FD6DE57}" destId="{4069AD5C-2531-4702-A637-E33A6BD4FDB9}" srcOrd="1" destOrd="0" parTransId="{3FE3B0DA-351E-4635-A870-A1C50E38B397}" sibTransId="{EFCE5770-BCE7-44E4-BBE6-47392956FE79}"/>
    <dgm:cxn modelId="{98ACD328-7CD6-43A9-A477-804F4A6077B3}" type="presOf" srcId="{24785E51-AD36-4512-B775-2888C0CE318E}" destId="{AEF34B70-0B38-4AA6-AAB0-D45E4297C4E8}" srcOrd="0" destOrd="0" presId="urn:microsoft.com/office/officeart/2005/8/layout/equation2"/>
    <dgm:cxn modelId="{1AD8A93B-AEC4-4F60-9315-FC6934D3F136}" type="presOf" srcId="{EFCE5770-BCE7-44E4-BBE6-47392956FE79}" destId="{1E8E5982-98DD-4D16-8AE3-2E6A2DB33810}" srcOrd="0" destOrd="0" presId="urn:microsoft.com/office/officeart/2005/8/layout/equation2"/>
    <dgm:cxn modelId="{D43E2A50-697D-4985-8A8B-8B02DBEB97E9}" type="presOf" srcId="{6D210262-C05E-4CFB-9856-AAEEFEFF3E43}" destId="{5E4D0561-1E39-4817-8A7A-BD2E8AFB747A}" srcOrd="0" destOrd="0" presId="urn:microsoft.com/office/officeart/2005/8/layout/equation2"/>
    <dgm:cxn modelId="{FFF8EE80-FE11-4E87-A143-5C020DACDB49}" type="presOf" srcId="{EFCE5770-BCE7-44E4-BBE6-47392956FE79}" destId="{7D6EB4B6-3A56-4AA8-8566-C3BB58156879}" srcOrd="1" destOrd="0" presId="urn:microsoft.com/office/officeart/2005/8/layout/equation2"/>
    <dgm:cxn modelId="{95E2459D-C664-4317-A1F0-F650909C1CFD}" type="presOf" srcId="{83F1238D-9579-4018-8E6F-79505FD6DE57}" destId="{DCA60150-F577-4B38-BFE8-B442F20C241C}" srcOrd="0" destOrd="0" presId="urn:microsoft.com/office/officeart/2005/8/layout/equation2"/>
    <dgm:cxn modelId="{5BE50EA5-E0CA-495C-AEF8-4F191234ADBC}" srcId="{83F1238D-9579-4018-8E6F-79505FD6DE57}" destId="{A2D3247B-E0D6-4F27-B913-9DC1D52B4FD3}" srcOrd="2" destOrd="0" parTransId="{AEF7D540-0188-4FBC-B002-F27A8DD1484F}" sibTransId="{223D3960-7BE6-4901-9956-60C5F321B845}"/>
    <dgm:cxn modelId="{834D71A5-7CCB-494D-B34F-E93A7F643C67}" type="presOf" srcId="{4069AD5C-2531-4702-A637-E33A6BD4FDB9}" destId="{6923290B-EB82-4044-9D60-94E31C310A67}" srcOrd="0" destOrd="0" presId="urn:microsoft.com/office/officeart/2005/8/layout/equation2"/>
    <dgm:cxn modelId="{605BC3DF-7063-47E6-8F7C-97AF850E8136}" srcId="{83F1238D-9579-4018-8E6F-79505FD6DE57}" destId="{24785E51-AD36-4512-B775-2888C0CE318E}" srcOrd="0" destOrd="0" parTransId="{6995FBD7-A13E-4EB1-910A-E284C1F102F6}" sibTransId="{6D210262-C05E-4CFB-9856-AAEEFEFF3E43}"/>
    <dgm:cxn modelId="{3F17B6F2-3245-4B78-B9DF-F747236656A0}" type="presOf" srcId="{A2D3247B-E0D6-4F27-B913-9DC1D52B4FD3}" destId="{70065D61-6871-4862-BD2A-CBAA5E4980D2}" srcOrd="0" destOrd="0" presId="urn:microsoft.com/office/officeart/2005/8/layout/equation2"/>
    <dgm:cxn modelId="{2DE12518-F3D9-4A90-ABE6-8CA1ACD439E6}" type="presParOf" srcId="{DCA60150-F577-4B38-BFE8-B442F20C241C}" destId="{F8DE1940-86D4-4F95-AF4C-943EAE1E2588}" srcOrd="0" destOrd="0" presId="urn:microsoft.com/office/officeart/2005/8/layout/equation2"/>
    <dgm:cxn modelId="{4D3E91EE-7621-4DAD-B94B-F99768829D0D}" type="presParOf" srcId="{F8DE1940-86D4-4F95-AF4C-943EAE1E2588}" destId="{AEF34B70-0B38-4AA6-AAB0-D45E4297C4E8}" srcOrd="0" destOrd="0" presId="urn:microsoft.com/office/officeart/2005/8/layout/equation2"/>
    <dgm:cxn modelId="{2BEE688B-4569-45CB-BA23-B32CC662B12A}" type="presParOf" srcId="{F8DE1940-86D4-4F95-AF4C-943EAE1E2588}" destId="{A7EDDD3C-85CD-4106-AF5B-D8DF74DA27A4}" srcOrd="1" destOrd="0" presId="urn:microsoft.com/office/officeart/2005/8/layout/equation2"/>
    <dgm:cxn modelId="{5726070E-F57B-4842-97CD-EE1E8827AF04}" type="presParOf" srcId="{F8DE1940-86D4-4F95-AF4C-943EAE1E2588}" destId="{5E4D0561-1E39-4817-8A7A-BD2E8AFB747A}" srcOrd="2" destOrd="0" presId="urn:microsoft.com/office/officeart/2005/8/layout/equation2"/>
    <dgm:cxn modelId="{48B507D3-6633-4C22-BFAD-68D869636AF7}" type="presParOf" srcId="{F8DE1940-86D4-4F95-AF4C-943EAE1E2588}" destId="{99BD6A5E-9A70-49EB-B285-0BBC68015332}" srcOrd="3" destOrd="0" presId="urn:microsoft.com/office/officeart/2005/8/layout/equation2"/>
    <dgm:cxn modelId="{96175E6C-1298-4A53-951A-F5B8468A5E42}" type="presParOf" srcId="{F8DE1940-86D4-4F95-AF4C-943EAE1E2588}" destId="{6923290B-EB82-4044-9D60-94E31C310A67}" srcOrd="4" destOrd="0" presId="urn:microsoft.com/office/officeart/2005/8/layout/equation2"/>
    <dgm:cxn modelId="{BD0EB221-AA23-48C4-AD01-DAB3F43BC1E6}" type="presParOf" srcId="{DCA60150-F577-4B38-BFE8-B442F20C241C}" destId="{1E8E5982-98DD-4D16-8AE3-2E6A2DB33810}" srcOrd="1" destOrd="0" presId="urn:microsoft.com/office/officeart/2005/8/layout/equation2"/>
    <dgm:cxn modelId="{C1578792-EFC1-40E1-9C18-FC04F83CDADD}" type="presParOf" srcId="{1E8E5982-98DD-4D16-8AE3-2E6A2DB33810}" destId="{7D6EB4B6-3A56-4AA8-8566-C3BB58156879}" srcOrd="0" destOrd="0" presId="urn:microsoft.com/office/officeart/2005/8/layout/equation2"/>
    <dgm:cxn modelId="{346BD2DD-7C77-4E85-87DE-D29D485D06A7}" type="presParOf" srcId="{DCA60150-F577-4B38-BFE8-B442F20C241C}" destId="{70065D61-6871-4862-BD2A-CBAA5E4980D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320C6B-50D4-4217-B9A2-040FAA7498D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A4714793-0A82-4D06-8282-47BDDA3CAECB}">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a:t>FIRE </a:t>
          </a:r>
        </a:p>
      </dgm:t>
    </dgm:pt>
    <dgm:pt modelId="{3D7C10F0-CF71-4FB5-8C44-D16E7ADD93D3}" type="parTrans" cxnId="{0EBB500F-AFBD-43BB-9CCC-40B800F95B76}">
      <dgm:prSet/>
      <dgm:spPr/>
      <dgm:t>
        <a:bodyPr/>
        <a:lstStyle/>
        <a:p>
          <a:endParaRPr lang="en-US"/>
        </a:p>
      </dgm:t>
    </dgm:pt>
    <dgm:pt modelId="{67CC748A-47AC-4B2C-B168-0535A9DBA55E}" type="sibTrans" cxnId="{0EBB500F-AFBD-43BB-9CCC-40B800F95B76}">
      <dgm:prSet/>
      <dgm:spPr/>
      <dgm:t>
        <a:bodyPr/>
        <a:lstStyle/>
        <a:p>
          <a:endParaRPr lang="en-US"/>
        </a:p>
      </dgm:t>
    </dgm:pt>
    <dgm:pt modelId="{E146690F-6502-4D7A-8B82-A2C496A53C97}">
      <dgm:prSet phldrT="[Text]" custT="1"/>
      <dgm:spPr/>
      <dgm:t>
        <a:bodyPr/>
        <a:lstStyle/>
        <a:p>
          <a:r>
            <a:rPr lang="en-US" sz="1600" b="1" dirty="0"/>
            <a:t>Is the Fire too Big?</a:t>
          </a:r>
        </a:p>
      </dgm:t>
    </dgm:pt>
    <dgm:pt modelId="{2AD7BA12-EF0B-4D2C-907D-8251BE8153A9}" type="parTrans" cxnId="{159EA94F-C224-4D9A-A2CB-4710B4602AD1}">
      <dgm:prSet/>
      <dgm:spPr/>
      <dgm:t>
        <a:bodyPr/>
        <a:lstStyle/>
        <a:p>
          <a:endParaRPr lang="en-US"/>
        </a:p>
      </dgm:t>
    </dgm:pt>
    <dgm:pt modelId="{F6552316-62F4-444B-A984-C21834B24C8F}" type="sibTrans" cxnId="{159EA94F-C224-4D9A-A2CB-4710B4602AD1}">
      <dgm:prSet/>
      <dgm:spPr/>
      <dgm:t>
        <a:bodyPr/>
        <a:lstStyle/>
        <a:p>
          <a:endParaRPr lang="en-US"/>
        </a:p>
      </dgm:t>
    </dgm:pt>
    <dgm:pt modelId="{24AA5752-A8E3-46C9-BF09-2839B38B593C}">
      <dgm:prSet phldrT="[Text]" custT="1"/>
      <dgm:spPr/>
      <dgm:t>
        <a:bodyPr/>
        <a:lstStyle/>
        <a:p>
          <a:pPr algn="l"/>
          <a:r>
            <a:rPr lang="en-US" sz="1200" dirty="0"/>
            <a:t>Fire has not spread Beyond point of origin.</a:t>
          </a:r>
        </a:p>
        <a:p>
          <a:pPr algn="l"/>
          <a:r>
            <a:rPr lang="en-US" sz="1200" dirty="0"/>
            <a:t>Flames are not higher than your head and you can safely approach the FIRE (room temperature is only slightly increased). </a:t>
          </a:r>
        </a:p>
      </dgm:t>
    </dgm:pt>
    <dgm:pt modelId="{E6EFEAE4-AA85-4E75-AFFB-728F54AE8AE6}" type="parTrans" cxnId="{579CC999-F886-4953-9FFD-082E8E1B1453}">
      <dgm:prSet/>
      <dgm:spPr/>
      <dgm:t>
        <a:bodyPr/>
        <a:lstStyle/>
        <a:p>
          <a:endParaRPr lang="en-US"/>
        </a:p>
      </dgm:t>
    </dgm:pt>
    <dgm:pt modelId="{2134B4B7-72F6-49FE-B023-6D120F43C2BB}" type="sibTrans" cxnId="{579CC999-F886-4953-9FFD-082E8E1B1453}">
      <dgm:prSet/>
      <dgm:spPr/>
      <dgm:t>
        <a:bodyPr/>
        <a:lstStyle/>
        <a:p>
          <a:endParaRPr lang="en-US"/>
        </a:p>
      </dgm:t>
    </dgm:pt>
    <dgm:pt modelId="{BFC742E1-2D5C-4F9F-A353-0D97A5AA44FA}">
      <dgm:prSet phldrT="[Text]"/>
      <dgm:spPr/>
      <dgm:t>
        <a:bodyPr/>
        <a:lstStyle/>
        <a:p>
          <a:r>
            <a:rPr lang="en-US" dirty="0"/>
            <a:t>AIR</a:t>
          </a:r>
        </a:p>
      </dgm:t>
    </dgm:pt>
    <dgm:pt modelId="{93908B6E-180F-4ABB-B483-F28EEA069247}" type="parTrans" cxnId="{8833B235-B630-49EF-ACB4-912DEDEFC1D2}">
      <dgm:prSet/>
      <dgm:spPr/>
      <dgm:t>
        <a:bodyPr/>
        <a:lstStyle/>
        <a:p>
          <a:endParaRPr lang="en-US"/>
        </a:p>
      </dgm:t>
    </dgm:pt>
    <dgm:pt modelId="{646E5BA4-42C0-449D-BC38-BD47992723A8}" type="sibTrans" cxnId="{8833B235-B630-49EF-ACB4-912DEDEFC1D2}">
      <dgm:prSet/>
      <dgm:spPr/>
      <dgm:t>
        <a:bodyPr/>
        <a:lstStyle/>
        <a:p>
          <a:endParaRPr lang="en-US"/>
        </a:p>
      </dgm:t>
    </dgm:pt>
    <dgm:pt modelId="{4CB56FAD-9993-4233-8772-F6EAFA4245B9}">
      <dgm:prSet phldrT="[Text]" custT="1"/>
      <dgm:spPr/>
      <dgm:t>
        <a:bodyPr/>
        <a:lstStyle/>
        <a:p>
          <a:r>
            <a:rPr lang="en-US" sz="1600" b="1" dirty="0"/>
            <a:t>Is the AIR safe to Breath?</a:t>
          </a:r>
        </a:p>
      </dgm:t>
    </dgm:pt>
    <dgm:pt modelId="{66B205D0-E3BE-4FE8-B691-ED74EEDCC048}" type="parTrans" cxnId="{2D4C20F2-CAD9-4A9F-9B61-BA66CB80A667}">
      <dgm:prSet/>
      <dgm:spPr/>
      <dgm:t>
        <a:bodyPr/>
        <a:lstStyle/>
        <a:p>
          <a:endParaRPr lang="en-US"/>
        </a:p>
      </dgm:t>
    </dgm:pt>
    <dgm:pt modelId="{C10C35AD-340B-4005-A970-B827BF9A2B1F}" type="sibTrans" cxnId="{2D4C20F2-CAD9-4A9F-9B61-BA66CB80A667}">
      <dgm:prSet/>
      <dgm:spPr/>
      <dgm:t>
        <a:bodyPr/>
        <a:lstStyle/>
        <a:p>
          <a:endParaRPr lang="en-US"/>
        </a:p>
      </dgm:t>
    </dgm:pt>
    <dgm:pt modelId="{DA9152AD-4637-47FB-9BF8-4A59BB044C1C}">
      <dgm:prSet phldrT="[Text]"/>
      <dgm:spPr/>
      <dgm:t>
        <a:bodyPr/>
        <a:lstStyle/>
        <a:p>
          <a:pPr algn="l"/>
          <a:r>
            <a:rPr lang="en-US" dirty="0"/>
            <a:t>Smoke may be accumulating on the ceiling, but you can see the fire clearly. </a:t>
          </a:r>
        </a:p>
        <a:p>
          <a:pPr algn="l"/>
          <a:r>
            <a:rPr lang="en-US" dirty="0"/>
            <a:t>Respiratory Protection is not needed.</a:t>
          </a:r>
        </a:p>
      </dgm:t>
    </dgm:pt>
    <dgm:pt modelId="{1D3C4144-7472-494A-A9B2-95B3822ABA31}" type="parTrans" cxnId="{3F1ED24C-8945-4476-8706-8D45591F433C}">
      <dgm:prSet/>
      <dgm:spPr/>
      <dgm:t>
        <a:bodyPr/>
        <a:lstStyle/>
        <a:p>
          <a:endParaRPr lang="en-US"/>
        </a:p>
      </dgm:t>
    </dgm:pt>
    <dgm:pt modelId="{811473C6-E316-4ADB-8E4D-BE26B9204FA1}" type="sibTrans" cxnId="{3F1ED24C-8945-4476-8706-8D45591F433C}">
      <dgm:prSet/>
      <dgm:spPr/>
      <dgm:t>
        <a:bodyPr/>
        <a:lstStyle/>
        <a:p>
          <a:endParaRPr lang="en-US"/>
        </a:p>
      </dgm:t>
    </dgm:pt>
    <dgm:pt modelId="{F6DE764C-1332-4040-A383-C3DE1915A84F}">
      <dgm:prSet phldrT="[Text]">
        <dgm:style>
          <a:lnRef idx="1">
            <a:schemeClr val="dk1"/>
          </a:lnRef>
          <a:fillRef idx="3">
            <a:schemeClr val="dk1"/>
          </a:fillRef>
          <a:effectRef idx="2">
            <a:schemeClr val="dk1"/>
          </a:effectRef>
          <a:fontRef idx="minor">
            <a:schemeClr val="lt1"/>
          </a:fontRef>
        </dgm:style>
      </dgm:prSet>
      <dgm:spPr/>
      <dgm:t>
        <a:bodyPr/>
        <a:lstStyle/>
        <a:p>
          <a:r>
            <a:rPr lang="en-US" dirty="0"/>
            <a:t>EVACUATION PATH</a:t>
          </a:r>
        </a:p>
      </dgm:t>
    </dgm:pt>
    <dgm:pt modelId="{8BE25B69-48FB-4BD5-A19F-200C67ED79F3}" type="parTrans" cxnId="{A0DA82EB-EC4C-466A-9D09-1754C63949CB}">
      <dgm:prSet/>
      <dgm:spPr/>
      <dgm:t>
        <a:bodyPr/>
        <a:lstStyle/>
        <a:p>
          <a:endParaRPr lang="en-US"/>
        </a:p>
      </dgm:t>
    </dgm:pt>
    <dgm:pt modelId="{31DF4CFB-6F5E-4F69-A272-3C3CC4837F26}" type="sibTrans" cxnId="{A0DA82EB-EC4C-466A-9D09-1754C63949CB}">
      <dgm:prSet/>
      <dgm:spPr/>
      <dgm:t>
        <a:bodyPr/>
        <a:lstStyle/>
        <a:p>
          <a:endParaRPr lang="en-US"/>
        </a:p>
      </dgm:t>
    </dgm:pt>
    <dgm:pt modelId="{CAD66032-4A6E-4AE7-9999-5BEB54595D85}">
      <dgm:prSet phldrT="[Text]" custT="1"/>
      <dgm:spPr/>
      <dgm:t>
        <a:bodyPr/>
        <a:lstStyle/>
        <a:p>
          <a:r>
            <a:rPr lang="en-US" sz="1600" b="1" dirty="0"/>
            <a:t>Is there a Safe Evacuation Path?</a:t>
          </a:r>
        </a:p>
      </dgm:t>
    </dgm:pt>
    <dgm:pt modelId="{D93AEFAC-03D9-45C0-BCBE-05BC31CC6B55}" type="parTrans" cxnId="{1A425D21-B887-43BD-AB8B-AD2A1229D638}">
      <dgm:prSet/>
      <dgm:spPr/>
      <dgm:t>
        <a:bodyPr/>
        <a:lstStyle/>
        <a:p>
          <a:endParaRPr lang="en-US"/>
        </a:p>
      </dgm:t>
    </dgm:pt>
    <dgm:pt modelId="{E5A45A0D-A79E-4E60-9C91-F65C2EC20EBF}" type="sibTrans" cxnId="{1A425D21-B887-43BD-AB8B-AD2A1229D638}">
      <dgm:prSet/>
      <dgm:spPr/>
      <dgm:t>
        <a:bodyPr/>
        <a:lstStyle/>
        <a:p>
          <a:endParaRPr lang="en-US"/>
        </a:p>
      </dgm:t>
    </dgm:pt>
    <dgm:pt modelId="{9DEDF18D-0922-4305-BD12-7BF46C4A8452}">
      <dgm:prSet phldrT="[Text]"/>
      <dgm:spPr/>
      <dgm:t>
        <a:bodyPr/>
        <a:lstStyle/>
        <a:p>
          <a:pPr algn="l"/>
          <a:r>
            <a:rPr lang="en-US" dirty="0"/>
            <a:t>You have a clear, unobstructed path behind you as you fight the fire.  You know where you are and how to safely EXIT the building. </a:t>
          </a:r>
        </a:p>
      </dgm:t>
    </dgm:pt>
    <dgm:pt modelId="{07594073-C16A-415B-97B1-1D8E3BE9788F}" type="parTrans" cxnId="{099D1934-B07D-4F37-A4F1-ED5C98789694}">
      <dgm:prSet/>
      <dgm:spPr/>
      <dgm:t>
        <a:bodyPr/>
        <a:lstStyle/>
        <a:p>
          <a:endParaRPr lang="en-US"/>
        </a:p>
      </dgm:t>
    </dgm:pt>
    <dgm:pt modelId="{E50A147F-F555-44B8-8FA1-79BD34A102F3}" type="sibTrans" cxnId="{099D1934-B07D-4F37-A4F1-ED5C98789694}">
      <dgm:prSet/>
      <dgm:spPr/>
      <dgm:t>
        <a:bodyPr/>
        <a:lstStyle/>
        <a:p>
          <a:endParaRPr lang="en-US"/>
        </a:p>
      </dgm:t>
    </dgm:pt>
    <dgm:pt modelId="{3C7E338B-45AD-4106-A3E5-A0DFDEF9B72B}" type="pres">
      <dgm:prSet presAssocID="{F3320C6B-50D4-4217-B9A2-040FAA7498D1}" presName="Name0" presStyleCnt="0">
        <dgm:presLayoutVars>
          <dgm:dir/>
          <dgm:animLvl val="lvl"/>
          <dgm:resizeHandles val="exact"/>
        </dgm:presLayoutVars>
      </dgm:prSet>
      <dgm:spPr/>
    </dgm:pt>
    <dgm:pt modelId="{F62D17AD-FE8D-4793-9DBB-5B2B85FC466F}" type="pres">
      <dgm:prSet presAssocID="{F6DE764C-1332-4040-A383-C3DE1915A84F}" presName="boxAndChildren" presStyleCnt="0"/>
      <dgm:spPr/>
    </dgm:pt>
    <dgm:pt modelId="{CA9D6906-9CC7-4582-BA40-54E2796786B7}" type="pres">
      <dgm:prSet presAssocID="{F6DE764C-1332-4040-A383-C3DE1915A84F}" presName="parentTextBox" presStyleLbl="node1" presStyleIdx="0" presStyleCnt="3"/>
      <dgm:spPr/>
    </dgm:pt>
    <dgm:pt modelId="{D7E81F79-325D-4804-9C78-8D7B84281B4B}" type="pres">
      <dgm:prSet presAssocID="{F6DE764C-1332-4040-A383-C3DE1915A84F}" presName="entireBox" presStyleLbl="node1" presStyleIdx="0" presStyleCnt="3"/>
      <dgm:spPr/>
    </dgm:pt>
    <dgm:pt modelId="{A4FF16EB-8E5C-41D8-B486-0DDA492C95B0}" type="pres">
      <dgm:prSet presAssocID="{F6DE764C-1332-4040-A383-C3DE1915A84F}" presName="descendantBox" presStyleCnt="0"/>
      <dgm:spPr/>
    </dgm:pt>
    <dgm:pt modelId="{55827CD1-623E-425C-9977-95926E720AE3}" type="pres">
      <dgm:prSet presAssocID="{CAD66032-4A6E-4AE7-9999-5BEB54595D85}" presName="childTextBox" presStyleLbl="fgAccFollowNode1" presStyleIdx="0" presStyleCnt="6" custScaleX="99598">
        <dgm:presLayoutVars>
          <dgm:bulletEnabled val="1"/>
        </dgm:presLayoutVars>
      </dgm:prSet>
      <dgm:spPr/>
    </dgm:pt>
    <dgm:pt modelId="{5CEA9D1D-97C3-48BD-8A6F-65AD87422C79}" type="pres">
      <dgm:prSet presAssocID="{9DEDF18D-0922-4305-BD12-7BF46C4A8452}" presName="childTextBox" presStyleLbl="fgAccFollowNode1" presStyleIdx="1" presStyleCnt="6">
        <dgm:presLayoutVars>
          <dgm:bulletEnabled val="1"/>
        </dgm:presLayoutVars>
      </dgm:prSet>
      <dgm:spPr/>
    </dgm:pt>
    <dgm:pt modelId="{63D2F2EC-AD1A-471F-AD44-76B743D5DAC2}" type="pres">
      <dgm:prSet presAssocID="{646E5BA4-42C0-449D-BC38-BD47992723A8}" presName="sp" presStyleCnt="0"/>
      <dgm:spPr/>
    </dgm:pt>
    <dgm:pt modelId="{0FA52281-A719-44D2-AFA9-17FB59FF0BAC}" type="pres">
      <dgm:prSet presAssocID="{BFC742E1-2D5C-4F9F-A353-0D97A5AA44FA}" presName="arrowAndChildren" presStyleCnt="0"/>
      <dgm:spPr/>
    </dgm:pt>
    <dgm:pt modelId="{736C41A3-0C46-4564-9434-F45DF2ECE53F}" type="pres">
      <dgm:prSet presAssocID="{BFC742E1-2D5C-4F9F-A353-0D97A5AA44FA}" presName="parentTextArrow" presStyleLbl="node1" presStyleIdx="0" presStyleCnt="3"/>
      <dgm:spPr/>
    </dgm:pt>
    <dgm:pt modelId="{A029C982-14F3-4B9A-A71E-13BFB249F94E}" type="pres">
      <dgm:prSet presAssocID="{BFC742E1-2D5C-4F9F-A353-0D97A5AA44FA}" presName="arrow" presStyleLbl="node1" presStyleIdx="1" presStyleCnt="3"/>
      <dgm:spPr/>
    </dgm:pt>
    <dgm:pt modelId="{613FC105-434C-4051-A2D8-3152D7F4DD8A}" type="pres">
      <dgm:prSet presAssocID="{BFC742E1-2D5C-4F9F-A353-0D97A5AA44FA}" presName="descendantArrow" presStyleCnt="0"/>
      <dgm:spPr/>
    </dgm:pt>
    <dgm:pt modelId="{4D82B03C-6659-408B-961B-2EB64DA7DE08}" type="pres">
      <dgm:prSet presAssocID="{4CB56FAD-9993-4233-8772-F6EAFA4245B9}" presName="childTextArrow" presStyleLbl="fgAccFollowNode1" presStyleIdx="2" presStyleCnt="6" custScaleX="100306">
        <dgm:presLayoutVars>
          <dgm:bulletEnabled val="1"/>
        </dgm:presLayoutVars>
      </dgm:prSet>
      <dgm:spPr/>
    </dgm:pt>
    <dgm:pt modelId="{516BCF48-478F-4F74-846B-3308C092EEE9}" type="pres">
      <dgm:prSet presAssocID="{DA9152AD-4637-47FB-9BF8-4A59BB044C1C}" presName="childTextArrow" presStyleLbl="fgAccFollowNode1" presStyleIdx="3" presStyleCnt="6">
        <dgm:presLayoutVars>
          <dgm:bulletEnabled val="1"/>
        </dgm:presLayoutVars>
      </dgm:prSet>
      <dgm:spPr/>
    </dgm:pt>
    <dgm:pt modelId="{ECB8B50A-42C8-4C43-98AD-2E866A9C72F0}" type="pres">
      <dgm:prSet presAssocID="{67CC748A-47AC-4B2C-B168-0535A9DBA55E}" presName="sp" presStyleCnt="0"/>
      <dgm:spPr/>
    </dgm:pt>
    <dgm:pt modelId="{9EA2E319-7A50-44BB-8781-2C9BA7F69EEC}" type="pres">
      <dgm:prSet presAssocID="{A4714793-0A82-4D06-8282-47BDDA3CAECB}" presName="arrowAndChildren" presStyleCnt="0"/>
      <dgm:spPr/>
    </dgm:pt>
    <dgm:pt modelId="{88C1556F-1B66-47C1-BB02-6D1B0221D2F0}" type="pres">
      <dgm:prSet presAssocID="{A4714793-0A82-4D06-8282-47BDDA3CAECB}" presName="parentTextArrow" presStyleLbl="node1" presStyleIdx="1" presStyleCnt="3"/>
      <dgm:spPr/>
    </dgm:pt>
    <dgm:pt modelId="{7A4D2974-BCEA-46FB-8479-3B1F1352EE38}" type="pres">
      <dgm:prSet presAssocID="{A4714793-0A82-4D06-8282-47BDDA3CAECB}" presName="arrow" presStyleLbl="node1" presStyleIdx="2" presStyleCnt="3"/>
      <dgm:spPr/>
    </dgm:pt>
    <dgm:pt modelId="{4447B186-5510-4DA1-B337-ABEEC568B603}" type="pres">
      <dgm:prSet presAssocID="{A4714793-0A82-4D06-8282-47BDDA3CAECB}" presName="descendantArrow" presStyleCnt="0"/>
      <dgm:spPr/>
    </dgm:pt>
    <dgm:pt modelId="{7B7DFDF5-9D58-4E66-A34B-F4162B4566EF}" type="pres">
      <dgm:prSet presAssocID="{E146690F-6502-4D7A-8B82-A2C496A53C97}" presName="childTextArrow" presStyleLbl="fgAccFollowNode1" presStyleIdx="4" presStyleCnt="6" custScaleX="96768">
        <dgm:presLayoutVars>
          <dgm:bulletEnabled val="1"/>
        </dgm:presLayoutVars>
      </dgm:prSet>
      <dgm:spPr/>
    </dgm:pt>
    <dgm:pt modelId="{58F81D7D-EBF2-405C-B4DF-5122D201BFE3}" type="pres">
      <dgm:prSet presAssocID="{24AA5752-A8E3-46C9-BF09-2839B38B593C}" presName="childTextArrow" presStyleLbl="fgAccFollowNode1" presStyleIdx="5" presStyleCnt="6">
        <dgm:presLayoutVars>
          <dgm:bulletEnabled val="1"/>
        </dgm:presLayoutVars>
      </dgm:prSet>
      <dgm:spPr/>
    </dgm:pt>
  </dgm:ptLst>
  <dgm:cxnLst>
    <dgm:cxn modelId="{0EBB500F-AFBD-43BB-9CCC-40B800F95B76}" srcId="{F3320C6B-50D4-4217-B9A2-040FAA7498D1}" destId="{A4714793-0A82-4D06-8282-47BDDA3CAECB}" srcOrd="0" destOrd="0" parTransId="{3D7C10F0-CF71-4FB5-8C44-D16E7ADD93D3}" sibTransId="{67CC748A-47AC-4B2C-B168-0535A9DBA55E}"/>
    <dgm:cxn modelId="{CFC88810-55E4-4F17-A45D-ADB41875B087}" type="presOf" srcId="{4CB56FAD-9993-4233-8772-F6EAFA4245B9}" destId="{4D82B03C-6659-408B-961B-2EB64DA7DE08}" srcOrd="0" destOrd="0" presId="urn:microsoft.com/office/officeart/2005/8/layout/process4"/>
    <dgm:cxn modelId="{E44FFB16-7F4C-403E-A677-8EBE879AB68C}" type="presOf" srcId="{A4714793-0A82-4D06-8282-47BDDA3CAECB}" destId="{88C1556F-1B66-47C1-BB02-6D1B0221D2F0}" srcOrd="0" destOrd="0" presId="urn:microsoft.com/office/officeart/2005/8/layout/process4"/>
    <dgm:cxn modelId="{1A425D21-B887-43BD-AB8B-AD2A1229D638}" srcId="{F6DE764C-1332-4040-A383-C3DE1915A84F}" destId="{CAD66032-4A6E-4AE7-9999-5BEB54595D85}" srcOrd="0" destOrd="0" parTransId="{D93AEFAC-03D9-45C0-BCBE-05BC31CC6B55}" sibTransId="{E5A45A0D-A79E-4E60-9C91-F65C2EC20EBF}"/>
    <dgm:cxn modelId="{E2A71C32-085B-4274-8427-9811212B3D70}" type="presOf" srcId="{F3320C6B-50D4-4217-B9A2-040FAA7498D1}" destId="{3C7E338B-45AD-4106-A3E5-A0DFDEF9B72B}" srcOrd="0" destOrd="0" presId="urn:microsoft.com/office/officeart/2005/8/layout/process4"/>
    <dgm:cxn modelId="{099D1934-B07D-4F37-A4F1-ED5C98789694}" srcId="{F6DE764C-1332-4040-A383-C3DE1915A84F}" destId="{9DEDF18D-0922-4305-BD12-7BF46C4A8452}" srcOrd="1" destOrd="0" parTransId="{07594073-C16A-415B-97B1-1D8E3BE9788F}" sibTransId="{E50A147F-F555-44B8-8FA1-79BD34A102F3}"/>
    <dgm:cxn modelId="{8833B235-B630-49EF-ACB4-912DEDEFC1D2}" srcId="{F3320C6B-50D4-4217-B9A2-040FAA7498D1}" destId="{BFC742E1-2D5C-4F9F-A353-0D97A5AA44FA}" srcOrd="1" destOrd="0" parTransId="{93908B6E-180F-4ABB-B483-F28EEA069247}" sibTransId="{646E5BA4-42C0-449D-BC38-BD47992723A8}"/>
    <dgm:cxn modelId="{CCE5985D-2AE8-44D2-9B7E-C5A3361EA599}" type="presOf" srcId="{24AA5752-A8E3-46C9-BF09-2839B38B593C}" destId="{58F81D7D-EBF2-405C-B4DF-5122D201BFE3}" srcOrd="0" destOrd="0" presId="urn:microsoft.com/office/officeart/2005/8/layout/process4"/>
    <dgm:cxn modelId="{C25F8E4B-707D-406B-8341-9207F1FD341C}" type="presOf" srcId="{F6DE764C-1332-4040-A383-C3DE1915A84F}" destId="{CA9D6906-9CC7-4582-BA40-54E2796786B7}" srcOrd="0" destOrd="0" presId="urn:microsoft.com/office/officeart/2005/8/layout/process4"/>
    <dgm:cxn modelId="{3F1ED24C-8945-4476-8706-8D45591F433C}" srcId="{BFC742E1-2D5C-4F9F-A353-0D97A5AA44FA}" destId="{DA9152AD-4637-47FB-9BF8-4A59BB044C1C}" srcOrd="1" destOrd="0" parTransId="{1D3C4144-7472-494A-A9B2-95B3822ABA31}" sibTransId="{811473C6-E316-4ADB-8E4D-BE26B9204FA1}"/>
    <dgm:cxn modelId="{159EA94F-C224-4D9A-A2CB-4710B4602AD1}" srcId="{A4714793-0A82-4D06-8282-47BDDA3CAECB}" destId="{E146690F-6502-4D7A-8B82-A2C496A53C97}" srcOrd="0" destOrd="0" parTransId="{2AD7BA12-EF0B-4D2C-907D-8251BE8153A9}" sibTransId="{F6552316-62F4-444B-A984-C21834B24C8F}"/>
    <dgm:cxn modelId="{24EF1382-99FA-457E-90CD-A5FEBA74CD1E}" type="presOf" srcId="{F6DE764C-1332-4040-A383-C3DE1915A84F}" destId="{D7E81F79-325D-4804-9C78-8D7B84281B4B}" srcOrd="1" destOrd="0" presId="urn:microsoft.com/office/officeart/2005/8/layout/process4"/>
    <dgm:cxn modelId="{2C9F0F91-24E1-4501-998A-1B65B9D76182}" type="presOf" srcId="{CAD66032-4A6E-4AE7-9999-5BEB54595D85}" destId="{55827CD1-623E-425C-9977-95926E720AE3}" srcOrd="0" destOrd="0" presId="urn:microsoft.com/office/officeart/2005/8/layout/process4"/>
    <dgm:cxn modelId="{579CC999-F886-4953-9FFD-082E8E1B1453}" srcId="{A4714793-0A82-4D06-8282-47BDDA3CAECB}" destId="{24AA5752-A8E3-46C9-BF09-2839B38B593C}" srcOrd="1" destOrd="0" parTransId="{E6EFEAE4-AA85-4E75-AFFB-728F54AE8AE6}" sibTransId="{2134B4B7-72F6-49FE-B023-6D120F43C2BB}"/>
    <dgm:cxn modelId="{C2C3D69A-6469-43EE-8372-A2D4D8EA6031}" type="presOf" srcId="{9DEDF18D-0922-4305-BD12-7BF46C4A8452}" destId="{5CEA9D1D-97C3-48BD-8A6F-65AD87422C79}" srcOrd="0" destOrd="0" presId="urn:microsoft.com/office/officeart/2005/8/layout/process4"/>
    <dgm:cxn modelId="{571FA9BB-8472-407F-8050-B5837F0F3959}" type="presOf" srcId="{A4714793-0A82-4D06-8282-47BDDA3CAECB}" destId="{7A4D2974-BCEA-46FB-8479-3B1F1352EE38}" srcOrd="1" destOrd="0" presId="urn:microsoft.com/office/officeart/2005/8/layout/process4"/>
    <dgm:cxn modelId="{71598BC1-F2A9-4A14-AC72-441DA9C358CC}" type="presOf" srcId="{E146690F-6502-4D7A-8B82-A2C496A53C97}" destId="{7B7DFDF5-9D58-4E66-A34B-F4162B4566EF}" srcOrd="0" destOrd="0" presId="urn:microsoft.com/office/officeart/2005/8/layout/process4"/>
    <dgm:cxn modelId="{B21351C6-15C8-4670-9FEE-EC7D650FA9F0}" type="presOf" srcId="{BFC742E1-2D5C-4F9F-A353-0D97A5AA44FA}" destId="{736C41A3-0C46-4564-9434-F45DF2ECE53F}" srcOrd="0" destOrd="0" presId="urn:microsoft.com/office/officeart/2005/8/layout/process4"/>
    <dgm:cxn modelId="{668328E3-BE72-4005-8741-720BC9E7F1AD}" type="presOf" srcId="{DA9152AD-4637-47FB-9BF8-4A59BB044C1C}" destId="{516BCF48-478F-4F74-846B-3308C092EEE9}" srcOrd="0" destOrd="0" presId="urn:microsoft.com/office/officeart/2005/8/layout/process4"/>
    <dgm:cxn modelId="{A0DA82EB-EC4C-466A-9D09-1754C63949CB}" srcId="{F3320C6B-50D4-4217-B9A2-040FAA7498D1}" destId="{F6DE764C-1332-4040-A383-C3DE1915A84F}" srcOrd="2" destOrd="0" parTransId="{8BE25B69-48FB-4BD5-A19F-200C67ED79F3}" sibTransId="{31DF4CFB-6F5E-4F69-A272-3C3CC4837F26}"/>
    <dgm:cxn modelId="{2D4C20F2-CAD9-4A9F-9B61-BA66CB80A667}" srcId="{BFC742E1-2D5C-4F9F-A353-0D97A5AA44FA}" destId="{4CB56FAD-9993-4233-8772-F6EAFA4245B9}" srcOrd="0" destOrd="0" parTransId="{66B205D0-E3BE-4FE8-B691-ED74EEDCC048}" sibTransId="{C10C35AD-340B-4005-A970-B827BF9A2B1F}"/>
    <dgm:cxn modelId="{76F8C0F6-F411-4ED5-9F5A-F6BC0DED5B01}" type="presOf" srcId="{BFC742E1-2D5C-4F9F-A353-0D97A5AA44FA}" destId="{A029C982-14F3-4B9A-A71E-13BFB249F94E}" srcOrd="1" destOrd="0" presId="urn:microsoft.com/office/officeart/2005/8/layout/process4"/>
    <dgm:cxn modelId="{4CC58036-F534-4774-BC2C-4636C725C111}" type="presParOf" srcId="{3C7E338B-45AD-4106-A3E5-A0DFDEF9B72B}" destId="{F62D17AD-FE8D-4793-9DBB-5B2B85FC466F}" srcOrd="0" destOrd="0" presId="urn:microsoft.com/office/officeart/2005/8/layout/process4"/>
    <dgm:cxn modelId="{EC82DB73-00D0-4163-8722-9133816EB932}" type="presParOf" srcId="{F62D17AD-FE8D-4793-9DBB-5B2B85FC466F}" destId="{CA9D6906-9CC7-4582-BA40-54E2796786B7}" srcOrd="0" destOrd="0" presId="urn:microsoft.com/office/officeart/2005/8/layout/process4"/>
    <dgm:cxn modelId="{2CA7EB78-3813-4268-9C52-F22A9EEC6195}" type="presParOf" srcId="{F62D17AD-FE8D-4793-9DBB-5B2B85FC466F}" destId="{D7E81F79-325D-4804-9C78-8D7B84281B4B}" srcOrd="1" destOrd="0" presId="urn:microsoft.com/office/officeart/2005/8/layout/process4"/>
    <dgm:cxn modelId="{A2DDF685-C9D9-4B39-99E9-613EC06F96CB}" type="presParOf" srcId="{F62D17AD-FE8D-4793-9DBB-5B2B85FC466F}" destId="{A4FF16EB-8E5C-41D8-B486-0DDA492C95B0}" srcOrd="2" destOrd="0" presId="urn:microsoft.com/office/officeart/2005/8/layout/process4"/>
    <dgm:cxn modelId="{FD28F184-4151-4CE2-963F-EDCF16537D68}" type="presParOf" srcId="{A4FF16EB-8E5C-41D8-B486-0DDA492C95B0}" destId="{55827CD1-623E-425C-9977-95926E720AE3}" srcOrd="0" destOrd="0" presId="urn:microsoft.com/office/officeart/2005/8/layout/process4"/>
    <dgm:cxn modelId="{1260D58F-A57D-453D-A790-7945FDC0268A}" type="presParOf" srcId="{A4FF16EB-8E5C-41D8-B486-0DDA492C95B0}" destId="{5CEA9D1D-97C3-48BD-8A6F-65AD87422C79}" srcOrd="1" destOrd="0" presId="urn:microsoft.com/office/officeart/2005/8/layout/process4"/>
    <dgm:cxn modelId="{64013B0C-C272-4B9A-9400-47F1A0CAC360}" type="presParOf" srcId="{3C7E338B-45AD-4106-A3E5-A0DFDEF9B72B}" destId="{63D2F2EC-AD1A-471F-AD44-76B743D5DAC2}" srcOrd="1" destOrd="0" presId="urn:microsoft.com/office/officeart/2005/8/layout/process4"/>
    <dgm:cxn modelId="{202747D5-5520-43E0-B6A0-51FDB961D44D}" type="presParOf" srcId="{3C7E338B-45AD-4106-A3E5-A0DFDEF9B72B}" destId="{0FA52281-A719-44D2-AFA9-17FB59FF0BAC}" srcOrd="2" destOrd="0" presId="urn:microsoft.com/office/officeart/2005/8/layout/process4"/>
    <dgm:cxn modelId="{94CE5151-61AF-4FAD-B423-C4C71080133F}" type="presParOf" srcId="{0FA52281-A719-44D2-AFA9-17FB59FF0BAC}" destId="{736C41A3-0C46-4564-9434-F45DF2ECE53F}" srcOrd="0" destOrd="0" presId="urn:microsoft.com/office/officeart/2005/8/layout/process4"/>
    <dgm:cxn modelId="{CC63D080-3A31-4A43-91A3-8FCC462787E6}" type="presParOf" srcId="{0FA52281-A719-44D2-AFA9-17FB59FF0BAC}" destId="{A029C982-14F3-4B9A-A71E-13BFB249F94E}" srcOrd="1" destOrd="0" presId="urn:microsoft.com/office/officeart/2005/8/layout/process4"/>
    <dgm:cxn modelId="{446C7D3C-5800-479D-8D03-D7763B2E140B}" type="presParOf" srcId="{0FA52281-A719-44D2-AFA9-17FB59FF0BAC}" destId="{613FC105-434C-4051-A2D8-3152D7F4DD8A}" srcOrd="2" destOrd="0" presId="urn:microsoft.com/office/officeart/2005/8/layout/process4"/>
    <dgm:cxn modelId="{AC11327F-3969-4222-BAFA-329B30E5AFAF}" type="presParOf" srcId="{613FC105-434C-4051-A2D8-3152D7F4DD8A}" destId="{4D82B03C-6659-408B-961B-2EB64DA7DE08}" srcOrd="0" destOrd="0" presId="urn:microsoft.com/office/officeart/2005/8/layout/process4"/>
    <dgm:cxn modelId="{52B031E6-A9F9-4E77-AC41-3D4107565DCB}" type="presParOf" srcId="{613FC105-434C-4051-A2D8-3152D7F4DD8A}" destId="{516BCF48-478F-4F74-846B-3308C092EEE9}" srcOrd="1" destOrd="0" presId="urn:microsoft.com/office/officeart/2005/8/layout/process4"/>
    <dgm:cxn modelId="{A2ABFC5D-D338-4E66-81C2-747E40D1B438}" type="presParOf" srcId="{3C7E338B-45AD-4106-A3E5-A0DFDEF9B72B}" destId="{ECB8B50A-42C8-4C43-98AD-2E866A9C72F0}" srcOrd="3" destOrd="0" presId="urn:microsoft.com/office/officeart/2005/8/layout/process4"/>
    <dgm:cxn modelId="{DA94027E-FF24-4FBF-84D4-C2F71EF1159B}" type="presParOf" srcId="{3C7E338B-45AD-4106-A3E5-A0DFDEF9B72B}" destId="{9EA2E319-7A50-44BB-8781-2C9BA7F69EEC}" srcOrd="4" destOrd="0" presId="urn:microsoft.com/office/officeart/2005/8/layout/process4"/>
    <dgm:cxn modelId="{98F203B5-C980-416D-88B6-9399C3EF495D}" type="presParOf" srcId="{9EA2E319-7A50-44BB-8781-2C9BA7F69EEC}" destId="{88C1556F-1B66-47C1-BB02-6D1B0221D2F0}" srcOrd="0" destOrd="0" presId="urn:microsoft.com/office/officeart/2005/8/layout/process4"/>
    <dgm:cxn modelId="{48E64EC0-069A-4512-9619-487FAEEEF50A}" type="presParOf" srcId="{9EA2E319-7A50-44BB-8781-2C9BA7F69EEC}" destId="{7A4D2974-BCEA-46FB-8479-3B1F1352EE38}" srcOrd="1" destOrd="0" presId="urn:microsoft.com/office/officeart/2005/8/layout/process4"/>
    <dgm:cxn modelId="{424ED37D-FD90-4010-9FE5-8E8778CD96EC}" type="presParOf" srcId="{9EA2E319-7A50-44BB-8781-2C9BA7F69EEC}" destId="{4447B186-5510-4DA1-B337-ABEEC568B603}" srcOrd="2" destOrd="0" presId="urn:microsoft.com/office/officeart/2005/8/layout/process4"/>
    <dgm:cxn modelId="{00188556-D13C-4B17-8B38-113CCCE77BC8}" type="presParOf" srcId="{4447B186-5510-4DA1-B337-ABEEC568B603}" destId="{7B7DFDF5-9D58-4E66-A34B-F4162B4566EF}" srcOrd="0" destOrd="0" presId="urn:microsoft.com/office/officeart/2005/8/layout/process4"/>
    <dgm:cxn modelId="{46D40B47-8181-4AD8-A7D1-32CCFFAD964C}" type="presParOf" srcId="{4447B186-5510-4DA1-B337-ABEEC568B603}" destId="{58F81D7D-EBF2-405C-B4DF-5122D201BFE3}"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320C6B-50D4-4217-B9A2-040FAA7498D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A4714793-0A82-4D06-8282-47BDDA3CAECB}">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a:t>FIRE </a:t>
          </a:r>
        </a:p>
      </dgm:t>
    </dgm:pt>
    <dgm:pt modelId="{3D7C10F0-CF71-4FB5-8C44-D16E7ADD93D3}" type="parTrans" cxnId="{0EBB500F-AFBD-43BB-9CCC-40B800F95B76}">
      <dgm:prSet/>
      <dgm:spPr/>
      <dgm:t>
        <a:bodyPr/>
        <a:lstStyle/>
        <a:p>
          <a:endParaRPr lang="en-US"/>
        </a:p>
      </dgm:t>
    </dgm:pt>
    <dgm:pt modelId="{67CC748A-47AC-4B2C-B168-0535A9DBA55E}" type="sibTrans" cxnId="{0EBB500F-AFBD-43BB-9CCC-40B800F95B76}">
      <dgm:prSet/>
      <dgm:spPr/>
      <dgm:t>
        <a:bodyPr/>
        <a:lstStyle/>
        <a:p>
          <a:endParaRPr lang="en-US"/>
        </a:p>
      </dgm:t>
    </dgm:pt>
    <dgm:pt modelId="{E146690F-6502-4D7A-8B82-A2C496A53C97}">
      <dgm:prSet phldrT="[Text]" custT="1"/>
      <dgm:spPr/>
      <dgm:t>
        <a:bodyPr/>
        <a:lstStyle/>
        <a:p>
          <a:r>
            <a:rPr lang="en-US" sz="1600" b="1" dirty="0"/>
            <a:t>Is the Fire too Big?</a:t>
          </a:r>
        </a:p>
      </dgm:t>
    </dgm:pt>
    <dgm:pt modelId="{2AD7BA12-EF0B-4D2C-907D-8251BE8153A9}" type="parTrans" cxnId="{159EA94F-C224-4D9A-A2CB-4710B4602AD1}">
      <dgm:prSet/>
      <dgm:spPr/>
      <dgm:t>
        <a:bodyPr/>
        <a:lstStyle/>
        <a:p>
          <a:endParaRPr lang="en-US"/>
        </a:p>
      </dgm:t>
    </dgm:pt>
    <dgm:pt modelId="{F6552316-62F4-444B-A984-C21834B24C8F}" type="sibTrans" cxnId="{159EA94F-C224-4D9A-A2CB-4710B4602AD1}">
      <dgm:prSet/>
      <dgm:spPr/>
      <dgm:t>
        <a:bodyPr/>
        <a:lstStyle/>
        <a:p>
          <a:endParaRPr lang="en-US"/>
        </a:p>
      </dgm:t>
    </dgm:pt>
    <dgm:pt modelId="{24AA5752-A8E3-46C9-BF09-2839B38B593C}">
      <dgm:prSet phldrT="[Text]"/>
      <dgm:spPr/>
      <dgm:t>
        <a:bodyPr/>
        <a:lstStyle/>
        <a:p>
          <a:pPr algn="l"/>
          <a:r>
            <a:rPr lang="en-US" dirty="0"/>
            <a:t>The Fire has spread beyond its point of origin, is hidden behind walls or a ceiling, or can not be reached from a standing position. </a:t>
          </a:r>
        </a:p>
      </dgm:t>
    </dgm:pt>
    <dgm:pt modelId="{E6EFEAE4-AA85-4E75-AFFB-728F54AE8AE6}" type="parTrans" cxnId="{579CC999-F886-4953-9FFD-082E8E1B1453}">
      <dgm:prSet/>
      <dgm:spPr/>
      <dgm:t>
        <a:bodyPr/>
        <a:lstStyle/>
        <a:p>
          <a:endParaRPr lang="en-US"/>
        </a:p>
      </dgm:t>
    </dgm:pt>
    <dgm:pt modelId="{2134B4B7-72F6-49FE-B023-6D120F43C2BB}" type="sibTrans" cxnId="{579CC999-F886-4953-9FFD-082E8E1B1453}">
      <dgm:prSet/>
      <dgm:spPr/>
      <dgm:t>
        <a:bodyPr/>
        <a:lstStyle/>
        <a:p>
          <a:endParaRPr lang="en-US"/>
        </a:p>
      </dgm:t>
    </dgm:pt>
    <dgm:pt modelId="{BFC742E1-2D5C-4F9F-A353-0D97A5AA44FA}">
      <dgm:prSet phldrT="[Text]"/>
      <dgm:spPr/>
      <dgm:t>
        <a:bodyPr/>
        <a:lstStyle/>
        <a:p>
          <a:r>
            <a:rPr lang="en-US" dirty="0"/>
            <a:t>AIR</a:t>
          </a:r>
        </a:p>
      </dgm:t>
    </dgm:pt>
    <dgm:pt modelId="{93908B6E-180F-4ABB-B483-F28EEA069247}" type="parTrans" cxnId="{8833B235-B630-49EF-ACB4-912DEDEFC1D2}">
      <dgm:prSet/>
      <dgm:spPr/>
      <dgm:t>
        <a:bodyPr/>
        <a:lstStyle/>
        <a:p>
          <a:endParaRPr lang="en-US"/>
        </a:p>
      </dgm:t>
    </dgm:pt>
    <dgm:pt modelId="{646E5BA4-42C0-449D-BC38-BD47992723A8}" type="sibTrans" cxnId="{8833B235-B630-49EF-ACB4-912DEDEFC1D2}">
      <dgm:prSet/>
      <dgm:spPr/>
      <dgm:t>
        <a:bodyPr/>
        <a:lstStyle/>
        <a:p>
          <a:endParaRPr lang="en-US"/>
        </a:p>
      </dgm:t>
    </dgm:pt>
    <dgm:pt modelId="{4CB56FAD-9993-4233-8772-F6EAFA4245B9}">
      <dgm:prSet phldrT="[Text]" custT="1"/>
      <dgm:spPr/>
      <dgm:t>
        <a:bodyPr/>
        <a:lstStyle/>
        <a:p>
          <a:r>
            <a:rPr lang="en-US" sz="1600" b="1" dirty="0"/>
            <a:t>Is the AIR safe to Breath?</a:t>
          </a:r>
        </a:p>
      </dgm:t>
    </dgm:pt>
    <dgm:pt modelId="{66B205D0-E3BE-4FE8-B691-ED74EEDCC048}" type="parTrans" cxnId="{2D4C20F2-CAD9-4A9F-9B61-BA66CB80A667}">
      <dgm:prSet/>
      <dgm:spPr/>
      <dgm:t>
        <a:bodyPr/>
        <a:lstStyle/>
        <a:p>
          <a:endParaRPr lang="en-US"/>
        </a:p>
      </dgm:t>
    </dgm:pt>
    <dgm:pt modelId="{C10C35AD-340B-4005-A970-B827BF9A2B1F}" type="sibTrans" cxnId="{2D4C20F2-CAD9-4A9F-9B61-BA66CB80A667}">
      <dgm:prSet/>
      <dgm:spPr/>
      <dgm:t>
        <a:bodyPr/>
        <a:lstStyle/>
        <a:p>
          <a:endParaRPr lang="en-US"/>
        </a:p>
      </dgm:t>
    </dgm:pt>
    <dgm:pt modelId="{DA9152AD-4637-47FB-9BF8-4A59BB044C1C}">
      <dgm:prSet phldrT="[Text]"/>
      <dgm:spPr/>
      <dgm:t>
        <a:bodyPr/>
        <a:lstStyle/>
        <a:p>
          <a:pPr algn="l"/>
          <a:r>
            <a:rPr lang="en-US" dirty="0"/>
            <a:t>You can not see the FIRE due to rapidly accumulating smoke.  The air is difficult to breath and can not be fought without respiratory protection. </a:t>
          </a:r>
        </a:p>
      </dgm:t>
    </dgm:pt>
    <dgm:pt modelId="{1D3C4144-7472-494A-A9B2-95B3822ABA31}" type="parTrans" cxnId="{3F1ED24C-8945-4476-8706-8D45591F433C}">
      <dgm:prSet/>
      <dgm:spPr/>
      <dgm:t>
        <a:bodyPr/>
        <a:lstStyle/>
        <a:p>
          <a:endParaRPr lang="en-US"/>
        </a:p>
      </dgm:t>
    </dgm:pt>
    <dgm:pt modelId="{811473C6-E316-4ADB-8E4D-BE26B9204FA1}" type="sibTrans" cxnId="{3F1ED24C-8945-4476-8706-8D45591F433C}">
      <dgm:prSet/>
      <dgm:spPr/>
      <dgm:t>
        <a:bodyPr/>
        <a:lstStyle/>
        <a:p>
          <a:endParaRPr lang="en-US"/>
        </a:p>
      </dgm:t>
    </dgm:pt>
    <dgm:pt modelId="{F6DE764C-1332-4040-A383-C3DE1915A84F}">
      <dgm:prSet phldrT="[Text]">
        <dgm:style>
          <a:lnRef idx="0">
            <a:schemeClr val="dk1"/>
          </a:lnRef>
          <a:fillRef idx="3">
            <a:schemeClr val="dk1"/>
          </a:fillRef>
          <a:effectRef idx="3">
            <a:schemeClr val="dk1"/>
          </a:effectRef>
          <a:fontRef idx="minor">
            <a:schemeClr val="lt1"/>
          </a:fontRef>
        </dgm:style>
      </dgm:prSet>
      <dgm:spPr/>
      <dgm:t>
        <a:bodyPr/>
        <a:lstStyle/>
        <a:p>
          <a:r>
            <a:rPr lang="en-US" dirty="0"/>
            <a:t>EVACUATION PATH</a:t>
          </a:r>
        </a:p>
      </dgm:t>
    </dgm:pt>
    <dgm:pt modelId="{8BE25B69-48FB-4BD5-A19F-200C67ED79F3}" type="parTrans" cxnId="{A0DA82EB-EC4C-466A-9D09-1754C63949CB}">
      <dgm:prSet/>
      <dgm:spPr/>
      <dgm:t>
        <a:bodyPr/>
        <a:lstStyle/>
        <a:p>
          <a:endParaRPr lang="en-US"/>
        </a:p>
      </dgm:t>
    </dgm:pt>
    <dgm:pt modelId="{31DF4CFB-6F5E-4F69-A272-3C3CC4837F26}" type="sibTrans" cxnId="{A0DA82EB-EC4C-466A-9D09-1754C63949CB}">
      <dgm:prSet/>
      <dgm:spPr/>
      <dgm:t>
        <a:bodyPr/>
        <a:lstStyle/>
        <a:p>
          <a:endParaRPr lang="en-US"/>
        </a:p>
      </dgm:t>
    </dgm:pt>
    <dgm:pt modelId="{CAD66032-4A6E-4AE7-9999-5BEB54595D85}">
      <dgm:prSet phldrT="[Text]" custT="1"/>
      <dgm:spPr/>
      <dgm:t>
        <a:bodyPr/>
        <a:lstStyle/>
        <a:p>
          <a:r>
            <a:rPr lang="en-US" sz="1600" b="1" dirty="0"/>
            <a:t>Is there a Safe Evacuation Path?</a:t>
          </a:r>
        </a:p>
      </dgm:t>
    </dgm:pt>
    <dgm:pt modelId="{D93AEFAC-03D9-45C0-BCBE-05BC31CC6B55}" type="parTrans" cxnId="{1A425D21-B887-43BD-AB8B-AD2A1229D638}">
      <dgm:prSet/>
      <dgm:spPr/>
      <dgm:t>
        <a:bodyPr/>
        <a:lstStyle/>
        <a:p>
          <a:endParaRPr lang="en-US"/>
        </a:p>
      </dgm:t>
    </dgm:pt>
    <dgm:pt modelId="{E5A45A0D-A79E-4E60-9C91-F65C2EC20EBF}" type="sibTrans" cxnId="{1A425D21-B887-43BD-AB8B-AD2A1229D638}">
      <dgm:prSet/>
      <dgm:spPr/>
      <dgm:t>
        <a:bodyPr/>
        <a:lstStyle/>
        <a:p>
          <a:endParaRPr lang="en-US"/>
        </a:p>
      </dgm:t>
    </dgm:pt>
    <dgm:pt modelId="{9DEDF18D-0922-4305-BD12-7BF46C4A8452}">
      <dgm:prSet phldrT="[Text]"/>
      <dgm:spPr/>
      <dgm:t>
        <a:bodyPr/>
        <a:lstStyle/>
        <a:p>
          <a:pPr algn="l"/>
          <a:r>
            <a:rPr lang="en-US" dirty="0"/>
            <a:t>You are not familiar with your surroundings.  </a:t>
          </a:r>
        </a:p>
        <a:p>
          <a:pPr algn="l"/>
          <a:r>
            <a:rPr lang="en-US" dirty="0"/>
            <a:t>You do not have a Safe EXIT Path, or you do not have an EXIT behind you.</a:t>
          </a:r>
        </a:p>
        <a:p>
          <a:pPr algn="l"/>
          <a:r>
            <a:rPr lang="en-US" dirty="0"/>
            <a:t>The FIRE is not contained and is spreading. </a:t>
          </a:r>
        </a:p>
      </dgm:t>
    </dgm:pt>
    <dgm:pt modelId="{07594073-C16A-415B-97B1-1D8E3BE9788F}" type="parTrans" cxnId="{099D1934-B07D-4F37-A4F1-ED5C98789694}">
      <dgm:prSet/>
      <dgm:spPr/>
      <dgm:t>
        <a:bodyPr/>
        <a:lstStyle/>
        <a:p>
          <a:endParaRPr lang="en-US"/>
        </a:p>
      </dgm:t>
    </dgm:pt>
    <dgm:pt modelId="{E50A147F-F555-44B8-8FA1-79BD34A102F3}" type="sibTrans" cxnId="{099D1934-B07D-4F37-A4F1-ED5C98789694}">
      <dgm:prSet/>
      <dgm:spPr/>
      <dgm:t>
        <a:bodyPr/>
        <a:lstStyle/>
        <a:p>
          <a:endParaRPr lang="en-US"/>
        </a:p>
      </dgm:t>
    </dgm:pt>
    <dgm:pt modelId="{3C7E338B-45AD-4106-A3E5-A0DFDEF9B72B}" type="pres">
      <dgm:prSet presAssocID="{F3320C6B-50D4-4217-B9A2-040FAA7498D1}" presName="Name0" presStyleCnt="0">
        <dgm:presLayoutVars>
          <dgm:dir/>
          <dgm:animLvl val="lvl"/>
          <dgm:resizeHandles val="exact"/>
        </dgm:presLayoutVars>
      </dgm:prSet>
      <dgm:spPr/>
    </dgm:pt>
    <dgm:pt modelId="{F62D17AD-FE8D-4793-9DBB-5B2B85FC466F}" type="pres">
      <dgm:prSet presAssocID="{F6DE764C-1332-4040-A383-C3DE1915A84F}" presName="boxAndChildren" presStyleCnt="0"/>
      <dgm:spPr/>
    </dgm:pt>
    <dgm:pt modelId="{CA9D6906-9CC7-4582-BA40-54E2796786B7}" type="pres">
      <dgm:prSet presAssocID="{F6DE764C-1332-4040-A383-C3DE1915A84F}" presName="parentTextBox" presStyleLbl="node1" presStyleIdx="0" presStyleCnt="3"/>
      <dgm:spPr/>
    </dgm:pt>
    <dgm:pt modelId="{D7E81F79-325D-4804-9C78-8D7B84281B4B}" type="pres">
      <dgm:prSet presAssocID="{F6DE764C-1332-4040-A383-C3DE1915A84F}" presName="entireBox" presStyleLbl="node1" presStyleIdx="0" presStyleCnt="3"/>
      <dgm:spPr/>
    </dgm:pt>
    <dgm:pt modelId="{A4FF16EB-8E5C-41D8-B486-0DDA492C95B0}" type="pres">
      <dgm:prSet presAssocID="{F6DE764C-1332-4040-A383-C3DE1915A84F}" presName="descendantBox" presStyleCnt="0"/>
      <dgm:spPr/>
    </dgm:pt>
    <dgm:pt modelId="{55827CD1-623E-425C-9977-95926E720AE3}" type="pres">
      <dgm:prSet presAssocID="{CAD66032-4A6E-4AE7-9999-5BEB54595D85}" presName="childTextBox" presStyleLbl="fgAccFollowNode1" presStyleIdx="0" presStyleCnt="6">
        <dgm:presLayoutVars>
          <dgm:bulletEnabled val="1"/>
        </dgm:presLayoutVars>
      </dgm:prSet>
      <dgm:spPr/>
    </dgm:pt>
    <dgm:pt modelId="{5CEA9D1D-97C3-48BD-8A6F-65AD87422C79}" type="pres">
      <dgm:prSet presAssocID="{9DEDF18D-0922-4305-BD12-7BF46C4A8452}" presName="childTextBox" presStyleLbl="fgAccFollowNode1" presStyleIdx="1" presStyleCnt="6">
        <dgm:presLayoutVars>
          <dgm:bulletEnabled val="1"/>
        </dgm:presLayoutVars>
      </dgm:prSet>
      <dgm:spPr/>
    </dgm:pt>
    <dgm:pt modelId="{63D2F2EC-AD1A-471F-AD44-76B743D5DAC2}" type="pres">
      <dgm:prSet presAssocID="{646E5BA4-42C0-449D-BC38-BD47992723A8}" presName="sp" presStyleCnt="0"/>
      <dgm:spPr/>
    </dgm:pt>
    <dgm:pt modelId="{0FA52281-A719-44D2-AFA9-17FB59FF0BAC}" type="pres">
      <dgm:prSet presAssocID="{BFC742E1-2D5C-4F9F-A353-0D97A5AA44FA}" presName="arrowAndChildren" presStyleCnt="0"/>
      <dgm:spPr/>
    </dgm:pt>
    <dgm:pt modelId="{736C41A3-0C46-4564-9434-F45DF2ECE53F}" type="pres">
      <dgm:prSet presAssocID="{BFC742E1-2D5C-4F9F-A353-0D97A5AA44FA}" presName="parentTextArrow" presStyleLbl="node1" presStyleIdx="0" presStyleCnt="3"/>
      <dgm:spPr/>
    </dgm:pt>
    <dgm:pt modelId="{A029C982-14F3-4B9A-A71E-13BFB249F94E}" type="pres">
      <dgm:prSet presAssocID="{BFC742E1-2D5C-4F9F-A353-0D97A5AA44FA}" presName="arrow" presStyleLbl="node1" presStyleIdx="1" presStyleCnt="3"/>
      <dgm:spPr/>
    </dgm:pt>
    <dgm:pt modelId="{613FC105-434C-4051-A2D8-3152D7F4DD8A}" type="pres">
      <dgm:prSet presAssocID="{BFC742E1-2D5C-4F9F-A353-0D97A5AA44FA}" presName="descendantArrow" presStyleCnt="0"/>
      <dgm:spPr/>
    </dgm:pt>
    <dgm:pt modelId="{4D82B03C-6659-408B-961B-2EB64DA7DE08}" type="pres">
      <dgm:prSet presAssocID="{4CB56FAD-9993-4233-8772-F6EAFA4245B9}" presName="childTextArrow" presStyleLbl="fgAccFollowNode1" presStyleIdx="2" presStyleCnt="6">
        <dgm:presLayoutVars>
          <dgm:bulletEnabled val="1"/>
        </dgm:presLayoutVars>
      </dgm:prSet>
      <dgm:spPr/>
    </dgm:pt>
    <dgm:pt modelId="{516BCF48-478F-4F74-846B-3308C092EEE9}" type="pres">
      <dgm:prSet presAssocID="{DA9152AD-4637-47FB-9BF8-4A59BB044C1C}" presName="childTextArrow" presStyleLbl="fgAccFollowNode1" presStyleIdx="3" presStyleCnt="6">
        <dgm:presLayoutVars>
          <dgm:bulletEnabled val="1"/>
        </dgm:presLayoutVars>
      </dgm:prSet>
      <dgm:spPr/>
    </dgm:pt>
    <dgm:pt modelId="{ECB8B50A-42C8-4C43-98AD-2E866A9C72F0}" type="pres">
      <dgm:prSet presAssocID="{67CC748A-47AC-4B2C-B168-0535A9DBA55E}" presName="sp" presStyleCnt="0"/>
      <dgm:spPr/>
    </dgm:pt>
    <dgm:pt modelId="{9EA2E319-7A50-44BB-8781-2C9BA7F69EEC}" type="pres">
      <dgm:prSet presAssocID="{A4714793-0A82-4D06-8282-47BDDA3CAECB}" presName="arrowAndChildren" presStyleCnt="0"/>
      <dgm:spPr/>
    </dgm:pt>
    <dgm:pt modelId="{88C1556F-1B66-47C1-BB02-6D1B0221D2F0}" type="pres">
      <dgm:prSet presAssocID="{A4714793-0A82-4D06-8282-47BDDA3CAECB}" presName="parentTextArrow" presStyleLbl="node1" presStyleIdx="1" presStyleCnt="3"/>
      <dgm:spPr/>
    </dgm:pt>
    <dgm:pt modelId="{7A4D2974-BCEA-46FB-8479-3B1F1352EE38}" type="pres">
      <dgm:prSet presAssocID="{A4714793-0A82-4D06-8282-47BDDA3CAECB}" presName="arrow" presStyleLbl="node1" presStyleIdx="2" presStyleCnt="3"/>
      <dgm:spPr/>
    </dgm:pt>
    <dgm:pt modelId="{4447B186-5510-4DA1-B337-ABEEC568B603}" type="pres">
      <dgm:prSet presAssocID="{A4714793-0A82-4D06-8282-47BDDA3CAECB}" presName="descendantArrow" presStyleCnt="0"/>
      <dgm:spPr/>
    </dgm:pt>
    <dgm:pt modelId="{7B7DFDF5-9D58-4E66-A34B-F4162B4566EF}" type="pres">
      <dgm:prSet presAssocID="{E146690F-6502-4D7A-8B82-A2C496A53C97}" presName="childTextArrow" presStyleLbl="fgAccFollowNode1" presStyleIdx="4" presStyleCnt="6">
        <dgm:presLayoutVars>
          <dgm:bulletEnabled val="1"/>
        </dgm:presLayoutVars>
      </dgm:prSet>
      <dgm:spPr/>
    </dgm:pt>
    <dgm:pt modelId="{58F81D7D-EBF2-405C-B4DF-5122D201BFE3}" type="pres">
      <dgm:prSet presAssocID="{24AA5752-A8E3-46C9-BF09-2839B38B593C}" presName="childTextArrow" presStyleLbl="fgAccFollowNode1" presStyleIdx="5" presStyleCnt="6">
        <dgm:presLayoutVars>
          <dgm:bulletEnabled val="1"/>
        </dgm:presLayoutVars>
      </dgm:prSet>
      <dgm:spPr/>
    </dgm:pt>
  </dgm:ptLst>
  <dgm:cxnLst>
    <dgm:cxn modelId="{88787509-8CE2-4BC6-AFFB-FE8063E207AE}" type="presOf" srcId="{A4714793-0A82-4D06-8282-47BDDA3CAECB}" destId="{88C1556F-1B66-47C1-BB02-6D1B0221D2F0}" srcOrd="0" destOrd="0" presId="urn:microsoft.com/office/officeart/2005/8/layout/process4"/>
    <dgm:cxn modelId="{0EBB500F-AFBD-43BB-9CCC-40B800F95B76}" srcId="{F3320C6B-50D4-4217-B9A2-040FAA7498D1}" destId="{A4714793-0A82-4D06-8282-47BDDA3CAECB}" srcOrd="0" destOrd="0" parTransId="{3D7C10F0-CF71-4FB5-8C44-D16E7ADD93D3}" sibTransId="{67CC748A-47AC-4B2C-B168-0535A9DBA55E}"/>
    <dgm:cxn modelId="{BF497510-46F2-44EE-8943-E97B415045FD}" type="presOf" srcId="{E146690F-6502-4D7A-8B82-A2C496A53C97}" destId="{7B7DFDF5-9D58-4E66-A34B-F4162B4566EF}" srcOrd="0" destOrd="0" presId="urn:microsoft.com/office/officeart/2005/8/layout/process4"/>
    <dgm:cxn modelId="{1A425D21-B887-43BD-AB8B-AD2A1229D638}" srcId="{F6DE764C-1332-4040-A383-C3DE1915A84F}" destId="{CAD66032-4A6E-4AE7-9999-5BEB54595D85}" srcOrd="0" destOrd="0" parTransId="{D93AEFAC-03D9-45C0-BCBE-05BC31CC6B55}" sibTransId="{E5A45A0D-A79E-4E60-9C91-F65C2EC20EBF}"/>
    <dgm:cxn modelId="{099D1934-B07D-4F37-A4F1-ED5C98789694}" srcId="{F6DE764C-1332-4040-A383-C3DE1915A84F}" destId="{9DEDF18D-0922-4305-BD12-7BF46C4A8452}" srcOrd="1" destOrd="0" parTransId="{07594073-C16A-415B-97B1-1D8E3BE9788F}" sibTransId="{E50A147F-F555-44B8-8FA1-79BD34A102F3}"/>
    <dgm:cxn modelId="{8833B235-B630-49EF-ACB4-912DEDEFC1D2}" srcId="{F3320C6B-50D4-4217-B9A2-040FAA7498D1}" destId="{BFC742E1-2D5C-4F9F-A353-0D97A5AA44FA}" srcOrd="1" destOrd="0" parTransId="{93908B6E-180F-4ABB-B483-F28EEA069247}" sibTransId="{646E5BA4-42C0-449D-BC38-BD47992723A8}"/>
    <dgm:cxn modelId="{443E605D-9571-4746-91A0-25B541101871}" type="presOf" srcId="{BFC742E1-2D5C-4F9F-A353-0D97A5AA44FA}" destId="{736C41A3-0C46-4564-9434-F45DF2ECE53F}" srcOrd="0" destOrd="0" presId="urn:microsoft.com/office/officeart/2005/8/layout/process4"/>
    <dgm:cxn modelId="{59732361-C846-4F5D-9EB2-848474EE7286}" type="presOf" srcId="{CAD66032-4A6E-4AE7-9999-5BEB54595D85}" destId="{55827CD1-623E-425C-9977-95926E720AE3}" srcOrd="0" destOrd="0" presId="urn:microsoft.com/office/officeart/2005/8/layout/process4"/>
    <dgm:cxn modelId="{00E94562-426D-468C-9E4E-6B049C96C470}" type="presOf" srcId="{DA9152AD-4637-47FB-9BF8-4A59BB044C1C}" destId="{516BCF48-478F-4F74-846B-3308C092EEE9}" srcOrd="0" destOrd="0" presId="urn:microsoft.com/office/officeart/2005/8/layout/process4"/>
    <dgm:cxn modelId="{60FE9646-C215-4B07-9397-94FA1EDD62BD}" type="presOf" srcId="{A4714793-0A82-4D06-8282-47BDDA3CAECB}" destId="{7A4D2974-BCEA-46FB-8479-3B1F1352EE38}" srcOrd="1" destOrd="0" presId="urn:microsoft.com/office/officeart/2005/8/layout/process4"/>
    <dgm:cxn modelId="{3F1ED24C-8945-4476-8706-8D45591F433C}" srcId="{BFC742E1-2D5C-4F9F-A353-0D97A5AA44FA}" destId="{DA9152AD-4637-47FB-9BF8-4A59BB044C1C}" srcOrd="1" destOrd="0" parTransId="{1D3C4144-7472-494A-A9B2-95B3822ABA31}" sibTransId="{811473C6-E316-4ADB-8E4D-BE26B9204FA1}"/>
    <dgm:cxn modelId="{159EA94F-C224-4D9A-A2CB-4710B4602AD1}" srcId="{A4714793-0A82-4D06-8282-47BDDA3CAECB}" destId="{E146690F-6502-4D7A-8B82-A2C496A53C97}" srcOrd="0" destOrd="0" parTransId="{2AD7BA12-EF0B-4D2C-907D-8251BE8153A9}" sibTransId="{F6552316-62F4-444B-A984-C21834B24C8F}"/>
    <dgm:cxn modelId="{419E837F-143D-4273-8C3F-434ED916D4B0}" type="presOf" srcId="{4CB56FAD-9993-4233-8772-F6EAFA4245B9}" destId="{4D82B03C-6659-408B-961B-2EB64DA7DE08}" srcOrd="0" destOrd="0" presId="urn:microsoft.com/office/officeart/2005/8/layout/process4"/>
    <dgm:cxn modelId="{3206C796-FDC7-423E-B08F-4CF8745694D6}" type="presOf" srcId="{9DEDF18D-0922-4305-BD12-7BF46C4A8452}" destId="{5CEA9D1D-97C3-48BD-8A6F-65AD87422C79}" srcOrd="0" destOrd="0" presId="urn:microsoft.com/office/officeart/2005/8/layout/process4"/>
    <dgm:cxn modelId="{579CC999-F886-4953-9FFD-082E8E1B1453}" srcId="{A4714793-0A82-4D06-8282-47BDDA3CAECB}" destId="{24AA5752-A8E3-46C9-BF09-2839B38B593C}" srcOrd="1" destOrd="0" parTransId="{E6EFEAE4-AA85-4E75-AFFB-728F54AE8AE6}" sibTransId="{2134B4B7-72F6-49FE-B023-6D120F43C2BB}"/>
    <dgm:cxn modelId="{FD20A59E-3DFD-4A6D-9C31-C02414A48F9F}" type="presOf" srcId="{F6DE764C-1332-4040-A383-C3DE1915A84F}" destId="{CA9D6906-9CC7-4582-BA40-54E2796786B7}" srcOrd="0" destOrd="0" presId="urn:microsoft.com/office/officeart/2005/8/layout/process4"/>
    <dgm:cxn modelId="{3E8F12A4-7E1E-437A-9C74-8B21D03CC073}" type="presOf" srcId="{24AA5752-A8E3-46C9-BF09-2839B38B593C}" destId="{58F81D7D-EBF2-405C-B4DF-5122D201BFE3}" srcOrd="0" destOrd="0" presId="urn:microsoft.com/office/officeart/2005/8/layout/process4"/>
    <dgm:cxn modelId="{EF0131C8-B024-462A-98DE-96F42217ED8F}" type="presOf" srcId="{BFC742E1-2D5C-4F9F-A353-0D97A5AA44FA}" destId="{A029C982-14F3-4B9A-A71E-13BFB249F94E}" srcOrd="1" destOrd="0" presId="urn:microsoft.com/office/officeart/2005/8/layout/process4"/>
    <dgm:cxn modelId="{9B8DF8C8-E2E5-4177-935D-921A736B7AE1}" type="presOf" srcId="{F6DE764C-1332-4040-A383-C3DE1915A84F}" destId="{D7E81F79-325D-4804-9C78-8D7B84281B4B}" srcOrd="1" destOrd="0" presId="urn:microsoft.com/office/officeart/2005/8/layout/process4"/>
    <dgm:cxn modelId="{4575DCCA-6674-49B1-9981-D4070E10F120}" type="presOf" srcId="{F3320C6B-50D4-4217-B9A2-040FAA7498D1}" destId="{3C7E338B-45AD-4106-A3E5-A0DFDEF9B72B}" srcOrd="0" destOrd="0" presId="urn:microsoft.com/office/officeart/2005/8/layout/process4"/>
    <dgm:cxn modelId="{A0DA82EB-EC4C-466A-9D09-1754C63949CB}" srcId="{F3320C6B-50D4-4217-B9A2-040FAA7498D1}" destId="{F6DE764C-1332-4040-A383-C3DE1915A84F}" srcOrd="2" destOrd="0" parTransId="{8BE25B69-48FB-4BD5-A19F-200C67ED79F3}" sibTransId="{31DF4CFB-6F5E-4F69-A272-3C3CC4837F26}"/>
    <dgm:cxn modelId="{2D4C20F2-CAD9-4A9F-9B61-BA66CB80A667}" srcId="{BFC742E1-2D5C-4F9F-A353-0D97A5AA44FA}" destId="{4CB56FAD-9993-4233-8772-F6EAFA4245B9}" srcOrd="0" destOrd="0" parTransId="{66B205D0-E3BE-4FE8-B691-ED74EEDCC048}" sibTransId="{C10C35AD-340B-4005-A970-B827BF9A2B1F}"/>
    <dgm:cxn modelId="{327D4B8C-32EF-458A-B156-BB701EBF9C67}" type="presParOf" srcId="{3C7E338B-45AD-4106-A3E5-A0DFDEF9B72B}" destId="{F62D17AD-FE8D-4793-9DBB-5B2B85FC466F}" srcOrd="0" destOrd="0" presId="urn:microsoft.com/office/officeart/2005/8/layout/process4"/>
    <dgm:cxn modelId="{66DF8CEF-9E4D-41F4-BBD1-922E7CAF9E75}" type="presParOf" srcId="{F62D17AD-FE8D-4793-9DBB-5B2B85FC466F}" destId="{CA9D6906-9CC7-4582-BA40-54E2796786B7}" srcOrd="0" destOrd="0" presId="urn:microsoft.com/office/officeart/2005/8/layout/process4"/>
    <dgm:cxn modelId="{B0B6EDA6-B9F0-4C77-9772-9DBC826B3E9C}" type="presParOf" srcId="{F62D17AD-FE8D-4793-9DBB-5B2B85FC466F}" destId="{D7E81F79-325D-4804-9C78-8D7B84281B4B}" srcOrd="1" destOrd="0" presId="urn:microsoft.com/office/officeart/2005/8/layout/process4"/>
    <dgm:cxn modelId="{52B6D798-3B69-451B-AE7E-92C3E1F769F8}" type="presParOf" srcId="{F62D17AD-FE8D-4793-9DBB-5B2B85FC466F}" destId="{A4FF16EB-8E5C-41D8-B486-0DDA492C95B0}" srcOrd="2" destOrd="0" presId="urn:microsoft.com/office/officeart/2005/8/layout/process4"/>
    <dgm:cxn modelId="{24BF0BEF-88F8-42FE-AD5E-0A465E1F2361}" type="presParOf" srcId="{A4FF16EB-8E5C-41D8-B486-0DDA492C95B0}" destId="{55827CD1-623E-425C-9977-95926E720AE3}" srcOrd="0" destOrd="0" presId="urn:microsoft.com/office/officeart/2005/8/layout/process4"/>
    <dgm:cxn modelId="{3895EF11-77E2-4AD6-A039-C2B4F8877FE2}" type="presParOf" srcId="{A4FF16EB-8E5C-41D8-B486-0DDA492C95B0}" destId="{5CEA9D1D-97C3-48BD-8A6F-65AD87422C79}" srcOrd="1" destOrd="0" presId="urn:microsoft.com/office/officeart/2005/8/layout/process4"/>
    <dgm:cxn modelId="{F57B36C0-FD74-47BC-88C2-7C217A0B53AA}" type="presParOf" srcId="{3C7E338B-45AD-4106-A3E5-A0DFDEF9B72B}" destId="{63D2F2EC-AD1A-471F-AD44-76B743D5DAC2}" srcOrd="1" destOrd="0" presId="urn:microsoft.com/office/officeart/2005/8/layout/process4"/>
    <dgm:cxn modelId="{3D3E8A61-725D-447F-B56D-A01059DED1A2}" type="presParOf" srcId="{3C7E338B-45AD-4106-A3E5-A0DFDEF9B72B}" destId="{0FA52281-A719-44D2-AFA9-17FB59FF0BAC}" srcOrd="2" destOrd="0" presId="urn:microsoft.com/office/officeart/2005/8/layout/process4"/>
    <dgm:cxn modelId="{09FA4AC6-71FF-4E36-8126-E658448D87A2}" type="presParOf" srcId="{0FA52281-A719-44D2-AFA9-17FB59FF0BAC}" destId="{736C41A3-0C46-4564-9434-F45DF2ECE53F}" srcOrd="0" destOrd="0" presId="urn:microsoft.com/office/officeart/2005/8/layout/process4"/>
    <dgm:cxn modelId="{563A6707-E0B6-459E-BD79-0284C4E5A252}" type="presParOf" srcId="{0FA52281-A719-44D2-AFA9-17FB59FF0BAC}" destId="{A029C982-14F3-4B9A-A71E-13BFB249F94E}" srcOrd="1" destOrd="0" presId="urn:microsoft.com/office/officeart/2005/8/layout/process4"/>
    <dgm:cxn modelId="{74E0CBF9-4849-4D2B-A719-2CDDAAC36DEF}" type="presParOf" srcId="{0FA52281-A719-44D2-AFA9-17FB59FF0BAC}" destId="{613FC105-434C-4051-A2D8-3152D7F4DD8A}" srcOrd="2" destOrd="0" presId="urn:microsoft.com/office/officeart/2005/8/layout/process4"/>
    <dgm:cxn modelId="{8E014C55-F74A-4BA6-9B5F-D77C1781D858}" type="presParOf" srcId="{613FC105-434C-4051-A2D8-3152D7F4DD8A}" destId="{4D82B03C-6659-408B-961B-2EB64DA7DE08}" srcOrd="0" destOrd="0" presId="urn:microsoft.com/office/officeart/2005/8/layout/process4"/>
    <dgm:cxn modelId="{10163DE6-2776-48C0-9E0C-BE4D63A55F79}" type="presParOf" srcId="{613FC105-434C-4051-A2D8-3152D7F4DD8A}" destId="{516BCF48-478F-4F74-846B-3308C092EEE9}" srcOrd="1" destOrd="0" presId="urn:microsoft.com/office/officeart/2005/8/layout/process4"/>
    <dgm:cxn modelId="{A81DC7BB-A8AC-4DE5-9478-444924678F75}" type="presParOf" srcId="{3C7E338B-45AD-4106-A3E5-A0DFDEF9B72B}" destId="{ECB8B50A-42C8-4C43-98AD-2E866A9C72F0}" srcOrd="3" destOrd="0" presId="urn:microsoft.com/office/officeart/2005/8/layout/process4"/>
    <dgm:cxn modelId="{8746EA2E-1C42-4106-A770-3333AAEA5697}" type="presParOf" srcId="{3C7E338B-45AD-4106-A3E5-A0DFDEF9B72B}" destId="{9EA2E319-7A50-44BB-8781-2C9BA7F69EEC}" srcOrd="4" destOrd="0" presId="urn:microsoft.com/office/officeart/2005/8/layout/process4"/>
    <dgm:cxn modelId="{DB55DFBA-DF30-4905-B12F-941569106504}" type="presParOf" srcId="{9EA2E319-7A50-44BB-8781-2C9BA7F69EEC}" destId="{88C1556F-1B66-47C1-BB02-6D1B0221D2F0}" srcOrd="0" destOrd="0" presId="urn:microsoft.com/office/officeart/2005/8/layout/process4"/>
    <dgm:cxn modelId="{56860841-7449-4699-AD7E-8C17A39C2C6E}" type="presParOf" srcId="{9EA2E319-7A50-44BB-8781-2C9BA7F69EEC}" destId="{7A4D2974-BCEA-46FB-8479-3B1F1352EE38}" srcOrd="1" destOrd="0" presId="urn:microsoft.com/office/officeart/2005/8/layout/process4"/>
    <dgm:cxn modelId="{2EBBE60B-EE7A-4B30-B787-2E06EC4ED6F2}" type="presParOf" srcId="{9EA2E319-7A50-44BB-8781-2C9BA7F69EEC}" destId="{4447B186-5510-4DA1-B337-ABEEC568B603}" srcOrd="2" destOrd="0" presId="urn:microsoft.com/office/officeart/2005/8/layout/process4"/>
    <dgm:cxn modelId="{BF4B804B-C0B0-4C68-B2F2-12DB00797F43}" type="presParOf" srcId="{4447B186-5510-4DA1-B337-ABEEC568B603}" destId="{7B7DFDF5-9D58-4E66-A34B-F4162B4566EF}" srcOrd="0" destOrd="0" presId="urn:microsoft.com/office/officeart/2005/8/layout/process4"/>
    <dgm:cxn modelId="{7FDB47E5-1824-4BA8-BC50-8FBCD571169B}" type="presParOf" srcId="{4447B186-5510-4DA1-B337-ABEEC568B603}" destId="{58F81D7D-EBF2-405C-B4DF-5122D201BFE3}"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0817C-74D1-4F7D-A87F-295579D37077}">
      <dsp:nvSpPr>
        <dsp:cNvPr id="0" name=""/>
        <dsp:cNvSpPr/>
      </dsp:nvSpPr>
      <dsp:spPr>
        <a:xfrm>
          <a:off x="3403" y="76407"/>
          <a:ext cx="1952777" cy="9763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Option 1</a:t>
          </a:r>
          <a:r>
            <a:rPr lang="en-US" sz="6500" kern="1200" dirty="0"/>
            <a:t> </a:t>
          </a:r>
        </a:p>
      </dsp:txBody>
      <dsp:txXfrm>
        <a:off x="32000" y="105004"/>
        <a:ext cx="1895583" cy="919194"/>
      </dsp:txXfrm>
    </dsp:sp>
    <dsp:sp modelId="{8F359077-1FA8-49D9-A17C-64A3688174D3}">
      <dsp:nvSpPr>
        <dsp:cNvPr id="0" name=""/>
        <dsp:cNvSpPr/>
      </dsp:nvSpPr>
      <dsp:spPr>
        <a:xfrm>
          <a:off x="198681" y="1052795"/>
          <a:ext cx="195277" cy="732291"/>
        </a:xfrm>
        <a:custGeom>
          <a:avLst/>
          <a:gdLst/>
          <a:ahLst/>
          <a:cxnLst/>
          <a:rect l="0" t="0" r="0" b="0"/>
          <a:pathLst>
            <a:path>
              <a:moveTo>
                <a:pt x="0" y="0"/>
              </a:moveTo>
              <a:lnTo>
                <a:pt x="0" y="732291"/>
              </a:lnTo>
              <a:lnTo>
                <a:pt x="195277" y="7322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5669DF-407A-41E0-9855-1ECCFA82E9A5}">
      <dsp:nvSpPr>
        <dsp:cNvPr id="0" name=""/>
        <dsp:cNvSpPr/>
      </dsp:nvSpPr>
      <dsp:spPr>
        <a:xfrm>
          <a:off x="393958" y="1296892"/>
          <a:ext cx="6208940" cy="9763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dirty="0"/>
            <a:t>Fire Extinguishers are provided, </a:t>
          </a:r>
          <a:r>
            <a:rPr lang="en-US" sz="2000" u="sng" kern="1200" dirty="0"/>
            <a:t>but not intended for employee use</a:t>
          </a:r>
        </a:p>
      </dsp:txBody>
      <dsp:txXfrm>
        <a:off x="422555" y="1325489"/>
        <a:ext cx="6151746" cy="919194"/>
      </dsp:txXfrm>
    </dsp:sp>
    <dsp:sp modelId="{204E1DEF-C9AD-412C-A81D-8A908631CA2A}">
      <dsp:nvSpPr>
        <dsp:cNvPr id="0" name=""/>
        <dsp:cNvSpPr/>
      </dsp:nvSpPr>
      <dsp:spPr>
        <a:xfrm>
          <a:off x="198681" y="1052795"/>
          <a:ext cx="195277" cy="1952777"/>
        </a:xfrm>
        <a:custGeom>
          <a:avLst/>
          <a:gdLst/>
          <a:ahLst/>
          <a:cxnLst/>
          <a:rect l="0" t="0" r="0" b="0"/>
          <a:pathLst>
            <a:path>
              <a:moveTo>
                <a:pt x="0" y="0"/>
              </a:moveTo>
              <a:lnTo>
                <a:pt x="0" y="1952777"/>
              </a:lnTo>
              <a:lnTo>
                <a:pt x="195277" y="19527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E0D978-3F08-4D5F-AAA1-F867BDCFF709}">
      <dsp:nvSpPr>
        <dsp:cNvPr id="0" name=""/>
        <dsp:cNvSpPr/>
      </dsp:nvSpPr>
      <dsp:spPr>
        <a:xfrm>
          <a:off x="393958" y="2517378"/>
          <a:ext cx="6077261" cy="9763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t" anchorCtr="0">
          <a:noAutofit/>
        </a:bodyPr>
        <a:lstStyle/>
        <a:p>
          <a:pPr marL="0" lvl="0" indent="0" algn="l" defTabSz="889000">
            <a:lnSpc>
              <a:spcPct val="90000"/>
            </a:lnSpc>
            <a:spcBef>
              <a:spcPct val="0"/>
            </a:spcBef>
            <a:spcAft>
              <a:spcPct val="35000"/>
            </a:spcAft>
            <a:buNone/>
          </a:pPr>
          <a:r>
            <a:rPr lang="en-US" sz="2000" b="1" u="sng" kern="1200" dirty="0">
              <a:solidFill>
                <a:srgbClr val="FF0000"/>
              </a:solidFill>
            </a:rPr>
            <a:t>MUST Develop</a:t>
          </a:r>
        </a:p>
        <a:p>
          <a:pPr marL="228600" lvl="1" indent="-228600" algn="l" defTabSz="889000">
            <a:lnSpc>
              <a:spcPct val="90000"/>
            </a:lnSpc>
            <a:spcBef>
              <a:spcPct val="0"/>
            </a:spcBef>
            <a:spcAft>
              <a:spcPct val="15000"/>
            </a:spcAft>
            <a:buChar char="•"/>
          </a:pPr>
          <a:r>
            <a:rPr lang="en-US" sz="2000" kern="1200" dirty="0"/>
            <a:t>1910.38, Emergency Action Plan</a:t>
          </a:r>
        </a:p>
        <a:p>
          <a:pPr marL="228600" lvl="1" indent="-228600" algn="l" defTabSz="889000">
            <a:lnSpc>
              <a:spcPct val="90000"/>
            </a:lnSpc>
            <a:spcBef>
              <a:spcPct val="0"/>
            </a:spcBef>
            <a:spcAft>
              <a:spcPct val="15000"/>
            </a:spcAft>
            <a:buChar char="•"/>
          </a:pPr>
          <a:r>
            <a:rPr lang="en-US" sz="2000" kern="1200" dirty="0"/>
            <a:t>1910.39, Fire Prevention Plan</a:t>
          </a:r>
        </a:p>
      </dsp:txBody>
      <dsp:txXfrm>
        <a:off x="422555" y="2545975"/>
        <a:ext cx="6020067" cy="919194"/>
      </dsp:txXfrm>
    </dsp:sp>
    <dsp:sp modelId="{84D59786-D42F-4289-B145-6849ECA02086}">
      <dsp:nvSpPr>
        <dsp:cNvPr id="0" name=""/>
        <dsp:cNvSpPr/>
      </dsp:nvSpPr>
      <dsp:spPr>
        <a:xfrm>
          <a:off x="198681" y="1052795"/>
          <a:ext cx="173484" cy="3173262"/>
        </a:xfrm>
        <a:custGeom>
          <a:avLst/>
          <a:gdLst/>
          <a:ahLst/>
          <a:cxnLst/>
          <a:rect l="0" t="0" r="0" b="0"/>
          <a:pathLst>
            <a:path>
              <a:moveTo>
                <a:pt x="0" y="0"/>
              </a:moveTo>
              <a:lnTo>
                <a:pt x="0" y="3173262"/>
              </a:lnTo>
              <a:lnTo>
                <a:pt x="173484" y="31732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DFCEF5-9D5E-4452-9634-C2255C22B3E2}">
      <dsp:nvSpPr>
        <dsp:cNvPr id="0" name=""/>
        <dsp:cNvSpPr/>
      </dsp:nvSpPr>
      <dsp:spPr>
        <a:xfrm>
          <a:off x="372165" y="3737864"/>
          <a:ext cx="6301611" cy="9763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b="1" u="sng" kern="1200" dirty="0">
              <a:solidFill>
                <a:srgbClr val="FF0000"/>
              </a:solidFill>
            </a:rPr>
            <a:t>Must Do</a:t>
          </a:r>
        </a:p>
        <a:p>
          <a:pPr marL="0" lvl="0" indent="0" algn="l" defTabSz="889000">
            <a:lnSpc>
              <a:spcPct val="90000"/>
            </a:lnSpc>
            <a:spcBef>
              <a:spcPct val="0"/>
            </a:spcBef>
            <a:spcAft>
              <a:spcPct val="35000"/>
            </a:spcAft>
            <a:buNone/>
          </a:pPr>
          <a:r>
            <a:rPr lang="en-US" sz="2000" kern="1200" dirty="0"/>
            <a:t>(e) Inspection, Maintenance and Testing</a:t>
          </a:r>
        </a:p>
        <a:p>
          <a:pPr marL="0" lvl="0" indent="0" algn="l" defTabSz="889000">
            <a:lnSpc>
              <a:spcPct val="90000"/>
            </a:lnSpc>
            <a:spcBef>
              <a:spcPct val="0"/>
            </a:spcBef>
            <a:spcAft>
              <a:spcPct val="35000"/>
            </a:spcAft>
            <a:buNone/>
          </a:pPr>
          <a:r>
            <a:rPr lang="en-US" sz="2000" kern="1200" dirty="0"/>
            <a:t>(f) Hydrostatic testing</a:t>
          </a:r>
        </a:p>
      </dsp:txBody>
      <dsp:txXfrm>
        <a:off x="400762" y="3766461"/>
        <a:ext cx="6244417" cy="9191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6D296-33E1-4B6B-A30F-EEF43CD12E85}">
      <dsp:nvSpPr>
        <dsp:cNvPr id="0" name=""/>
        <dsp:cNvSpPr/>
      </dsp:nvSpPr>
      <dsp:spPr>
        <a:xfrm>
          <a:off x="0" y="0"/>
          <a:ext cx="5974174" cy="1051517"/>
        </a:xfrm>
        <a:prstGeom prst="roundRect">
          <a:avLst>
            <a:gd name="adj" fmla="val 10000"/>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kern="1200" dirty="0"/>
            <a:t>Know the Limitations…….what you can and can not do. </a:t>
          </a:r>
        </a:p>
      </dsp:txBody>
      <dsp:txXfrm>
        <a:off x="30798" y="30798"/>
        <a:ext cx="5912578" cy="989921"/>
      </dsp:txXfrm>
    </dsp:sp>
    <dsp:sp modelId="{CB852D90-397D-4F4D-8A78-E49D8D3118A2}">
      <dsp:nvSpPr>
        <dsp:cNvPr id="0" name=""/>
        <dsp:cNvSpPr/>
      </dsp:nvSpPr>
      <dsp:spPr>
        <a:xfrm>
          <a:off x="597417" y="1051517"/>
          <a:ext cx="837516" cy="702318"/>
        </a:xfrm>
        <a:custGeom>
          <a:avLst/>
          <a:gdLst/>
          <a:ahLst/>
          <a:cxnLst/>
          <a:rect l="0" t="0" r="0" b="0"/>
          <a:pathLst>
            <a:path>
              <a:moveTo>
                <a:pt x="0" y="0"/>
              </a:moveTo>
              <a:lnTo>
                <a:pt x="0" y="702318"/>
              </a:lnTo>
              <a:lnTo>
                <a:pt x="837516" y="7023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52BCFD-AFB9-4E6F-9068-D1EAAF921BF4}">
      <dsp:nvSpPr>
        <dsp:cNvPr id="0" name=""/>
        <dsp:cNvSpPr/>
      </dsp:nvSpPr>
      <dsp:spPr>
        <a:xfrm>
          <a:off x="1434934" y="1228077"/>
          <a:ext cx="2376058" cy="1051517"/>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kern="1200" dirty="0"/>
            <a:t>Horizontal Range</a:t>
          </a:r>
        </a:p>
      </dsp:txBody>
      <dsp:txXfrm>
        <a:off x="1465732" y="1258875"/>
        <a:ext cx="2314462" cy="989921"/>
      </dsp:txXfrm>
    </dsp:sp>
    <dsp:sp modelId="{2C057B60-0D6D-46CD-ACCF-9F2DFCA66869}">
      <dsp:nvSpPr>
        <dsp:cNvPr id="0" name=""/>
        <dsp:cNvSpPr/>
      </dsp:nvSpPr>
      <dsp:spPr>
        <a:xfrm>
          <a:off x="597417" y="1051517"/>
          <a:ext cx="837516" cy="1929081"/>
        </a:xfrm>
        <a:custGeom>
          <a:avLst/>
          <a:gdLst/>
          <a:ahLst/>
          <a:cxnLst/>
          <a:rect l="0" t="0" r="0" b="0"/>
          <a:pathLst>
            <a:path>
              <a:moveTo>
                <a:pt x="0" y="0"/>
              </a:moveTo>
              <a:lnTo>
                <a:pt x="0" y="1929081"/>
              </a:lnTo>
              <a:lnTo>
                <a:pt x="837516" y="19290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74A912-1E93-43E4-A381-4FA4A7DBDA58}">
      <dsp:nvSpPr>
        <dsp:cNvPr id="0" name=""/>
        <dsp:cNvSpPr/>
      </dsp:nvSpPr>
      <dsp:spPr>
        <a:xfrm>
          <a:off x="1434934" y="2454840"/>
          <a:ext cx="3810260" cy="1051517"/>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kern="1200" dirty="0"/>
            <a:t>Time of Discharge</a:t>
          </a:r>
        </a:p>
      </dsp:txBody>
      <dsp:txXfrm>
        <a:off x="1465732" y="2485638"/>
        <a:ext cx="3748664" cy="989921"/>
      </dsp:txXfrm>
    </dsp:sp>
    <dsp:sp modelId="{F4D05203-3511-40D3-AB82-918A22772F6B}">
      <dsp:nvSpPr>
        <dsp:cNvPr id="0" name=""/>
        <dsp:cNvSpPr/>
      </dsp:nvSpPr>
      <dsp:spPr>
        <a:xfrm>
          <a:off x="597417" y="1051517"/>
          <a:ext cx="909693" cy="3227999"/>
        </a:xfrm>
        <a:custGeom>
          <a:avLst/>
          <a:gdLst/>
          <a:ahLst/>
          <a:cxnLst/>
          <a:rect l="0" t="0" r="0" b="0"/>
          <a:pathLst>
            <a:path>
              <a:moveTo>
                <a:pt x="0" y="0"/>
              </a:moveTo>
              <a:lnTo>
                <a:pt x="0" y="3227999"/>
              </a:lnTo>
              <a:lnTo>
                <a:pt x="909693" y="32279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6B0A54-CC81-4250-8843-0DCCACBC50C9}">
      <dsp:nvSpPr>
        <dsp:cNvPr id="0" name=""/>
        <dsp:cNvSpPr/>
      </dsp:nvSpPr>
      <dsp:spPr>
        <a:xfrm>
          <a:off x="1507110" y="3753758"/>
          <a:ext cx="4120635" cy="1051517"/>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b="1" u="sng" kern="1200" dirty="0"/>
            <a:t>What to do</a:t>
          </a:r>
        </a:p>
        <a:p>
          <a:pPr marL="0" lvl="0" indent="0" algn="l" defTabSz="800100">
            <a:lnSpc>
              <a:spcPct val="90000"/>
            </a:lnSpc>
            <a:spcBef>
              <a:spcPct val="0"/>
            </a:spcBef>
            <a:spcAft>
              <a:spcPct val="35000"/>
            </a:spcAft>
            <a:buNone/>
          </a:pPr>
          <a:r>
            <a:rPr lang="en-US" sz="1800" kern="1200" dirty="0"/>
            <a:t>Read the directions on the extinguisher</a:t>
          </a:r>
        </a:p>
      </dsp:txBody>
      <dsp:txXfrm>
        <a:off x="1537908" y="3784556"/>
        <a:ext cx="4059039" cy="989921"/>
      </dsp:txXfrm>
    </dsp:sp>
    <dsp:sp modelId="{1AA81F89-2304-4A35-8B78-11BEEADE1AFA}">
      <dsp:nvSpPr>
        <dsp:cNvPr id="0" name=""/>
        <dsp:cNvSpPr/>
      </dsp:nvSpPr>
      <dsp:spPr>
        <a:xfrm>
          <a:off x="597417" y="1051517"/>
          <a:ext cx="1999502" cy="4678683"/>
        </a:xfrm>
        <a:custGeom>
          <a:avLst/>
          <a:gdLst/>
          <a:ahLst/>
          <a:cxnLst/>
          <a:rect l="0" t="0" r="0" b="0"/>
          <a:pathLst>
            <a:path>
              <a:moveTo>
                <a:pt x="0" y="0"/>
              </a:moveTo>
              <a:lnTo>
                <a:pt x="0" y="4678683"/>
              </a:lnTo>
              <a:lnTo>
                <a:pt x="1999502" y="46786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8E9195-DB25-406E-9A8C-0A5172580E54}">
      <dsp:nvSpPr>
        <dsp:cNvPr id="0" name=""/>
        <dsp:cNvSpPr/>
      </dsp:nvSpPr>
      <dsp:spPr>
        <a:xfrm>
          <a:off x="2596919" y="5029196"/>
          <a:ext cx="5967604" cy="1402008"/>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2637982" y="5070259"/>
        <a:ext cx="5885478" cy="13198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0817C-74D1-4F7D-A87F-295579D37077}">
      <dsp:nvSpPr>
        <dsp:cNvPr id="0" name=""/>
        <dsp:cNvSpPr/>
      </dsp:nvSpPr>
      <dsp:spPr>
        <a:xfrm>
          <a:off x="4215" y="228520"/>
          <a:ext cx="1919103" cy="9595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Option 2</a:t>
          </a:r>
          <a:r>
            <a:rPr lang="en-US" sz="6500" kern="1200" dirty="0"/>
            <a:t> </a:t>
          </a:r>
        </a:p>
      </dsp:txBody>
      <dsp:txXfrm>
        <a:off x="32319" y="256624"/>
        <a:ext cx="1862895" cy="903343"/>
      </dsp:txXfrm>
    </dsp:sp>
    <dsp:sp modelId="{8F359077-1FA8-49D9-A17C-64A3688174D3}">
      <dsp:nvSpPr>
        <dsp:cNvPr id="0" name=""/>
        <dsp:cNvSpPr/>
      </dsp:nvSpPr>
      <dsp:spPr>
        <a:xfrm>
          <a:off x="196125" y="1188072"/>
          <a:ext cx="109527" cy="701921"/>
        </a:xfrm>
        <a:custGeom>
          <a:avLst/>
          <a:gdLst/>
          <a:ahLst/>
          <a:cxnLst/>
          <a:rect l="0" t="0" r="0" b="0"/>
          <a:pathLst>
            <a:path>
              <a:moveTo>
                <a:pt x="0" y="0"/>
              </a:moveTo>
              <a:lnTo>
                <a:pt x="0" y="701921"/>
              </a:lnTo>
              <a:lnTo>
                <a:pt x="109527" y="7019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5669DF-407A-41E0-9855-1ECCFA82E9A5}">
      <dsp:nvSpPr>
        <dsp:cNvPr id="0" name=""/>
        <dsp:cNvSpPr/>
      </dsp:nvSpPr>
      <dsp:spPr>
        <a:xfrm>
          <a:off x="305652" y="1410218"/>
          <a:ext cx="6209267" cy="9595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dirty="0"/>
            <a:t>Fire Extinguishers ARE NOT available in the work place.</a:t>
          </a:r>
        </a:p>
      </dsp:txBody>
      <dsp:txXfrm>
        <a:off x="333756" y="1438322"/>
        <a:ext cx="6153059" cy="903343"/>
      </dsp:txXfrm>
    </dsp:sp>
    <dsp:sp modelId="{204E1DEF-C9AD-412C-A81D-8A908631CA2A}">
      <dsp:nvSpPr>
        <dsp:cNvPr id="0" name=""/>
        <dsp:cNvSpPr/>
      </dsp:nvSpPr>
      <dsp:spPr>
        <a:xfrm>
          <a:off x="196125" y="1188072"/>
          <a:ext cx="191910" cy="1919103"/>
        </a:xfrm>
        <a:custGeom>
          <a:avLst/>
          <a:gdLst/>
          <a:ahLst/>
          <a:cxnLst/>
          <a:rect l="0" t="0" r="0" b="0"/>
          <a:pathLst>
            <a:path>
              <a:moveTo>
                <a:pt x="0" y="0"/>
              </a:moveTo>
              <a:lnTo>
                <a:pt x="0" y="1919103"/>
              </a:lnTo>
              <a:lnTo>
                <a:pt x="191910" y="19191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E0D978-3F08-4D5F-AAA1-F867BDCFF709}">
      <dsp:nvSpPr>
        <dsp:cNvPr id="0" name=""/>
        <dsp:cNvSpPr/>
      </dsp:nvSpPr>
      <dsp:spPr>
        <a:xfrm>
          <a:off x="388035" y="2627399"/>
          <a:ext cx="6213336" cy="9595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t" anchorCtr="0">
          <a:noAutofit/>
        </a:bodyPr>
        <a:lstStyle/>
        <a:p>
          <a:pPr marL="0" lvl="0" indent="0" algn="l" defTabSz="666750">
            <a:lnSpc>
              <a:spcPct val="90000"/>
            </a:lnSpc>
            <a:spcBef>
              <a:spcPct val="0"/>
            </a:spcBef>
            <a:spcAft>
              <a:spcPct val="35000"/>
            </a:spcAft>
            <a:buNone/>
          </a:pPr>
          <a:r>
            <a:rPr lang="en-US" sz="1500" b="1" u="sng" kern="1200" dirty="0">
              <a:solidFill>
                <a:srgbClr val="FF0000"/>
              </a:solidFill>
            </a:rPr>
            <a:t>MUST Develop</a:t>
          </a:r>
        </a:p>
        <a:p>
          <a:pPr marL="114300" lvl="1" indent="-114300" algn="l" defTabSz="533400">
            <a:lnSpc>
              <a:spcPct val="90000"/>
            </a:lnSpc>
            <a:spcBef>
              <a:spcPct val="0"/>
            </a:spcBef>
            <a:spcAft>
              <a:spcPct val="15000"/>
            </a:spcAft>
            <a:buChar char="•"/>
          </a:pPr>
          <a:r>
            <a:rPr lang="en-US" sz="1200" kern="1200" dirty="0"/>
            <a:t>Written Safety Policy, requiring </a:t>
          </a:r>
          <a:r>
            <a:rPr lang="en-US" sz="1200" u="sng" kern="1200" dirty="0"/>
            <a:t>complete and total evacuation </a:t>
          </a:r>
          <a:r>
            <a:rPr lang="en-US" sz="1200" kern="1200" dirty="0"/>
            <a:t>upon hearing alarm.</a:t>
          </a:r>
        </a:p>
        <a:p>
          <a:pPr marL="114300" lvl="1" indent="-114300" algn="l" defTabSz="533400">
            <a:lnSpc>
              <a:spcPct val="90000"/>
            </a:lnSpc>
            <a:spcBef>
              <a:spcPct val="0"/>
            </a:spcBef>
            <a:spcAft>
              <a:spcPct val="15000"/>
            </a:spcAft>
            <a:buChar char="•"/>
          </a:pPr>
          <a:r>
            <a:rPr lang="en-US" sz="1200" kern="1200" dirty="0"/>
            <a:t>1910.38, Emergency Action Plan</a:t>
          </a:r>
        </a:p>
        <a:p>
          <a:pPr marL="114300" lvl="1" indent="-114300" algn="l" defTabSz="533400">
            <a:lnSpc>
              <a:spcPct val="90000"/>
            </a:lnSpc>
            <a:spcBef>
              <a:spcPct val="0"/>
            </a:spcBef>
            <a:spcAft>
              <a:spcPct val="15000"/>
            </a:spcAft>
            <a:buChar char="•"/>
          </a:pPr>
          <a:r>
            <a:rPr lang="en-US" sz="1200" kern="1200" dirty="0"/>
            <a:t>1910.39, Fire Prevention Plan</a:t>
          </a:r>
        </a:p>
      </dsp:txBody>
      <dsp:txXfrm>
        <a:off x="416139" y="2655503"/>
        <a:ext cx="6157128" cy="903343"/>
      </dsp:txXfrm>
    </dsp:sp>
    <dsp:sp modelId="{84D59786-D42F-4289-B145-6849ECA02086}">
      <dsp:nvSpPr>
        <dsp:cNvPr id="0" name=""/>
        <dsp:cNvSpPr/>
      </dsp:nvSpPr>
      <dsp:spPr>
        <a:xfrm>
          <a:off x="196125" y="1188072"/>
          <a:ext cx="170493" cy="3097692"/>
        </a:xfrm>
        <a:custGeom>
          <a:avLst/>
          <a:gdLst/>
          <a:ahLst/>
          <a:cxnLst/>
          <a:rect l="0" t="0" r="0" b="0"/>
          <a:pathLst>
            <a:path>
              <a:moveTo>
                <a:pt x="0" y="0"/>
              </a:moveTo>
              <a:lnTo>
                <a:pt x="0" y="3097692"/>
              </a:lnTo>
              <a:lnTo>
                <a:pt x="170493" y="30976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DFCEF5-9D5E-4452-9634-C2255C22B3E2}">
      <dsp:nvSpPr>
        <dsp:cNvPr id="0" name=""/>
        <dsp:cNvSpPr/>
      </dsp:nvSpPr>
      <dsp:spPr>
        <a:xfrm>
          <a:off x="366618" y="3805988"/>
          <a:ext cx="6192947" cy="9595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b="1" u="sng" kern="1200" dirty="0">
              <a:solidFill>
                <a:srgbClr val="FF0000"/>
              </a:solidFill>
            </a:rPr>
            <a:t>Must Do</a:t>
          </a:r>
        </a:p>
        <a:p>
          <a:pPr marL="0" lvl="0" indent="0" algn="l" defTabSz="889000">
            <a:lnSpc>
              <a:spcPct val="90000"/>
            </a:lnSpc>
            <a:spcBef>
              <a:spcPct val="0"/>
            </a:spcBef>
            <a:spcAft>
              <a:spcPct val="35000"/>
            </a:spcAft>
            <a:buNone/>
          </a:pPr>
          <a:r>
            <a:rPr lang="en-US" sz="2000" kern="1200" dirty="0"/>
            <a:t>1) Provide Fire Extinguishers if a Standard Requires it.</a:t>
          </a:r>
        </a:p>
      </dsp:txBody>
      <dsp:txXfrm>
        <a:off x="394722" y="3834092"/>
        <a:ext cx="6136739" cy="9033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0817C-74D1-4F7D-A87F-295579D37077}">
      <dsp:nvSpPr>
        <dsp:cNvPr id="0" name=""/>
        <dsp:cNvSpPr/>
      </dsp:nvSpPr>
      <dsp:spPr>
        <a:xfrm>
          <a:off x="4453" y="49880"/>
          <a:ext cx="1857458" cy="9287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Option 3</a:t>
          </a:r>
          <a:r>
            <a:rPr lang="en-US" sz="6500" kern="1200" dirty="0"/>
            <a:t> </a:t>
          </a:r>
        </a:p>
      </dsp:txBody>
      <dsp:txXfrm>
        <a:off x="31655" y="77082"/>
        <a:ext cx="1803054" cy="874325"/>
      </dsp:txXfrm>
    </dsp:sp>
    <dsp:sp modelId="{8F359077-1FA8-49D9-A17C-64A3688174D3}">
      <dsp:nvSpPr>
        <dsp:cNvPr id="0" name=""/>
        <dsp:cNvSpPr/>
      </dsp:nvSpPr>
      <dsp:spPr>
        <a:xfrm>
          <a:off x="190199" y="978609"/>
          <a:ext cx="185745" cy="696547"/>
        </a:xfrm>
        <a:custGeom>
          <a:avLst/>
          <a:gdLst/>
          <a:ahLst/>
          <a:cxnLst/>
          <a:rect l="0" t="0" r="0" b="0"/>
          <a:pathLst>
            <a:path>
              <a:moveTo>
                <a:pt x="0" y="0"/>
              </a:moveTo>
              <a:lnTo>
                <a:pt x="0" y="696547"/>
              </a:lnTo>
              <a:lnTo>
                <a:pt x="185745" y="6965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5669DF-407A-41E0-9855-1ECCFA82E9A5}">
      <dsp:nvSpPr>
        <dsp:cNvPr id="0" name=""/>
        <dsp:cNvSpPr/>
      </dsp:nvSpPr>
      <dsp:spPr>
        <a:xfrm>
          <a:off x="375945" y="1210792"/>
          <a:ext cx="6888883" cy="9287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dirty="0"/>
            <a:t>Employer has </a:t>
          </a:r>
          <a:r>
            <a:rPr lang="en-US" sz="2000" b="1" kern="1200" dirty="0"/>
            <a:t>DESIGNATED CERTAIN EMPLOYEES </a:t>
          </a:r>
          <a:r>
            <a:rPr lang="en-US" sz="2000" kern="1200" dirty="0"/>
            <a:t>to be the only ones authorized to use them in a fire.</a:t>
          </a:r>
        </a:p>
      </dsp:txBody>
      <dsp:txXfrm>
        <a:off x="403147" y="1237994"/>
        <a:ext cx="6834479" cy="874325"/>
      </dsp:txXfrm>
    </dsp:sp>
    <dsp:sp modelId="{204E1DEF-C9AD-412C-A81D-8A908631CA2A}">
      <dsp:nvSpPr>
        <dsp:cNvPr id="0" name=""/>
        <dsp:cNvSpPr/>
      </dsp:nvSpPr>
      <dsp:spPr>
        <a:xfrm>
          <a:off x="190199" y="978609"/>
          <a:ext cx="177647" cy="1845738"/>
        </a:xfrm>
        <a:custGeom>
          <a:avLst/>
          <a:gdLst/>
          <a:ahLst/>
          <a:cxnLst/>
          <a:rect l="0" t="0" r="0" b="0"/>
          <a:pathLst>
            <a:path>
              <a:moveTo>
                <a:pt x="0" y="0"/>
              </a:moveTo>
              <a:lnTo>
                <a:pt x="0" y="1845738"/>
              </a:lnTo>
              <a:lnTo>
                <a:pt x="177647" y="18457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E0D978-3F08-4D5F-AAA1-F867BDCFF709}">
      <dsp:nvSpPr>
        <dsp:cNvPr id="0" name=""/>
        <dsp:cNvSpPr/>
      </dsp:nvSpPr>
      <dsp:spPr>
        <a:xfrm>
          <a:off x="367847" y="2359983"/>
          <a:ext cx="6872671" cy="9287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b="1" u="sng" kern="1200" dirty="0">
              <a:solidFill>
                <a:srgbClr val="FF0000"/>
              </a:solidFill>
            </a:rPr>
            <a:t>MUST Develop</a:t>
          </a:r>
        </a:p>
      </dsp:txBody>
      <dsp:txXfrm>
        <a:off x="395049" y="2387185"/>
        <a:ext cx="6818267" cy="874325"/>
      </dsp:txXfrm>
    </dsp:sp>
    <dsp:sp modelId="{84D59786-D42F-4289-B145-6849ECA02086}">
      <dsp:nvSpPr>
        <dsp:cNvPr id="0" name=""/>
        <dsp:cNvSpPr/>
      </dsp:nvSpPr>
      <dsp:spPr>
        <a:xfrm>
          <a:off x="190199" y="978609"/>
          <a:ext cx="165016" cy="2998189"/>
        </a:xfrm>
        <a:custGeom>
          <a:avLst/>
          <a:gdLst/>
          <a:ahLst/>
          <a:cxnLst/>
          <a:rect l="0" t="0" r="0" b="0"/>
          <a:pathLst>
            <a:path>
              <a:moveTo>
                <a:pt x="0" y="0"/>
              </a:moveTo>
              <a:lnTo>
                <a:pt x="0" y="2998189"/>
              </a:lnTo>
              <a:lnTo>
                <a:pt x="165016" y="29981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DFCEF5-9D5E-4452-9634-C2255C22B3E2}">
      <dsp:nvSpPr>
        <dsp:cNvPr id="0" name=""/>
        <dsp:cNvSpPr/>
      </dsp:nvSpPr>
      <dsp:spPr>
        <a:xfrm>
          <a:off x="355216" y="3512434"/>
          <a:ext cx="6989111" cy="9287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b="1" u="sng" kern="1200" dirty="0">
              <a:solidFill>
                <a:srgbClr val="FF0000"/>
              </a:solidFill>
            </a:rPr>
            <a:t>Must Do</a:t>
          </a:r>
        </a:p>
      </dsp:txBody>
      <dsp:txXfrm>
        <a:off x="382418" y="3539636"/>
        <a:ext cx="6934707" cy="874325"/>
      </dsp:txXfrm>
    </dsp:sp>
    <dsp:sp modelId="{30ED73F0-B249-43AF-95E3-0779431ECBBB}">
      <dsp:nvSpPr>
        <dsp:cNvPr id="0" name=""/>
        <dsp:cNvSpPr/>
      </dsp:nvSpPr>
      <dsp:spPr>
        <a:xfrm>
          <a:off x="190199" y="978609"/>
          <a:ext cx="185745" cy="4179282"/>
        </a:xfrm>
        <a:custGeom>
          <a:avLst/>
          <a:gdLst/>
          <a:ahLst/>
          <a:cxnLst/>
          <a:rect l="0" t="0" r="0" b="0"/>
          <a:pathLst>
            <a:path>
              <a:moveTo>
                <a:pt x="0" y="0"/>
              </a:moveTo>
              <a:lnTo>
                <a:pt x="0" y="4179282"/>
              </a:lnTo>
              <a:lnTo>
                <a:pt x="185745" y="41792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FA2FE7-C770-433A-A729-75E646E28EC4}">
      <dsp:nvSpPr>
        <dsp:cNvPr id="0" name=""/>
        <dsp:cNvSpPr/>
      </dsp:nvSpPr>
      <dsp:spPr>
        <a:xfrm>
          <a:off x="375945" y="4693527"/>
          <a:ext cx="7020525" cy="9287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b="1" u="sng" kern="1200" dirty="0">
              <a:solidFill>
                <a:srgbClr val="FF0000"/>
              </a:solidFill>
            </a:rPr>
            <a:t>Training Requirement</a:t>
          </a:r>
        </a:p>
      </dsp:txBody>
      <dsp:txXfrm>
        <a:off x="403147" y="4720729"/>
        <a:ext cx="6966121" cy="874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0817C-74D1-4F7D-A87F-295579D37077}">
      <dsp:nvSpPr>
        <dsp:cNvPr id="0" name=""/>
        <dsp:cNvSpPr/>
      </dsp:nvSpPr>
      <dsp:spPr>
        <a:xfrm>
          <a:off x="406318" y="0"/>
          <a:ext cx="1865285" cy="9326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Option 4</a:t>
          </a:r>
          <a:r>
            <a:rPr lang="en-US" sz="6500" kern="1200" dirty="0"/>
            <a:t> </a:t>
          </a:r>
        </a:p>
      </dsp:txBody>
      <dsp:txXfrm>
        <a:off x="433634" y="27316"/>
        <a:ext cx="1810653" cy="878010"/>
      </dsp:txXfrm>
    </dsp:sp>
    <dsp:sp modelId="{8F359077-1FA8-49D9-A17C-64A3688174D3}">
      <dsp:nvSpPr>
        <dsp:cNvPr id="0" name=""/>
        <dsp:cNvSpPr/>
      </dsp:nvSpPr>
      <dsp:spPr>
        <a:xfrm>
          <a:off x="592847" y="932642"/>
          <a:ext cx="204554" cy="426401"/>
        </a:xfrm>
        <a:custGeom>
          <a:avLst/>
          <a:gdLst/>
          <a:ahLst/>
          <a:cxnLst/>
          <a:rect l="0" t="0" r="0" b="0"/>
          <a:pathLst>
            <a:path>
              <a:moveTo>
                <a:pt x="0" y="0"/>
              </a:moveTo>
              <a:lnTo>
                <a:pt x="0" y="426401"/>
              </a:lnTo>
              <a:lnTo>
                <a:pt x="204554" y="4264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5669DF-407A-41E0-9855-1ECCFA82E9A5}">
      <dsp:nvSpPr>
        <dsp:cNvPr id="0" name=""/>
        <dsp:cNvSpPr/>
      </dsp:nvSpPr>
      <dsp:spPr>
        <a:xfrm>
          <a:off x="797401" y="892722"/>
          <a:ext cx="6661547" cy="9326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dirty="0"/>
            <a:t>Provide portable fire extinguishers </a:t>
          </a:r>
          <a:r>
            <a:rPr lang="en-US" sz="2000" u="sng" kern="1200" dirty="0"/>
            <a:t>and permit all employees to use them to fight fires</a:t>
          </a:r>
          <a:r>
            <a:rPr lang="en-US" sz="1200" kern="1200" dirty="0"/>
            <a:t>. Extinguishers located at our facilities range in size from 2.5 to 20 lbs. </a:t>
          </a:r>
        </a:p>
      </dsp:txBody>
      <dsp:txXfrm>
        <a:off x="824717" y="920038"/>
        <a:ext cx="6606915" cy="878010"/>
      </dsp:txXfrm>
    </dsp:sp>
    <dsp:sp modelId="{84D59786-D42F-4289-B145-6849ECA02086}">
      <dsp:nvSpPr>
        <dsp:cNvPr id="0" name=""/>
        <dsp:cNvSpPr/>
      </dsp:nvSpPr>
      <dsp:spPr>
        <a:xfrm>
          <a:off x="592847" y="932642"/>
          <a:ext cx="204554" cy="2166172"/>
        </a:xfrm>
        <a:custGeom>
          <a:avLst/>
          <a:gdLst/>
          <a:ahLst/>
          <a:cxnLst/>
          <a:rect l="0" t="0" r="0" b="0"/>
          <a:pathLst>
            <a:path>
              <a:moveTo>
                <a:pt x="0" y="0"/>
              </a:moveTo>
              <a:lnTo>
                <a:pt x="0" y="2166172"/>
              </a:lnTo>
              <a:lnTo>
                <a:pt x="204554" y="21661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DFCEF5-9D5E-4452-9634-C2255C22B3E2}">
      <dsp:nvSpPr>
        <dsp:cNvPr id="0" name=""/>
        <dsp:cNvSpPr/>
      </dsp:nvSpPr>
      <dsp:spPr>
        <a:xfrm>
          <a:off x="797401" y="2065978"/>
          <a:ext cx="6733517" cy="20656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b="1" u="sng" kern="1200" dirty="0">
              <a:solidFill>
                <a:srgbClr val="FF0000"/>
              </a:solidFill>
            </a:rPr>
            <a:t>Must Do</a:t>
          </a:r>
        </a:p>
        <a:p>
          <a:pPr marL="0" lvl="0" indent="0" algn="l" defTabSz="889000">
            <a:lnSpc>
              <a:spcPct val="90000"/>
            </a:lnSpc>
            <a:spcBef>
              <a:spcPct val="0"/>
            </a:spcBef>
            <a:spcAft>
              <a:spcPct val="35000"/>
            </a:spcAft>
            <a:buNone/>
          </a:pPr>
          <a:r>
            <a:rPr lang="en-US" sz="1500" kern="1200" dirty="0"/>
            <a:t>.</a:t>
          </a:r>
        </a:p>
      </dsp:txBody>
      <dsp:txXfrm>
        <a:off x="857902" y="2126479"/>
        <a:ext cx="6612515" cy="1944671"/>
      </dsp:txXfrm>
    </dsp:sp>
    <dsp:sp modelId="{ED7739BA-41C6-45F2-8F88-591654F4C450}">
      <dsp:nvSpPr>
        <dsp:cNvPr id="0" name=""/>
        <dsp:cNvSpPr/>
      </dsp:nvSpPr>
      <dsp:spPr>
        <a:xfrm>
          <a:off x="592847" y="932642"/>
          <a:ext cx="269735" cy="4186775"/>
        </a:xfrm>
        <a:custGeom>
          <a:avLst/>
          <a:gdLst/>
          <a:ahLst/>
          <a:cxnLst/>
          <a:rect l="0" t="0" r="0" b="0"/>
          <a:pathLst>
            <a:path>
              <a:moveTo>
                <a:pt x="0" y="0"/>
              </a:moveTo>
              <a:lnTo>
                <a:pt x="0" y="4186775"/>
              </a:lnTo>
              <a:lnTo>
                <a:pt x="269735" y="41867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BD7222-EB7E-4896-89F8-66E2A1D3300C}">
      <dsp:nvSpPr>
        <dsp:cNvPr id="0" name=""/>
        <dsp:cNvSpPr/>
      </dsp:nvSpPr>
      <dsp:spPr>
        <a:xfrm>
          <a:off x="862582" y="4542844"/>
          <a:ext cx="6858312" cy="11531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endParaRPr lang="en-US" sz="1400" b="1" kern="1200" dirty="0"/>
        </a:p>
        <a:p>
          <a:pPr marL="0" lvl="0" indent="0" algn="l" defTabSz="622300">
            <a:lnSpc>
              <a:spcPct val="90000"/>
            </a:lnSpc>
            <a:spcBef>
              <a:spcPct val="0"/>
            </a:spcBef>
            <a:spcAft>
              <a:spcPct val="35000"/>
            </a:spcAft>
            <a:buNone/>
          </a:pPr>
          <a:r>
            <a:rPr lang="en-US" sz="2000" b="1" u="sng" kern="1200" dirty="0">
              <a:solidFill>
                <a:srgbClr val="FF0000"/>
              </a:solidFill>
            </a:rPr>
            <a:t>Education Requirement</a:t>
          </a:r>
        </a:p>
        <a:p>
          <a:pPr marL="0" lvl="0" indent="0" algn="ctr" defTabSz="622300">
            <a:lnSpc>
              <a:spcPct val="90000"/>
            </a:lnSpc>
            <a:spcBef>
              <a:spcPct val="0"/>
            </a:spcBef>
            <a:spcAft>
              <a:spcPct val="35000"/>
            </a:spcAft>
            <a:buNone/>
          </a:pPr>
          <a:endParaRPr lang="en-US" sz="1100" b="1" kern="1200" dirty="0"/>
        </a:p>
      </dsp:txBody>
      <dsp:txXfrm>
        <a:off x="896357" y="4576619"/>
        <a:ext cx="6790762" cy="10855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AAB88-75CF-421A-8110-1EDBB3CF50E2}">
      <dsp:nvSpPr>
        <dsp:cNvPr id="0" name=""/>
        <dsp:cNvSpPr/>
      </dsp:nvSpPr>
      <dsp:spPr>
        <a:xfrm>
          <a:off x="4060963" y="2665540"/>
          <a:ext cx="506272" cy="1257224"/>
        </a:xfrm>
        <a:custGeom>
          <a:avLst/>
          <a:gdLst/>
          <a:ahLst/>
          <a:cxnLst/>
          <a:rect l="0" t="0" r="0" b="0"/>
          <a:pathLst>
            <a:path>
              <a:moveTo>
                <a:pt x="0" y="0"/>
              </a:moveTo>
              <a:lnTo>
                <a:pt x="0" y="1257224"/>
              </a:lnTo>
              <a:lnTo>
                <a:pt x="506272" y="12572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3DC318-8DC7-4779-86D6-AA2811858BBA}">
      <dsp:nvSpPr>
        <dsp:cNvPr id="0" name=""/>
        <dsp:cNvSpPr/>
      </dsp:nvSpPr>
      <dsp:spPr>
        <a:xfrm>
          <a:off x="3934264" y="1094546"/>
          <a:ext cx="1476759" cy="660894"/>
        </a:xfrm>
        <a:custGeom>
          <a:avLst/>
          <a:gdLst/>
          <a:ahLst/>
          <a:cxnLst/>
          <a:rect l="0" t="0" r="0" b="0"/>
          <a:pathLst>
            <a:path>
              <a:moveTo>
                <a:pt x="0" y="0"/>
              </a:moveTo>
              <a:lnTo>
                <a:pt x="0" y="331568"/>
              </a:lnTo>
              <a:lnTo>
                <a:pt x="1476759" y="331568"/>
              </a:lnTo>
              <a:lnTo>
                <a:pt x="1476759" y="6608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72CB0A-0206-4AF8-A274-8A21512E3EEC}">
      <dsp:nvSpPr>
        <dsp:cNvPr id="0" name=""/>
        <dsp:cNvSpPr/>
      </dsp:nvSpPr>
      <dsp:spPr>
        <a:xfrm>
          <a:off x="1630065" y="1094546"/>
          <a:ext cx="2304198" cy="660894"/>
        </a:xfrm>
        <a:custGeom>
          <a:avLst/>
          <a:gdLst/>
          <a:ahLst/>
          <a:cxnLst/>
          <a:rect l="0" t="0" r="0" b="0"/>
          <a:pathLst>
            <a:path>
              <a:moveTo>
                <a:pt x="2304198" y="0"/>
              </a:moveTo>
              <a:lnTo>
                <a:pt x="2304198" y="331568"/>
              </a:lnTo>
              <a:lnTo>
                <a:pt x="0" y="331568"/>
              </a:lnTo>
              <a:lnTo>
                <a:pt x="0" y="6608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705D6-8D4F-468D-B081-9384DB07418C}">
      <dsp:nvSpPr>
        <dsp:cNvPr id="0" name=""/>
        <dsp:cNvSpPr/>
      </dsp:nvSpPr>
      <dsp:spPr>
        <a:xfrm>
          <a:off x="2929146" y="792"/>
          <a:ext cx="2010236" cy="10937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1910.157(g)</a:t>
          </a:r>
        </a:p>
        <a:p>
          <a:pPr marL="0" lvl="0" indent="0" algn="ctr" defTabSz="800100">
            <a:lnSpc>
              <a:spcPct val="90000"/>
            </a:lnSpc>
            <a:spcBef>
              <a:spcPct val="0"/>
            </a:spcBef>
            <a:spcAft>
              <a:spcPct val="35000"/>
            </a:spcAft>
            <a:buNone/>
          </a:pPr>
          <a:r>
            <a:rPr lang="en-US" sz="1800" kern="1200" dirty="0"/>
            <a:t>Training and Education </a:t>
          </a:r>
        </a:p>
      </dsp:txBody>
      <dsp:txXfrm>
        <a:off x="2929146" y="792"/>
        <a:ext cx="2010236" cy="1093753"/>
      </dsp:txXfrm>
    </dsp:sp>
    <dsp:sp modelId="{CD1EA0C6-3468-4C2A-B6BD-EC83BA2F3AD1}">
      <dsp:nvSpPr>
        <dsp:cNvPr id="0" name=""/>
        <dsp:cNvSpPr/>
      </dsp:nvSpPr>
      <dsp:spPr>
        <a:xfrm>
          <a:off x="195333" y="1755440"/>
          <a:ext cx="2869462" cy="8262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(g)(1) and (g)(2)</a:t>
          </a:r>
        </a:p>
        <a:p>
          <a:pPr marL="0" lvl="0" indent="0" algn="ctr" defTabSz="800100">
            <a:lnSpc>
              <a:spcPct val="90000"/>
            </a:lnSpc>
            <a:spcBef>
              <a:spcPct val="0"/>
            </a:spcBef>
            <a:spcAft>
              <a:spcPct val="35000"/>
            </a:spcAft>
            <a:buNone/>
          </a:pPr>
          <a:r>
            <a:rPr lang="en-US" sz="1800" kern="1200" dirty="0"/>
            <a:t>General Use by all Employee’s</a:t>
          </a:r>
        </a:p>
      </dsp:txBody>
      <dsp:txXfrm>
        <a:off x="195333" y="1755440"/>
        <a:ext cx="2869462" cy="826215"/>
      </dsp:txXfrm>
    </dsp:sp>
    <dsp:sp modelId="{82BB3977-E5F6-4C5C-981B-199236C48376}">
      <dsp:nvSpPr>
        <dsp:cNvPr id="0" name=""/>
        <dsp:cNvSpPr/>
      </dsp:nvSpPr>
      <dsp:spPr>
        <a:xfrm>
          <a:off x="3723448" y="1755440"/>
          <a:ext cx="3375150" cy="910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(g)(3) and (g)(4)</a:t>
          </a:r>
        </a:p>
        <a:p>
          <a:pPr marL="0" lvl="0" indent="0" algn="ctr" defTabSz="800100">
            <a:lnSpc>
              <a:spcPct val="90000"/>
            </a:lnSpc>
            <a:spcBef>
              <a:spcPct val="0"/>
            </a:spcBef>
            <a:spcAft>
              <a:spcPct val="35000"/>
            </a:spcAft>
            <a:buNone/>
          </a:pPr>
          <a:r>
            <a:rPr lang="en-US" sz="1800" kern="1200" dirty="0"/>
            <a:t>Designated (assigned) Employees</a:t>
          </a:r>
        </a:p>
      </dsp:txBody>
      <dsp:txXfrm>
        <a:off x="3723448" y="1755440"/>
        <a:ext cx="3375150" cy="910099"/>
      </dsp:txXfrm>
    </dsp:sp>
    <dsp:sp modelId="{6F0E2DA2-0B8B-4CAA-B71B-68191FE761CD}">
      <dsp:nvSpPr>
        <dsp:cNvPr id="0" name=""/>
        <dsp:cNvSpPr/>
      </dsp:nvSpPr>
      <dsp:spPr>
        <a:xfrm>
          <a:off x="4567236" y="3324192"/>
          <a:ext cx="3143179" cy="11971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Initiates 1910.156, Fire Brigade</a:t>
          </a:r>
        </a:p>
        <a:p>
          <a:pPr marL="0" lvl="0" indent="0" algn="ctr" defTabSz="800100">
            <a:lnSpc>
              <a:spcPct val="90000"/>
            </a:lnSpc>
            <a:spcBef>
              <a:spcPct val="0"/>
            </a:spcBef>
            <a:spcAft>
              <a:spcPct val="35000"/>
            </a:spcAft>
            <a:buNone/>
          </a:pPr>
          <a:r>
            <a:rPr lang="en-US" sz="1800" kern="1200" dirty="0"/>
            <a:t>Requires Annual </a:t>
          </a:r>
          <a:r>
            <a:rPr lang="en-US" sz="1800" u="sng" kern="1200" dirty="0"/>
            <a:t>Training</a:t>
          </a:r>
        </a:p>
      </dsp:txBody>
      <dsp:txXfrm>
        <a:off x="4567236" y="3324192"/>
        <a:ext cx="3143179" cy="11971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5AF3E-355A-4570-8637-1903C514A82F}">
      <dsp:nvSpPr>
        <dsp:cNvPr id="0" name=""/>
        <dsp:cNvSpPr/>
      </dsp:nvSpPr>
      <dsp:spPr>
        <a:xfrm>
          <a:off x="0" y="0"/>
          <a:ext cx="7351044" cy="15128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1910.157 (d)</a:t>
          </a:r>
        </a:p>
        <a:p>
          <a:pPr marL="0" lvl="0" indent="0" algn="ctr" defTabSz="1733550">
            <a:lnSpc>
              <a:spcPct val="90000"/>
            </a:lnSpc>
            <a:spcBef>
              <a:spcPct val="0"/>
            </a:spcBef>
            <a:spcAft>
              <a:spcPct val="35000"/>
            </a:spcAft>
            <a:buNone/>
          </a:pPr>
          <a:r>
            <a:rPr lang="en-US" sz="3900" kern="1200" dirty="0"/>
            <a:t>Selection and Distribution</a:t>
          </a:r>
        </a:p>
      </dsp:txBody>
      <dsp:txXfrm>
        <a:off x="44311" y="44311"/>
        <a:ext cx="7262422" cy="1424262"/>
      </dsp:txXfrm>
    </dsp:sp>
    <dsp:sp modelId="{44D338CB-D67E-4753-857E-3FC11026A054}">
      <dsp:nvSpPr>
        <dsp:cNvPr id="0" name=""/>
        <dsp:cNvSpPr/>
      </dsp:nvSpPr>
      <dsp:spPr>
        <a:xfrm>
          <a:off x="735104" y="1512884"/>
          <a:ext cx="748138" cy="1137446"/>
        </a:xfrm>
        <a:custGeom>
          <a:avLst/>
          <a:gdLst/>
          <a:ahLst/>
          <a:cxnLst/>
          <a:rect l="0" t="0" r="0" b="0"/>
          <a:pathLst>
            <a:path>
              <a:moveTo>
                <a:pt x="0" y="0"/>
              </a:moveTo>
              <a:lnTo>
                <a:pt x="0" y="1137446"/>
              </a:lnTo>
              <a:lnTo>
                <a:pt x="748138" y="11374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40ECE6-0223-4D3C-B260-9469ED1DC0E3}">
      <dsp:nvSpPr>
        <dsp:cNvPr id="0" name=""/>
        <dsp:cNvSpPr/>
      </dsp:nvSpPr>
      <dsp:spPr>
        <a:xfrm>
          <a:off x="1483242" y="1893888"/>
          <a:ext cx="5382793" cy="15128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n-US" sz="1700" b="1" kern="1200" dirty="0">
              <a:hlinkClick xmlns:r="http://schemas.openxmlformats.org/officeDocument/2006/relationships" r:id="rId1"/>
            </a:rPr>
            <a:t>1910.157(d)(1)</a:t>
          </a:r>
          <a:endParaRPr lang="en-US" sz="1700" b="1" kern="1200" dirty="0"/>
        </a:p>
        <a:p>
          <a:pPr marL="0" lvl="0" indent="0" algn="l" defTabSz="755650">
            <a:lnSpc>
              <a:spcPct val="90000"/>
            </a:lnSpc>
            <a:spcBef>
              <a:spcPct val="0"/>
            </a:spcBef>
            <a:spcAft>
              <a:spcPct val="35000"/>
            </a:spcAft>
            <a:buNone/>
          </a:pPr>
          <a:r>
            <a:rPr lang="en-US" sz="1700" kern="1200" dirty="0"/>
            <a:t>Portable fire extinguishers shall be provided for employee use and selected and distributed based on the classes of anticipated workplace fires and on the size and degree of hazard which would affect their use.</a:t>
          </a:r>
        </a:p>
      </dsp:txBody>
      <dsp:txXfrm>
        <a:off x="1527553" y="1938199"/>
        <a:ext cx="5294171" cy="1424262"/>
      </dsp:txXfrm>
    </dsp:sp>
    <dsp:sp modelId="{C3E93FFC-EDEE-4B93-8F32-28386D8E093F}">
      <dsp:nvSpPr>
        <dsp:cNvPr id="0" name=""/>
        <dsp:cNvSpPr/>
      </dsp:nvSpPr>
      <dsp:spPr>
        <a:xfrm>
          <a:off x="735104" y="1512884"/>
          <a:ext cx="748138" cy="3028552"/>
        </a:xfrm>
        <a:custGeom>
          <a:avLst/>
          <a:gdLst/>
          <a:ahLst/>
          <a:cxnLst/>
          <a:rect l="0" t="0" r="0" b="0"/>
          <a:pathLst>
            <a:path>
              <a:moveTo>
                <a:pt x="0" y="0"/>
              </a:moveTo>
              <a:lnTo>
                <a:pt x="0" y="3028552"/>
              </a:lnTo>
              <a:lnTo>
                <a:pt x="748138" y="30285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A9151F-993C-475C-BCAF-C1C3BCA49964}">
      <dsp:nvSpPr>
        <dsp:cNvPr id="0" name=""/>
        <dsp:cNvSpPr/>
      </dsp:nvSpPr>
      <dsp:spPr>
        <a:xfrm>
          <a:off x="1483242" y="3784994"/>
          <a:ext cx="5397632" cy="15128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n-US" sz="1700" b="1" u="sng" kern="1200" dirty="0">
              <a:solidFill>
                <a:srgbClr val="FF0000"/>
              </a:solidFill>
            </a:rPr>
            <a:t>What to do…. </a:t>
          </a:r>
        </a:p>
        <a:p>
          <a:pPr marL="0" lvl="0" indent="0" algn="l" defTabSz="755650">
            <a:lnSpc>
              <a:spcPct val="90000"/>
            </a:lnSpc>
            <a:spcBef>
              <a:spcPct val="0"/>
            </a:spcBef>
            <a:spcAft>
              <a:spcPct val="35000"/>
            </a:spcAft>
            <a:buNone/>
          </a:pPr>
          <a:r>
            <a:rPr lang="en-US" sz="1700" b="0" kern="1200" dirty="0"/>
            <a:t>1) Review your job, materials, task, equipment and tools.</a:t>
          </a:r>
        </a:p>
        <a:p>
          <a:pPr marL="0" lvl="0" indent="0" algn="l" defTabSz="755650">
            <a:lnSpc>
              <a:spcPct val="90000"/>
            </a:lnSpc>
            <a:spcBef>
              <a:spcPct val="0"/>
            </a:spcBef>
            <a:spcAft>
              <a:spcPct val="35000"/>
            </a:spcAft>
            <a:buNone/>
          </a:pPr>
          <a:r>
            <a:rPr lang="en-US" sz="1700" b="0" kern="1200" dirty="0"/>
            <a:t>2) Understand the type of fire that could start. </a:t>
          </a:r>
        </a:p>
        <a:p>
          <a:pPr marL="0" lvl="0" indent="0" algn="ctr" defTabSz="755650">
            <a:lnSpc>
              <a:spcPct val="90000"/>
            </a:lnSpc>
            <a:spcBef>
              <a:spcPct val="0"/>
            </a:spcBef>
            <a:spcAft>
              <a:spcPct val="35000"/>
            </a:spcAft>
            <a:buNone/>
          </a:pPr>
          <a:endParaRPr lang="en-US" sz="1700" kern="1200" dirty="0"/>
        </a:p>
      </dsp:txBody>
      <dsp:txXfrm>
        <a:off x="1527553" y="3829305"/>
        <a:ext cx="5309010" cy="14242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34B70-0B38-4AA6-AAB0-D45E4297C4E8}">
      <dsp:nvSpPr>
        <dsp:cNvPr id="0" name=""/>
        <dsp:cNvSpPr/>
      </dsp:nvSpPr>
      <dsp:spPr>
        <a:xfrm>
          <a:off x="382488" y="1472"/>
          <a:ext cx="1480839" cy="1480839"/>
        </a:xfrm>
        <a:prstGeom prst="ellipse">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Heat Source</a:t>
          </a:r>
        </a:p>
      </dsp:txBody>
      <dsp:txXfrm>
        <a:off x="599352" y="218336"/>
        <a:ext cx="1047111" cy="1047111"/>
      </dsp:txXfrm>
    </dsp:sp>
    <dsp:sp modelId="{5E4D0561-1E39-4817-8A7A-BD2E8AFB747A}">
      <dsp:nvSpPr>
        <dsp:cNvPr id="0" name=""/>
        <dsp:cNvSpPr/>
      </dsp:nvSpPr>
      <dsp:spPr>
        <a:xfrm>
          <a:off x="693464" y="1602556"/>
          <a:ext cx="858887" cy="858887"/>
        </a:xfrm>
        <a:prstGeom prst="mathPlus">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07309" y="1930994"/>
        <a:ext cx="631197" cy="202011"/>
      </dsp:txXfrm>
    </dsp:sp>
    <dsp:sp modelId="{6923290B-EB82-4044-9D60-94E31C310A67}">
      <dsp:nvSpPr>
        <dsp:cNvPr id="0" name=""/>
        <dsp:cNvSpPr/>
      </dsp:nvSpPr>
      <dsp:spPr>
        <a:xfrm>
          <a:off x="382488" y="2581687"/>
          <a:ext cx="1480839" cy="1480839"/>
        </a:xfrm>
        <a:prstGeom prst="ellipse">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Physical State</a:t>
          </a:r>
        </a:p>
      </dsp:txBody>
      <dsp:txXfrm>
        <a:off x="599352" y="2798551"/>
        <a:ext cx="1047111" cy="1047111"/>
      </dsp:txXfrm>
    </dsp:sp>
    <dsp:sp modelId="{1E8E5982-98DD-4D16-8AE3-2E6A2DB33810}">
      <dsp:nvSpPr>
        <dsp:cNvPr id="0" name=""/>
        <dsp:cNvSpPr/>
      </dsp:nvSpPr>
      <dsp:spPr>
        <a:xfrm>
          <a:off x="2085454" y="1756563"/>
          <a:ext cx="470907" cy="55087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085454" y="1866737"/>
        <a:ext cx="329635" cy="330524"/>
      </dsp:txXfrm>
    </dsp:sp>
    <dsp:sp modelId="{70065D61-6871-4862-BD2A-CBAA5E4980D2}">
      <dsp:nvSpPr>
        <dsp:cNvPr id="0" name=""/>
        <dsp:cNvSpPr/>
      </dsp:nvSpPr>
      <dsp:spPr>
        <a:xfrm>
          <a:off x="2751832" y="551160"/>
          <a:ext cx="2961679" cy="2961679"/>
        </a:xfrm>
        <a:prstGeom prst="ellipse">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Type of Fire Extinguisher</a:t>
          </a:r>
        </a:p>
      </dsp:txBody>
      <dsp:txXfrm>
        <a:off x="3185560" y="984888"/>
        <a:ext cx="2094223" cy="20942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81F79-325D-4804-9C78-8D7B84281B4B}">
      <dsp:nvSpPr>
        <dsp:cNvPr id="0" name=""/>
        <dsp:cNvSpPr/>
      </dsp:nvSpPr>
      <dsp:spPr>
        <a:xfrm>
          <a:off x="0" y="3764235"/>
          <a:ext cx="8610600" cy="1235505"/>
        </a:xfrm>
        <a:prstGeom prst="rec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w="6350" cap="flat" cmpd="sng" algn="ctr">
          <a:solidFill>
            <a:schemeClr val="dk1"/>
          </a:solidFill>
          <a:prstDash val="solid"/>
          <a:miter lim="800000"/>
        </a:ln>
        <a:effectLst/>
      </dsp:spPr>
      <dsp:style>
        <a:lnRef idx="1">
          <a:schemeClr val="dk1"/>
        </a:lnRef>
        <a:fillRef idx="3">
          <a:schemeClr val="dk1"/>
        </a:fillRef>
        <a:effectRef idx="2">
          <a:schemeClr val="dk1"/>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EVACUATION PATH</a:t>
          </a:r>
        </a:p>
      </dsp:txBody>
      <dsp:txXfrm>
        <a:off x="0" y="3764235"/>
        <a:ext cx="8610600" cy="667173"/>
      </dsp:txXfrm>
    </dsp:sp>
    <dsp:sp modelId="{55827CD1-623E-425C-9977-95926E720AE3}">
      <dsp:nvSpPr>
        <dsp:cNvPr id="0" name=""/>
        <dsp:cNvSpPr/>
      </dsp:nvSpPr>
      <dsp:spPr>
        <a:xfrm>
          <a:off x="261" y="4406698"/>
          <a:ext cx="4296367" cy="5683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Is there a Safe Evacuation Path?</a:t>
          </a:r>
        </a:p>
      </dsp:txBody>
      <dsp:txXfrm>
        <a:off x="261" y="4406698"/>
        <a:ext cx="4296367" cy="568332"/>
      </dsp:txXfrm>
    </dsp:sp>
    <dsp:sp modelId="{5CEA9D1D-97C3-48BD-8A6F-65AD87422C79}">
      <dsp:nvSpPr>
        <dsp:cNvPr id="0" name=""/>
        <dsp:cNvSpPr/>
      </dsp:nvSpPr>
      <dsp:spPr>
        <a:xfrm>
          <a:off x="4296629" y="4406698"/>
          <a:ext cx="4313708" cy="5683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l" defTabSz="488950">
            <a:lnSpc>
              <a:spcPct val="90000"/>
            </a:lnSpc>
            <a:spcBef>
              <a:spcPct val="0"/>
            </a:spcBef>
            <a:spcAft>
              <a:spcPct val="35000"/>
            </a:spcAft>
            <a:buNone/>
          </a:pPr>
          <a:r>
            <a:rPr lang="en-US" sz="1100" kern="1200" dirty="0"/>
            <a:t>You have a clear, unobstructed path behind you as you fight the fire.  You know where you are and how to safely EXIT the building. </a:t>
          </a:r>
        </a:p>
      </dsp:txBody>
      <dsp:txXfrm>
        <a:off x="4296629" y="4406698"/>
        <a:ext cx="4313708" cy="568332"/>
      </dsp:txXfrm>
    </dsp:sp>
    <dsp:sp modelId="{A029C982-14F3-4B9A-A71E-13BFB249F94E}">
      <dsp:nvSpPr>
        <dsp:cNvPr id="0" name=""/>
        <dsp:cNvSpPr/>
      </dsp:nvSpPr>
      <dsp:spPr>
        <a:xfrm rot="10800000">
          <a:off x="0" y="1882559"/>
          <a:ext cx="8610600" cy="190020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AIR</a:t>
          </a:r>
        </a:p>
      </dsp:txBody>
      <dsp:txXfrm rot="-10800000">
        <a:off x="0" y="1882559"/>
        <a:ext cx="8610600" cy="666973"/>
      </dsp:txXfrm>
    </dsp:sp>
    <dsp:sp modelId="{4D82B03C-6659-408B-961B-2EB64DA7DE08}">
      <dsp:nvSpPr>
        <dsp:cNvPr id="0" name=""/>
        <dsp:cNvSpPr/>
      </dsp:nvSpPr>
      <dsp:spPr>
        <a:xfrm>
          <a:off x="1834" y="2549532"/>
          <a:ext cx="4310039" cy="5681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Is the AIR safe to Breath?</a:t>
          </a:r>
        </a:p>
      </dsp:txBody>
      <dsp:txXfrm>
        <a:off x="1834" y="2549532"/>
        <a:ext cx="4310039" cy="568162"/>
      </dsp:txXfrm>
    </dsp:sp>
    <dsp:sp modelId="{516BCF48-478F-4F74-846B-3308C092EEE9}">
      <dsp:nvSpPr>
        <dsp:cNvPr id="0" name=""/>
        <dsp:cNvSpPr/>
      </dsp:nvSpPr>
      <dsp:spPr>
        <a:xfrm>
          <a:off x="4311874" y="2549532"/>
          <a:ext cx="4296891" cy="5681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l" defTabSz="488950">
            <a:lnSpc>
              <a:spcPct val="90000"/>
            </a:lnSpc>
            <a:spcBef>
              <a:spcPct val="0"/>
            </a:spcBef>
            <a:spcAft>
              <a:spcPct val="35000"/>
            </a:spcAft>
            <a:buNone/>
          </a:pPr>
          <a:r>
            <a:rPr lang="en-US" sz="1100" kern="1200" dirty="0"/>
            <a:t>Smoke may be accumulating on the ceiling, but you can see the fire clearly. </a:t>
          </a:r>
        </a:p>
        <a:p>
          <a:pPr marL="0" lvl="0" indent="0" algn="l" defTabSz="488950">
            <a:lnSpc>
              <a:spcPct val="90000"/>
            </a:lnSpc>
            <a:spcBef>
              <a:spcPct val="0"/>
            </a:spcBef>
            <a:spcAft>
              <a:spcPct val="35000"/>
            </a:spcAft>
            <a:buNone/>
          </a:pPr>
          <a:r>
            <a:rPr lang="en-US" sz="1100" kern="1200" dirty="0"/>
            <a:t>Respiratory Protection is not needed.</a:t>
          </a:r>
        </a:p>
      </dsp:txBody>
      <dsp:txXfrm>
        <a:off x="4311874" y="2549532"/>
        <a:ext cx="4296891" cy="568162"/>
      </dsp:txXfrm>
    </dsp:sp>
    <dsp:sp modelId="{7A4D2974-BCEA-46FB-8479-3B1F1352EE38}">
      <dsp:nvSpPr>
        <dsp:cNvPr id="0" name=""/>
        <dsp:cNvSpPr/>
      </dsp:nvSpPr>
      <dsp:spPr>
        <a:xfrm rot="10800000">
          <a:off x="0" y="883"/>
          <a:ext cx="8610600" cy="1900208"/>
        </a:xfrm>
        <a:prstGeom prst="upArrowCallou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FIRE </a:t>
          </a:r>
        </a:p>
      </dsp:txBody>
      <dsp:txXfrm rot="-10800000">
        <a:off x="0" y="883"/>
        <a:ext cx="8610600" cy="666973"/>
      </dsp:txXfrm>
    </dsp:sp>
    <dsp:sp modelId="{7B7DFDF5-9D58-4E66-A34B-F4162B4566EF}">
      <dsp:nvSpPr>
        <dsp:cNvPr id="0" name=""/>
        <dsp:cNvSpPr/>
      </dsp:nvSpPr>
      <dsp:spPr>
        <a:xfrm>
          <a:off x="3390" y="667856"/>
          <a:ext cx="4231248" cy="5681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Is the Fire too Big?</a:t>
          </a:r>
        </a:p>
      </dsp:txBody>
      <dsp:txXfrm>
        <a:off x="3390" y="667856"/>
        <a:ext cx="4231248" cy="568162"/>
      </dsp:txXfrm>
    </dsp:sp>
    <dsp:sp modelId="{58F81D7D-EBF2-405C-B4DF-5122D201BFE3}">
      <dsp:nvSpPr>
        <dsp:cNvPr id="0" name=""/>
        <dsp:cNvSpPr/>
      </dsp:nvSpPr>
      <dsp:spPr>
        <a:xfrm>
          <a:off x="4234639" y="667856"/>
          <a:ext cx="4372570" cy="5681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l" defTabSz="533400">
            <a:lnSpc>
              <a:spcPct val="90000"/>
            </a:lnSpc>
            <a:spcBef>
              <a:spcPct val="0"/>
            </a:spcBef>
            <a:spcAft>
              <a:spcPct val="35000"/>
            </a:spcAft>
            <a:buNone/>
          </a:pPr>
          <a:r>
            <a:rPr lang="en-US" sz="1200" kern="1200" dirty="0"/>
            <a:t>Fire has not spread Beyond point of origin.</a:t>
          </a:r>
        </a:p>
        <a:p>
          <a:pPr marL="0" lvl="0" indent="0" algn="l" defTabSz="533400">
            <a:lnSpc>
              <a:spcPct val="90000"/>
            </a:lnSpc>
            <a:spcBef>
              <a:spcPct val="0"/>
            </a:spcBef>
            <a:spcAft>
              <a:spcPct val="35000"/>
            </a:spcAft>
            <a:buNone/>
          </a:pPr>
          <a:r>
            <a:rPr lang="en-US" sz="1200" kern="1200" dirty="0"/>
            <a:t>Flames are not higher than your head and you can safely approach the FIRE (room temperature is only slightly increased). </a:t>
          </a:r>
        </a:p>
      </dsp:txBody>
      <dsp:txXfrm>
        <a:off x="4234639" y="667856"/>
        <a:ext cx="4372570" cy="5681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81F79-325D-4804-9C78-8D7B84281B4B}">
      <dsp:nvSpPr>
        <dsp:cNvPr id="0" name=""/>
        <dsp:cNvSpPr/>
      </dsp:nvSpPr>
      <dsp:spPr>
        <a:xfrm>
          <a:off x="0" y="4015184"/>
          <a:ext cx="8610600" cy="1317873"/>
        </a:xfrm>
        <a:prstGeom prst="rec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EVACUATION PATH</a:t>
          </a:r>
        </a:p>
      </dsp:txBody>
      <dsp:txXfrm>
        <a:off x="0" y="4015184"/>
        <a:ext cx="8610600" cy="711651"/>
      </dsp:txXfrm>
    </dsp:sp>
    <dsp:sp modelId="{55827CD1-623E-425C-9977-95926E720AE3}">
      <dsp:nvSpPr>
        <dsp:cNvPr id="0" name=""/>
        <dsp:cNvSpPr/>
      </dsp:nvSpPr>
      <dsp:spPr>
        <a:xfrm>
          <a:off x="0" y="4700478"/>
          <a:ext cx="4305299" cy="6062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Is there a Safe Evacuation Path?</a:t>
          </a:r>
        </a:p>
      </dsp:txBody>
      <dsp:txXfrm>
        <a:off x="0" y="4700478"/>
        <a:ext cx="4305299" cy="606221"/>
      </dsp:txXfrm>
    </dsp:sp>
    <dsp:sp modelId="{5CEA9D1D-97C3-48BD-8A6F-65AD87422C79}">
      <dsp:nvSpPr>
        <dsp:cNvPr id="0" name=""/>
        <dsp:cNvSpPr/>
      </dsp:nvSpPr>
      <dsp:spPr>
        <a:xfrm>
          <a:off x="4305300" y="4700478"/>
          <a:ext cx="4305299" cy="6062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l" defTabSz="444500">
            <a:lnSpc>
              <a:spcPct val="90000"/>
            </a:lnSpc>
            <a:spcBef>
              <a:spcPct val="0"/>
            </a:spcBef>
            <a:spcAft>
              <a:spcPct val="35000"/>
            </a:spcAft>
            <a:buNone/>
          </a:pPr>
          <a:r>
            <a:rPr lang="en-US" sz="1000" kern="1200" dirty="0"/>
            <a:t>You are not familiar with your surroundings.  </a:t>
          </a:r>
        </a:p>
        <a:p>
          <a:pPr marL="0" lvl="0" indent="0" algn="l" defTabSz="444500">
            <a:lnSpc>
              <a:spcPct val="90000"/>
            </a:lnSpc>
            <a:spcBef>
              <a:spcPct val="0"/>
            </a:spcBef>
            <a:spcAft>
              <a:spcPct val="35000"/>
            </a:spcAft>
            <a:buNone/>
          </a:pPr>
          <a:r>
            <a:rPr lang="en-US" sz="1000" kern="1200" dirty="0"/>
            <a:t>You do not have a Safe EXIT Path, or you do not have an EXIT behind you.</a:t>
          </a:r>
        </a:p>
        <a:p>
          <a:pPr marL="0" lvl="0" indent="0" algn="l" defTabSz="444500">
            <a:lnSpc>
              <a:spcPct val="90000"/>
            </a:lnSpc>
            <a:spcBef>
              <a:spcPct val="0"/>
            </a:spcBef>
            <a:spcAft>
              <a:spcPct val="35000"/>
            </a:spcAft>
            <a:buNone/>
          </a:pPr>
          <a:r>
            <a:rPr lang="en-US" sz="1000" kern="1200" dirty="0"/>
            <a:t>The FIRE is not contained and is spreading. </a:t>
          </a:r>
        </a:p>
      </dsp:txBody>
      <dsp:txXfrm>
        <a:off x="4305300" y="4700478"/>
        <a:ext cx="4305299" cy="606221"/>
      </dsp:txXfrm>
    </dsp:sp>
    <dsp:sp modelId="{A029C982-14F3-4B9A-A71E-13BFB249F94E}">
      <dsp:nvSpPr>
        <dsp:cNvPr id="0" name=""/>
        <dsp:cNvSpPr/>
      </dsp:nvSpPr>
      <dsp:spPr>
        <a:xfrm rot="10800000">
          <a:off x="0" y="2008063"/>
          <a:ext cx="8610600" cy="202688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AIR</a:t>
          </a:r>
        </a:p>
      </dsp:txBody>
      <dsp:txXfrm rot="-10800000">
        <a:off x="0" y="2008063"/>
        <a:ext cx="8610600" cy="711437"/>
      </dsp:txXfrm>
    </dsp:sp>
    <dsp:sp modelId="{4D82B03C-6659-408B-961B-2EB64DA7DE08}">
      <dsp:nvSpPr>
        <dsp:cNvPr id="0" name=""/>
        <dsp:cNvSpPr/>
      </dsp:nvSpPr>
      <dsp:spPr>
        <a:xfrm>
          <a:off x="0" y="2719501"/>
          <a:ext cx="4305299" cy="6060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Is the AIR safe to Breath?</a:t>
          </a:r>
        </a:p>
      </dsp:txBody>
      <dsp:txXfrm>
        <a:off x="0" y="2719501"/>
        <a:ext cx="4305299" cy="606039"/>
      </dsp:txXfrm>
    </dsp:sp>
    <dsp:sp modelId="{516BCF48-478F-4F74-846B-3308C092EEE9}">
      <dsp:nvSpPr>
        <dsp:cNvPr id="0" name=""/>
        <dsp:cNvSpPr/>
      </dsp:nvSpPr>
      <dsp:spPr>
        <a:xfrm>
          <a:off x="4305300" y="2719501"/>
          <a:ext cx="4305299" cy="6060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l" defTabSz="444500">
            <a:lnSpc>
              <a:spcPct val="90000"/>
            </a:lnSpc>
            <a:spcBef>
              <a:spcPct val="0"/>
            </a:spcBef>
            <a:spcAft>
              <a:spcPct val="35000"/>
            </a:spcAft>
            <a:buNone/>
          </a:pPr>
          <a:r>
            <a:rPr lang="en-US" sz="1000" kern="1200" dirty="0"/>
            <a:t>You can not see the FIRE due to rapidly accumulating smoke.  The air is difficult to breath and can not be fought without respiratory protection. </a:t>
          </a:r>
        </a:p>
      </dsp:txBody>
      <dsp:txXfrm>
        <a:off x="4305300" y="2719501"/>
        <a:ext cx="4305299" cy="606039"/>
      </dsp:txXfrm>
    </dsp:sp>
    <dsp:sp modelId="{7A4D2974-BCEA-46FB-8479-3B1F1352EE38}">
      <dsp:nvSpPr>
        <dsp:cNvPr id="0" name=""/>
        <dsp:cNvSpPr/>
      </dsp:nvSpPr>
      <dsp:spPr>
        <a:xfrm rot="10800000">
          <a:off x="0" y="942"/>
          <a:ext cx="8610600" cy="2026888"/>
        </a:xfrm>
        <a:prstGeom prst="upArrowCallou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FIRE </a:t>
          </a:r>
        </a:p>
      </dsp:txBody>
      <dsp:txXfrm rot="-10800000">
        <a:off x="0" y="942"/>
        <a:ext cx="8610600" cy="711437"/>
      </dsp:txXfrm>
    </dsp:sp>
    <dsp:sp modelId="{7B7DFDF5-9D58-4E66-A34B-F4162B4566EF}">
      <dsp:nvSpPr>
        <dsp:cNvPr id="0" name=""/>
        <dsp:cNvSpPr/>
      </dsp:nvSpPr>
      <dsp:spPr>
        <a:xfrm>
          <a:off x="0" y="712380"/>
          <a:ext cx="4305299" cy="6060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Is the Fire too Big?</a:t>
          </a:r>
        </a:p>
      </dsp:txBody>
      <dsp:txXfrm>
        <a:off x="0" y="712380"/>
        <a:ext cx="4305299" cy="606039"/>
      </dsp:txXfrm>
    </dsp:sp>
    <dsp:sp modelId="{58F81D7D-EBF2-405C-B4DF-5122D201BFE3}">
      <dsp:nvSpPr>
        <dsp:cNvPr id="0" name=""/>
        <dsp:cNvSpPr/>
      </dsp:nvSpPr>
      <dsp:spPr>
        <a:xfrm>
          <a:off x="4305300" y="712380"/>
          <a:ext cx="4305299" cy="6060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l" defTabSz="444500">
            <a:lnSpc>
              <a:spcPct val="90000"/>
            </a:lnSpc>
            <a:spcBef>
              <a:spcPct val="0"/>
            </a:spcBef>
            <a:spcAft>
              <a:spcPct val="35000"/>
            </a:spcAft>
            <a:buNone/>
          </a:pPr>
          <a:r>
            <a:rPr lang="en-US" sz="1000" kern="1200" dirty="0"/>
            <a:t>The Fire has spread beyond its point of origin, is hidden behind walls or a ceiling, or can not be reached from a standing position. </a:t>
          </a:r>
        </a:p>
      </dsp:txBody>
      <dsp:txXfrm>
        <a:off x="4305300" y="712380"/>
        <a:ext cx="4305299" cy="6060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1088F-0B15-4C8F-B02A-FAB845C63B6A}" type="datetimeFigureOut">
              <a:rPr lang="en-US" smtClean="0"/>
              <a:t>9/12/2025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8F0F9-EB59-40A4-A2A9-83530C48AC62}" type="slidenum">
              <a:rPr lang="en-US" smtClean="0"/>
              <a:t>‹#›</a:t>
            </a:fld>
            <a:endParaRPr lang="en-US"/>
          </a:p>
        </p:txBody>
      </p:sp>
    </p:spTree>
    <p:extLst>
      <p:ext uri="{BB962C8B-B14F-4D97-AF65-F5344CB8AC3E}">
        <p14:creationId xmlns:p14="http://schemas.microsoft.com/office/powerpoint/2010/main" val="333910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332868AF-EE09-0A78-D5D6-C89A814A8F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6870E59A-93E5-226C-F57D-BEE39FF72D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172" name="Slide Number Placeholder 3">
            <a:extLst>
              <a:ext uri="{FF2B5EF4-FFF2-40B4-BE49-F238E27FC236}">
                <a16:creationId xmlns:a16="http://schemas.microsoft.com/office/drawing/2014/main" id="{C996059C-FF54-B54F-BCB3-49DE1AE51F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6780B45-3C1B-49B0-865E-093A817F487A}" type="slidenum">
              <a:rPr lang="en-US" altLang="en-US" smtClean="0"/>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5808432-309C-1839-B241-90F665EE38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835C57C-200F-7110-76E8-13DE7BF2F6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D6C83371-372F-0F50-681F-F5861DF57F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3F1FC3-8A1F-4212-B6A2-EB5AA63A85B0}" type="slidenum">
              <a:rPr lang="en-US" altLang="en-US" smtClean="0"/>
              <a:pPr>
                <a:spcBef>
                  <a:spcPct val="0"/>
                </a:spcBef>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MUST DEVELOP:  </a:t>
            </a:r>
            <a:r>
              <a:rPr lang="en-US" sz="1200" dirty="0"/>
              <a:t>1910.38, Emergency Action Plan</a:t>
            </a:r>
          </a:p>
          <a:p>
            <a:pPr lvl="0"/>
            <a:r>
              <a:rPr lang="en-US" sz="1200" dirty="0"/>
              <a:t>Requires all other employees to evacuate upon ALARM activation</a:t>
            </a:r>
            <a:r>
              <a:rPr lang="en-US" sz="900" dirty="0"/>
              <a:t>. </a:t>
            </a:r>
          </a:p>
          <a:p>
            <a:endParaRPr lang="en-US" dirty="0"/>
          </a:p>
          <a:p>
            <a:r>
              <a:rPr lang="en-US" dirty="0"/>
              <a:t>MUST DO: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 required to distribute fire extinguishers (d)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Training Requirement:  </a:t>
            </a:r>
            <a:r>
              <a:rPr lang="en-US" sz="1200" b="1" dirty="0"/>
              <a:t>1910.157(g)(3)</a:t>
            </a:r>
            <a:br>
              <a:rPr lang="en-US" sz="1200" b="1" dirty="0"/>
            </a:br>
            <a:r>
              <a:rPr lang="en-US" sz="1200" dirty="0"/>
              <a:t>The employer shall provide employees who have been designated to use fire fighting equipment as part of an emergency action plan </a:t>
            </a:r>
            <a:r>
              <a:rPr lang="en-US" sz="1200" b="1" u="sng" dirty="0">
                <a:solidFill>
                  <a:srgbClr val="FF0000"/>
                </a:solidFill>
              </a:rPr>
              <a:t>with training </a:t>
            </a:r>
            <a:r>
              <a:rPr lang="en-US" sz="1200" dirty="0"/>
              <a:t>in the use of the appropriate equipment.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4598F0F9-EB59-40A4-A2A9-83530C48AC62}" type="slidenum">
              <a:rPr lang="en-US" smtClean="0"/>
              <a:t>11</a:t>
            </a:fld>
            <a:endParaRPr lang="en-US"/>
          </a:p>
        </p:txBody>
      </p:sp>
    </p:spTree>
    <p:extLst>
      <p:ext uri="{BB962C8B-B14F-4D97-AF65-F5344CB8AC3E}">
        <p14:creationId xmlns:p14="http://schemas.microsoft.com/office/powerpoint/2010/main" val="2952645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sz="1200" dirty="0"/>
              <a:t>MUST DO:</a:t>
            </a:r>
          </a:p>
          <a:p>
            <a:pPr lvl="0" algn="l"/>
            <a:r>
              <a:rPr lang="en-US" sz="1200" dirty="0"/>
              <a:t>* Requires the employer to comply with all the requirements in 29 CFR 1910.157 Placement, use, maintenance, testing, training and education </a:t>
            </a:r>
          </a:p>
          <a:p>
            <a:pPr lvl="0" algn="l"/>
            <a:r>
              <a:rPr lang="en-US" sz="1200" dirty="0"/>
              <a:t>* Not required to distribute fire extinguishers (d)</a:t>
            </a:r>
          </a:p>
          <a:p>
            <a:pPr lvl="0" algn="l"/>
            <a:r>
              <a:rPr lang="en-US" sz="1200" dirty="0"/>
              <a:t>* Employees must be trained in proper use of fire extinguishers. </a:t>
            </a:r>
          </a:p>
          <a:p>
            <a:pPr lvl="0" algn="l"/>
            <a:r>
              <a:rPr lang="en-US" sz="1200" dirty="0"/>
              <a:t>* FMS will be directly responsible for monthly visual checks and annual maintenance checks of all portable fire extinguishers mounted in buildings, outside on or in equipment/vehicles</a:t>
            </a:r>
            <a:endParaRPr lang="en-US" dirty="0"/>
          </a:p>
          <a:p>
            <a:endParaRPr lang="en-US" dirty="0"/>
          </a:p>
          <a:p>
            <a:pPr lvl="0" algn="l"/>
            <a:r>
              <a:rPr lang="en-US" sz="1800" b="1" u="sng" dirty="0">
                <a:solidFill>
                  <a:srgbClr val="FF0000"/>
                </a:solidFill>
              </a:rPr>
              <a:t>Education Requirement</a:t>
            </a:r>
          </a:p>
          <a:p>
            <a:pPr lvl="0" algn="l"/>
            <a:r>
              <a:rPr lang="en-US" sz="1400" b="1" dirty="0"/>
              <a:t>99.200.08 - Responsibilities</a:t>
            </a:r>
          </a:p>
          <a:p>
            <a:pPr lvl="0" algn="l"/>
            <a:r>
              <a:rPr lang="en-US" sz="1200" dirty="0"/>
              <a:t>Annual training will consist of: General methods and tactics of using a fire extinguisher. The hazards of using an extinguisher on early stage fires. Hazards associated with using standpipe hoses. </a:t>
            </a:r>
            <a:endParaRPr lang="en-US" sz="1200" b="1" dirty="0"/>
          </a:p>
          <a:p>
            <a:endParaRPr lang="en-US" dirty="0"/>
          </a:p>
        </p:txBody>
      </p:sp>
      <p:sp>
        <p:nvSpPr>
          <p:cNvPr id="4" name="Slide Number Placeholder 3"/>
          <p:cNvSpPr>
            <a:spLocks noGrp="1"/>
          </p:cNvSpPr>
          <p:nvPr>
            <p:ph type="sldNum" sz="quarter" idx="5"/>
          </p:nvPr>
        </p:nvSpPr>
        <p:spPr/>
        <p:txBody>
          <a:bodyPr/>
          <a:lstStyle/>
          <a:p>
            <a:fld id="{4598F0F9-EB59-40A4-A2A9-83530C48AC62}" type="slidenum">
              <a:rPr lang="en-US" smtClean="0"/>
              <a:t>12</a:t>
            </a:fld>
            <a:endParaRPr lang="en-US"/>
          </a:p>
        </p:txBody>
      </p:sp>
    </p:spTree>
    <p:extLst>
      <p:ext uri="{BB962C8B-B14F-4D97-AF65-F5344CB8AC3E}">
        <p14:creationId xmlns:p14="http://schemas.microsoft.com/office/powerpoint/2010/main" val="14601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98F0F9-EB59-40A4-A2A9-83530C48AC62}" type="slidenum">
              <a:rPr lang="en-US" smtClean="0"/>
              <a:t>14</a:t>
            </a:fld>
            <a:endParaRPr lang="en-US"/>
          </a:p>
        </p:txBody>
      </p:sp>
    </p:spTree>
    <p:extLst>
      <p:ext uri="{BB962C8B-B14F-4D97-AF65-F5344CB8AC3E}">
        <p14:creationId xmlns:p14="http://schemas.microsoft.com/office/powerpoint/2010/main" val="3781256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DB91A2D-B384-49DD-8953-9BB6E2D9E230}" type="slidenum">
              <a:rPr lang="en-US" altLang="en-US" smtClean="0"/>
              <a:pPr>
                <a:defRPr/>
              </a:pPr>
              <a:t>23</a:t>
            </a:fld>
            <a:endParaRPr lang="en-US" altLang="en-US"/>
          </a:p>
        </p:txBody>
      </p:sp>
    </p:spTree>
    <p:extLst>
      <p:ext uri="{BB962C8B-B14F-4D97-AF65-F5344CB8AC3E}">
        <p14:creationId xmlns:p14="http://schemas.microsoft.com/office/powerpoint/2010/main" val="2920170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71</a:t>
            </a:fld>
            <a:endParaRPr lang="en-US"/>
          </a:p>
        </p:txBody>
      </p:sp>
    </p:spTree>
    <p:extLst>
      <p:ext uri="{BB962C8B-B14F-4D97-AF65-F5344CB8AC3E}">
        <p14:creationId xmlns:p14="http://schemas.microsoft.com/office/powerpoint/2010/main" val="2152588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0098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846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298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100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9305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428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5546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1584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781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92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05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68662694-E100-1D74-5E72-4CD1AAF930BB}"/>
              </a:ext>
            </a:extLst>
          </p:cNvPr>
          <p:cNvSpPr/>
          <p:nvPr userDrawn="1"/>
        </p:nvSpPr>
        <p:spPr>
          <a:xfrm>
            <a:off x="-8682" y="6363181"/>
            <a:ext cx="9144000" cy="515073"/>
          </a:xfrm>
          <a:prstGeom prst="rect">
            <a:avLst/>
          </a:prstGeom>
          <a:solidFill>
            <a:srgbClr val="002A8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i="1">
                <a:solidFill>
                  <a:srgbClr val="FFEA0F"/>
                </a:solidFill>
                <a:cs typeface="Calibri"/>
              </a:rPr>
              <a:t>BE CONNECTED     BE COMPETENT     BE COMMITTED</a:t>
            </a:r>
          </a:p>
        </p:txBody>
      </p:sp>
      <p:pic>
        <p:nvPicPr>
          <p:cNvPr id="9" name="Picture 8">
            <a:extLst>
              <a:ext uri="{FF2B5EF4-FFF2-40B4-BE49-F238E27FC236}">
                <a16:creationId xmlns:a16="http://schemas.microsoft.com/office/drawing/2014/main" id="{A4AF9CD7-5B1E-97C8-8543-F91018593A5E}"/>
              </a:ext>
            </a:extLst>
          </p:cNvPr>
          <p:cNvPicPr>
            <a:picLocks noChangeAspect="1"/>
          </p:cNvPicPr>
          <p:nvPr userDrawn="1"/>
        </p:nvPicPr>
        <p:blipFill>
          <a:blip r:embed="rId13"/>
          <a:stretch>
            <a:fillRect/>
          </a:stretch>
        </p:blipFill>
        <p:spPr>
          <a:xfrm>
            <a:off x="61125" y="29625"/>
            <a:ext cx="1047750" cy="1047750"/>
          </a:xfrm>
          <a:prstGeom prst="rect">
            <a:avLst/>
          </a:prstGeom>
        </p:spPr>
      </p:pic>
      <p:pic>
        <p:nvPicPr>
          <p:cNvPr id="10" name="Picture 9" descr="Logo&#10;&#10;Description automatically generated">
            <a:extLst>
              <a:ext uri="{FF2B5EF4-FFF2-40B4-BE49-F238E27FC236}">
                <a16:creationId xmlns:a16="http://schemas.microsoft.com/office/drawing/2014/main" id="{3D9C238B-B2CC-7065-ADEE-4F07538AC653}"/>
              </a:ext>
            </a:extLst>
          </p:cNvPr>
          <p:cNvPicPr>
            <a:picLocks noChangeAspect="1"/>
          </p:cNvPicPr>
          <p:nvPr userDrawn="1"/>
        </p:nvPicPr>
        <p:blipFill>
          <a:blip r:embed="rId14"/>
          <a:stretch>
            <a:fillRect/>
          </a:stretch>
        </p:blipFill>
        <p:spPr>
          <a:xfrm>
            <a:off x="8042400" y="27900"/>
            <a:ext cx="1046700" cy="1046700"/>
          </a:xfrm>
          <a:prstGeom prst="rect">
            <a:avLst/>
          </a:prstGeom>
        </p:spPr>
      </p:pic>
      <p:sp>
        <p:nvSpPr>
          <p:cNvPr id="8" name="Star: 5 Points 7">
            <a:extLst>
              <a:ext uri="{FF2B5EF4-FFF2-40B4-BE49-F238E27FC236}">
                <a16:creationId xmlns:a16="http://schemas.microsoft.com/office/drawing/2014/main" id="{081DDF7B-DBF0-3123-BCA1-A4BFB52A89F2}"/>
              </a:ext>
            </a:extLst>
          </p:cNvPr>
          <p:cNvSpPr/>
          <p:nvPr userDrawn="1"/>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A2A4ADBA-48BC-F041-992D-09D41F3A197E}"/>
              </a:ext>
            </a:extLst>
          </p:cNvPr>
          <p:cNvSpPr/>
          <p:nvPr userDrawn="1"/>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5805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8" Type="http://schemas.openxmlformats.org/officeDocument/2006/relationships/hyperlink" Target="http://www.osha.gov/pls/oshaweb/owadisp.show_document?p_table=STANDARDS&amp;p_id=9756" TargetMode="External"/><Relationship Id="rId3" Type="http://schemas.openxmlformats.org/officeDocument/2006/relationships/hyperlink" Target="http://www.osha.gov/pls/oshaweb/owadisp.show_document?p_table=STANDARDS&amp;p_id=9726" TargetMode="External"/><Relationship Id="rId7" Type="http://schemas.openxmlformats.org/officeDocument/2006/relationships/hyperlink" Target="http://www.osha.gov/pls/oshaweb/owadisp.show_document?p_table=STANDARDS&amp;p_id=975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osha.gov/pls/oshaweb/owadisp.show_document?p_table=STANDARDS&amp;p_id=9753" TargetMode="External"/><Relationship Id="rId5" Type="http://schemas.openxmlformats.org/officeDocument/2006/relationships/hyperlink" Target="http://www.osha.gov/pls/oshaweb/owadisp.show_document?p_table=STANDARDS&amp;p_id=9752" TargetMode="External"/><Relationship Id="rId10" Type="http://schemas.openxmlformats.org/officeDocument/2006/relationships/hyperlink" Target="http://www.osha.gov/pls/oshaweb/owadisp.show_document?p_table=STANDARDS&amp;p_id=9765" TargetMode="External"/><Relationship Id="rId4" Type="http://schemas.openxmlformats.org/officeDocument/2006/relationships/hyperlink" Target="http://www.osha.gov/pls/oshaweb/owadisp.show_document?p_table=STANDARDS&amp;p_id=9727" TargetMode="External"/><Relationship Id="rId9" Type="http://schemas.openxmlformats.org/officeDocument/2006/relationships/hyperlink" Target="http://www.osha.gov/pls/oshaweb/owadisp.show_document?p_table=STANDARDS&amp;p_id=9760"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osha.gov/pls/oshaweb/owadisp.show_document?p_table=STANDARDS&amp;p_id=9853" TargetMode="External"/><Relationship Id="rId13" Type="http://schemas.openxmlformats.org/officeDocument/2006/relationships/hyperlink" Target="http://www.osha.gov/pls/oshaweb/owadisp.show_document?p_table=STANDARDS&amp;p_id=10081" TargetMode="External"/><Relationship Id="rId3" Type="http://schemas.openxmlformats.org/officeDocument/2006/relationships/hyperlink" Target="http://www.osha.gov/pls/oshaweb/owadisp.show_document?p_table=STANDARDS&amp;p_id=9797" TargetMode="External"/><Relationship Id="rId7" Type="http://schemas.openxmlformats.org/officeDocument/2006/relationships/hyperlink" Target="http://www.osha.gov/pls/oshaweb/owadisp.show_document?p_table=STANDARDS&amp;p_id=9832" TargetMode="External"/><Relationship Id="rId12" Type="http://schemas.openxmlformats.org/officeDocument/2006/relationships/hyperlink" Target="http://www.osha.gov/pls/oshaweb/owadisp.show_document?p_table=STANDARDS&amp;p_id=10070" TargetMode="External"/><Relationship Id="rId2" Type="http://schemas.openxmlformats.org/officeDocument/2006/relationships/hyperlink" Target="http://www.osha.gov/pls/oshaweb/owadisp.show_document?p_table=STANDARDS&amp;p_id=9775" TargetMode="External"/><Relationship Id="rId1" Type="http://schemas.openxmlformats.org/officeDocument/2006/relationships/slideLayout" Target="../slideLayouts/slideLayout2.xml"/><Relationship Id="rId6" Type="http://schemas.openxmlformats.org/officeDocument/2006/relationships/hyperlink" Target="http://www.osha.gov/pls/oshaweb/owadisp.show_document?p_table=STANDARDS&amp;p_id=9831" TargetMode="External"/><Relationship Id="rId11" Type="http://schemas.openxmlformats.org/officeDocument/2006/relationships/hyperlink" Target="http://www.osha.gov/pls/oshaweb/owadisp.show_document?p_table=STANDARDS&amp;p_id=9874" TargetMode="External"/><Relationship Id="rId5" Type="http://schemas.openxmlformats.org/officeDocument/2006/relationships/hyperlink" Target="http://www.osha.gov/pls/oshaweb/owadisp.show_document?p_table=STANDARDS&amp;p_id=9830" TargetMode="External"/><Relationship Id="rId10" Type="http://schemas.openxmlformats.org/officeDocument/2006/relationships/hyperlink" Target="http://www.osha.gov/pls/oshaweb/owadisp.show_document?p_table=STANDARDS&amp;p_id=9862" TargetMode="External"/><Relationship Id="rId4" Type="http://schemas.openxmlformats.org/officeDocument/2006/relationships/hyperlink" Target="http://www.osha.gov/pls/oshaweb/owadisp.show_document?p_table=STANDARDS&amp;p_id=9828" TargetMode="External"/><Relationship Id="rId9" Type="http://schemas.openxmlformats.org/officeDocument/2006/relationships/hyperlink" Target="http://www.osha.gov/pls/oshaweb/owadisp.show_document?p_table=STANDARDS&amp;p_id=9861" TargetMode="External"/><Relationship Id="rId14" Type="http://schemas.openxmlformats.org/officeDocument/2006/relationships/hyperlink" Target="http://www.osha.gov/pls/oshaweb/owadisp.show_document?p_table=STANDARDS&amp;p_id=1008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29.jpe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5.xml"/><Relationship Id="rId1" Type="http://schemas.openxmlformats.org/officeDocument/2006/relationships/video" Target="https://www.youtube.com/embed/DQeAwADGi0M?feature=oembed" TargetMode="Externa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41.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14.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4.pn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10_0157&amp;src_anchor_name=1910.157(e)(2)" TargetMode="External"/><Relationship Id="rId2" Type="http://schemas.openxmlformats.org/officeDocument/2006/relationships/hyperlink" Target="http://www.osha.gov/pls/oshaweb/owalink.query_links?src_doc_type=STANDARDS&amp;src_unique_file=1910_0157&amp;src_anchor_name=1910.157(e)(1)" TargetMode="Externa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5.xml"/><Relationship Id="rId4" Type="http://schemas.openxmlformats.org/officeDocument/2006/relationships/image" Target="../media/image69.jpeg"/></Relationships>
</file>

<file path=ppt/slides/_rels/slide5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80" y="1122363"/>
            <a:ext cx="8890000" cy="1059134"/>
          </a:xfrm>
        </p:spPr>
        <p:txBody>
          <a:bodyPr/>
          <a:lstStyle/>
          <a:p>
            <a:r>
              <a:rPr lang="en-US" dirty="0"/>
              <a:t>OMD Safety Policy Training</a:t>
            </a:r>
          </a:p>
        </p:txBody>
      </p:sp>
      <p:sp>
        <p:nvSpPr>
          <p:cNvPr id="3" name="Subtitle 2"/>
          <p:cNvSpPr>
            <a:spLocks noGrp="1"/>
          </p:cNvSpPr>
          <p:nvPr>
            <p:ph type="subTitle" idx="1"/>
          </p:nvPr>
        </p:nvSpPr>
        <p:spPr>
          <a:xfrm>
            <a:off x="1143000" y="2181497"/>
            <a:ext cx="6858000" cy="522514"/>
          </a:xfrm>
        </p:spPr>
        <p:txBody>
          <a:bodyPr>
            <a:normAutofit/>
          </a:bodyPr>
          <a:lstStyle/>
          <a:p>
            <a:r>
              <a:rPr lang="en-US" dirty="0"/>
              <a:t>PORTABLE FIRE EXTINGUISHERS</a:t>
            </a:r>
          </a:p>
          <a:p>
            <a:endParaRPr lang="en-US" dirty="0"/>
          </a:p>
        </p:txBody>
      </p:sp>
      <p:sp>
        <p:nvSpPr>
          <p:cNvPr id="7" name="Star: 5 Points 6">
            <a:extLst>
              <a:ext uri="{FF2B5EF4-FFF2-40B4-BE49-F238E27FC236}">
                <a16:creationId xmlns:a16="http://schemas.microsoft.com/office/drawing/2014/main" id="{41D7DCAD-E659-20DC-6FAB-279F8875CC67}"/>
              </a:ext>
            </a:extLst>
          </p:cNvPr>
          <p:cNvSpPr/>
          <p:nvPr/>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7921CC25-1BFE-12BF-0562-21A5B0F69D4D}"/>
              </a:ext>
            </a:extLst>
          </p:cNvPr>
          <p:cNvSpPr/>
          <p:nvPr/>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Fire Extinguisher outline">
            <a:extLst>
              <a:ext uri="{FF2B5EF4-FFF2-40B4-BE49-F238E27FC236}">
                <a16:creationId xmlns:a16="http://schemas.microsoft.com/office/drawing/2014/main" id="{F41FD03F-8A40-E9AD-20FB-53B75DC02B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52058" y="2690948"/>
            <a:ext cx="3657600" cy="3657600"/>
          </a:xfrm>
          <a:prstGeom prst="rect">
            <a:avLst/>
          </a:prstGeom>
        </p:spPr>
      </p:pic>
    </p:spTree>
    <p:extLst>
      <p:ext uri="{BB962C8B-B14F-4D97-AF65-F5344CB8AC3E}">
        <p14:creationId xmlns:p14="http://schemas.microsoft.com/office/powerpoint/2010/main" val="214111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947477E-5943-6755-049B-3FD0A78A2E5B}"/>
              </a:ext>
            </a:extLst>
          </p:cNvPr>
          <p:cNvGraphicFramePr>
            <a:graphicFrameLocks noGrp="1"/>
          </p:cNvGraphicFramePr>
          <p:nvPr>
            <p:ph idx="1"/>
            <p:extLst>
              <p:ext uri="{D42A27DB-BD31-4B8C-83A1-F6EECF244321}">
                <p14:modId xmlns:p14="http://schemas.microsoft.com/office/powerpoint/2010/main" val="2217634231"/>
              </p:ext>
            </p:extLst>
          </p:nvPr>
        </p:nvGraphicFramePr>
        <p:xfrm>
          <a:off x="1157287" y="921544"/>
          <a:ext cx="6605587" cy="5014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D237B1C-13B2-AF9B-B5CD-1DD02612673F}"/>
              </a:ext>
            </a:extLst>
          </p:cNvPr>
          <p:cNvGraphicFramePr>
            <a:graphicFrameLocks noGrp="1"/>
          </p:cNvGraphicFramePr>
          <p:nvPr>
            <p:ph idx="1"/>
            <p:extLst>
              <p:ext uri="{D42A27DB-BD31-4B8C-83A1-F6EECF244321}">
                <p14:modId xmlns:p14="http://schemas.microsoft.com/office/powerpoint/2010/main" val="867108456"/>
              </p:ext>
            </p:extLst>
          </p:nvPr>
        </p:nvGraphicFramePr>
        <p:xfrm>
          <a:off x="1143000" y="592931"/>
          <a:ext cx="7400925" cy="5672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B86685B-5F71-A297-459A-8D51235AB1BA}"/>
              </a:ext>
            </a:extLst>
          </p:cNvPr>
          <p:cNvGraphicFramePr>
            <a:graphicFrameLocks noGrp="1"/>
          </p:cNvGraphicFramePr>
          <p:nvPr>
            <p:ph idx="1"/>
            <p:extLst>
              <p:ext uri="{D42A27DB-BD31-4B8C-83A1-F6EECF244321}">
                <p14:modId xmlns:p14="http://schemas.microsoft.com/office/powerpoint/2010/main" val="3290193830"/>
              </p:ext>
            </p:extLst>
          </p:nvPr>
        </p:nvGraphicFramePr>
        <p:xfrm>
          <a:off x="898070" y="271463"/>
          <a:ext cx="7917317" cy="5786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5" name="TextBox 4">
            <a:extLst>
              <a:ext uri="{FF2B5EF4-FFF2-40B4-BE49-F238E27FC236}">
                <a16:creationId xmlns:a16="http://schemas.microsoft.com/office/drawing/2014/main" id="{69234CF0-6A9E-9566-1E3A-E63350E7FC36}"/>
              </a:ext>
            </a:extLst>
          </p:cNvPr>
          <p:cNvSpPr txBox="1">
            <a:spLocks noChangeArrowheads="1"/>
          </p:cNvSpPr>
          <p:nvPr/>
        </p:nvSpPr>
        <p:spPr bwMode="auto">
          <a:xfrm>
            <a:off x="3581400" y="609600"/>
            <a:ext cx="3733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0000"/>
                </a:solidFill>
              </a:rPr>
              <a:t>***This is OMD’s policy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a:extLst>
              <a:ext uri="{FF2B5EF4-FFF2-40B4-BE49-F238E27FC236}">
                <a16:creationId xmlns:a16="http://schemas.microsoft.com/office/drawing/2014/main" id="{F535F2A9-2161-C6D0-E876-9AB30A27328D}"/>
              </a:ext>
            </a:extLst>
          </p:cNvPr>
          <p:cNvSpPr>
            <a:spLocks noGrp="1"/>
          </p:cNvSpPr>
          <p:nvPr>
            <p:ph type="title"/>
          </p:nvPr>
        </p:nvSpPr>
        <p:spPr/>
        <p:txBody>
          <a:bodyPr/>
          <a:lstStyle/>
          <a:p>
            <a:pPr algn="ctr" eaLnBrk="1" hangingPunct="1"/>
            <a:r>
              <a:rPr lang="en-US" altLang="en-US" dirty="0"/>
              <a:t>1910.157 Fire Extinguisher Training</a:t>
            </a:r>
          </a:p>
        </p:txBody>
      </p:sp>
      <p:graphicFrame>
        <p:nvGraphicFramePr>
          <p:cNvPr id="12" name="Diagram 11">
            <a:extLst>
              <a:ext uri="{FF2B5EF4-FFF2-40B4-BE49-F238E27FC236}">
                <a16:creationId xmlns:a16="http://schemas.microsoft.com/office/drawing/2014/main" id="{28F2A10F-8F42-881C-85E0-6FA9C0ED29C0}"/>
              </a:ext>
            </a:extLst>
          </p:cNvPr>
          <p:cNvGraphicFramePr/>
          <p:nvPr>
            <p:extLst>
              <p:ext uri="{D42A27DB-BD31-4B8C-83A1-F6EECF244321}">
                <p14:modId xmlns:p14="http://schemas.microsoft.com/office/powerpoint/2010/main" val="3439988947"/>
              </p:ext>
            </p:extLst>
          </p:nvPr>
        </p:nvGraphicFramePr>
        <p:xfrm>
          <a:off x="609600" y="1690689"/>
          <a:ext cx="7905750" cy="4524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2A8396B-0A9D-F85E-8BF1-1EC2D0980E40}"/>
              </a:ext>
            </a:extLst>
          </p:cNvPr>
          <p:cNvSpPr>
            <a:spLocks noGrp="1"/>
          </p:cNvSpPr>
          <p:nvPr>
            <p:ph type="title"/>
          </p:nvPr>
        </p:nvSpPr>
        <p:spPr>
          <a:xfrm>
            <a:off x="152400" y="274638"/>
            <a:ext cx="8534400" cy="1630362"/>
          </a:xfrm>
        </p:spPr>
        <p:txBody>
          <a:bodyPr/>
          <a:lstStyle/>
          <a:p>
            <a:pPr algn="ctr" eaLnBrk="1" hangingPunct="1"/>
            <a:r>
              <a:rPr lang="en-US" altLang="en-US" sz="2800" dirty="0"/>
              <a:t>Do you have any of these operations?</a:t>
            </a:r>
            <a:br>
              <a:rPr lang="en-US" altLang="en-US" sz="2800" dirty="0"/>
            </a:br>
            <a:r>
              <a:rPr lang="en-US" altLang="en-US" sz="2800" dirty="0"/>
              <a:t>See Appendix A for each standards reference.</a:t>
            </a:r>
          </a:p>
        </p:txBody>
      </p:sp>
      <p:sp>
        <p:nvSpPr>
          <p:cNvPr id="5" name="Content Placeholder 4">
            <a:extLst>
              <a:ext uri="{FF2B5EF4-FFF2-40B4-BE49-F238E27FC236}">
                <a16:creationId xmlns:a16="http://schemas.microsoft.com/office/drawing/2014/main" id="{4F49DA33-6100-1683-A297-019EBE9D2FBE}"/>
              </a:ext>
            </a:extLst>
          </p:cNvPr>
          <p:cNvSpPr>
            <a:spLocks noGrp="1"/>
          </p:cNvSpPr>
          <p:nvPr>
            <p:ph idx="1"/>
          </p:nvPr>
        </p:nvSpPr>
        <p:spPr>
          <a:xfrm>
            <a:off x="381000" y="1905000"/>
            <a:ext cx="8610600" cy="4525963"/>
          </a:xfrm>
        </p:spPr>
        <p:txBody>
          <a:bodyPr rtlCol="0">
            <a:normAutofit fontScale="40000" lnSpcReduction="20000"/>
          </a:bodyPr>
          <a:lstStyle/>
          <a:p>
            <a:pPr eaLnBrk="1" fontAlgn="auto" hangingPunct="1">
              <a:spcAft>
                <a:spcPts val="0"/>
              </a:spcAft>
              <a:defRPr/>
            </a:pPr>
            <a:r>
              <a:rPr lang="en-US" sz="6000" u="sng" dirty="0">
                <a:hlinkClick r:id="rId3" tooltip="1910.38 - Emergency action plans."/>
              </a:rPr>
              <a:t>1910.38 - Emergency action plans.</a:t>
            </a:r>
            <a:endParaRPr lang="en-US" sz="6000" dirty="0"/>
          </a:p>
          <a:p>
            <a:pPr eaLnBrk="1" fontAlgn="auto" hangingPunct="1">
              <a:spcAft>
                <a:spcPts val="0"/>
              </a:spcAft>
              <a:defRPr/>
            </a:pPr>
            <a:r>
              <a:rPr lang="en-US" sz="6000" u="sng" dirty="0">
                <a:hlinkClick r:id="rId4" tooltip="1910.66 - Powered platforms for building maintenance."/>
              </a:rPr>
              <a:t>1910.66 - Powered platforms for building maintenance.</a:t>
            </a:r>
            <a:endParaRPr lang="en-US" sz="6000" dirty="0"/>
          </a:p>
          <a:p>
            <a:pPr eaLnBrk="1" fontAlgn="auto" hangingPunct="1">
              <a:spcAft>
                <a:spcPts val="0"/>
              </a:spcAft>
              <a:defRPr/>
            </a:pPr>
            <a:r>
              <a:rPr lang="en-US" sz="6000" u="sng" dirty="0">
                <a:hlinkClick r:id="rId5" tooltip="1910.106 - Flammable liquids."/>
              </a:rPr>
              <a:t>1910.106 - Flammable liquids.</a:t>
            </a:r>
            <a:endParaRPr lang="en-US" sz="6000" dirty="0"/>
          </a:p>
          <a:p>
            <a:pPr eaLnBrk="1" fontAlgn="auto" hangingPunct="1">
              <a:spcAft>
                <a:spcPts val="0"/>
              </a:spcAft>
              <a:defRPr/>
            </a:pPr>
            <a:r>
              <a:rPr lang="en-US" sz="6000" u="sng" dirty="0">
                <a:hlinkClick r:id="rId6" tooltip="1910.107 - Spray finishing using flammable and combustible materials."/>
              </a:rPr>
              <a:t>1910.107 - Spray finishing using flammable and combustible materials.</a:t>
            </a:r>
            <a:endParaRPr lang="en-US" sz="6000" dirty="0"/>
          </a:p>
          <a:p>
            <a:pPr eaLnBrk="1" fontAlgn="auto" hangingPunct="1">
              <a:spcAft>
                <a:spcPts val="0"/>
              </a:spcAft>
              <a:defRPr/>
            </a:pPr>
            <a:r>
              <a:rPr lang="en-US" sz="6000" u="sng" dirty="0">
                <a:hlinkClick r:id="rId7" tooltip="1910.109 - Explosives and blasting agents."/>
              </a:rPr>
              <a:t>1910.109 - Explosives and blasting agents.</a:t>
            </a:r>
            <a:endParaRPr lang="en-US" sz="6000" dirty="0"/>
          </a:p>
          <a:p>
            <a:pPr eaLnBrk="1" fontAlgn="auto" hangingPunct="1">
              <a:spcAft>
                <a:spcPts val="0"/>
              </a:spcAft>
              <a:defRPr/>
            </a:pPr>
            <a:r>
              <a:rPr lang="en-US" sz="6000" u="sng" dirty="0">
                <a:hlinkClick r:id="rId8" tooltip="1910.110 - Storage and handling of liquefied petroleum gases."/>
              </a:rPr>
              <a:t>1910.110 - Storage and handling of liquefied petroleum gases.</a:t>
            </a:r>
            <a:endParaRPr lang="en-US" sz="6000" dirty="0"/>
          </a:p>
          <a:p>
            <a:pPr eaLnBrk="1" fontAlgn="auto" hangingPunct="1">
              <a:spcAft>
                <a:spcPts val="0"/>
              </a:spcAft>
              <a:defRPr/>
            </a:pPr>
            <a:r>
              <a:rPr lang="en-US" sz="6000" u="sng" dirty="0">
                <a:hlinkClick r:id="rId9" tooltip="1910.119 - Process safety management of highly hazardous chemicals."/>
              </a:rPr>
              <a:t>1910.119 - Process safety management of highly hazardous chemicals.</a:t>
            </a:r>
            <a:endParaRPr lang="en-US" sz="6000" dirty="0"/>
          </a:p>
          <a:p>
            <a:pPr eaLnBrk="1" fontAlgn="auto" hangingPunct="1">
              <a:spcAft>
                <a:spcPts val="0"/>
              </a:spcAft>
              <a:defRPr/>
            </a:pPr>
            <a:r>
              <a:rPr lang="en-US" sz="6000" u="sng" dirty="0">
                <a:hlinkClick r:id="rId10" tooltip="1910.120 - Hazardous waste operations and emergency response."/>
              </a:rPr>
              <a:t>1910.120 - Hazardous waste operations and emergency response.</a:t>
            </a:r>
            <a:endParaRPr lang="en-US" sz="6000" dirty="0"/>
          </a:p>
          <a:p>
            <a:pPr marL="514350" indent="-514350" eaLnBrk="1" fontAlgn="auto" hangingPunct="1">
              <a:spcAft>
                <a:spcPts val="0"/>
              </a:spcAft>
              <a:buFont typeface="+mj-lt"/>
              <a:buAutoNum type="arabicPeriod"/>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785E5-40B3-5963-8DF2-B42402D3CAAD}"/>
            </a:ext>
          </a:extLst>
        </p:cNvPr>
        <p:cNvGrpSpPr/>
        <p:nvPr/>
      </p:nvGrpSpPr>
      <p:grpSpPr>
        <a:xfrm>
          <a:off x="0" y="0"/>
          <a:ext cx="0" cy="0"/>
          <a:chOff x="0" y="0"/>
          <a:chExt cx="0" cy="0"/>
        </a:xfrm>
      </p:grpSpPr>
      <p:sp>
        <p:nvSpPr>
          <p:cNvPr id="20482" name="Title 1">
            <a:extLst>
              <a:ext uri="{FF2B5EF4-FFF2-40B4-BE49-F238E27FC236}">
                <a16:creationId xmlns:a16="http://schemas.microsoft.com/office/drawing/2014/main" id="{C585CC06-1693-F1C2-7C6E-5CB4CA51DA58}"/>
              </a:ext>
            </a:extLst>
          </p:cNvPr>
          <p:cNvSpPr>
            <a:spLocks noGrp="1"/>
          </p:cNvSpPr>
          <p:nvPr>
            <p:ph type="title"/>
          </p:nvPr>
        </p:nvSpPr>
        <p:spPr>
          <a:xfrm>
            <a:off x="152400" y="274638"/>
            <a:ext cx="8534400" cy="1630362"/>
          </a:xfrm>
        </p:spPr>
        <p:txBody>
          <a:bodyPr/>
          <a:lstStyle/>
          <a:p>
            <a:pPr algn="ctr" eaLnBrk="1" hangingPunct="1"/>
            <a:r>
              <a:rPr lang="en-US" altLang="en-US" sz="2800" dirty="0"/>
              <a:t>Do you have any of these operations?</a:t>
            </a:r>
            <a:br>
              <a:rPr lang="en-US" altLang="en-US" sz="2800" dirty="0"/>
            </a:br>
            <a:r>
              <a:rPr lang="en-US" altLang="en-US" sz="2800" dirty="0"/>
              <a:t>See Appendix A for each standards reference.</a:t>
            </a:r>
          </a:p>
        </p:txBody>
      </p:sp>
      <p:sp>
        <p:nvSpPr>
          <p:cNvPr id="5" name="Content Placeholder 4">
            <a:extLst>
              <a:ext uri="{FF2B5EF4-FFF2-40B4-BE49-F238E27FC236}">
                <a16:creationId xmlns:a16="http://schemas.microsoft.com/office/drawing/2014/main" id="{17EA0C8C-C4F1-F4C6-CC01-6D074AC7A815}"/>
              </a:ext>
            </a:extLst>
          </p:cNvPr>
          <p:cNvSpPr>
            <a:spLocks noGrp="1"/>
          </p:cNvSpPr>
          <p:nvPr>
            <p:ph idx="1"/>
          </p:nvPr>
        </p:nvSpPr>
        <p:spPr>
          <a:xfrm>
            <a:off x="381000" y="1905000"/>
            <a:ext cx="8610600" cy="4525963"/>
          </a:xfrm>
        </p:spPr>
        <p:txBody>
          <a:bodyPr rtlCol="0">
            <a:normAutofit fontScale="25000" lnSpcReduction="20000"/>
          </a:bodyPr>
          <a:lstStyle/>
          <a:p>
            <a:pPr eaLnBrk="1" fontAlgn="auto" hangingPunct="1">
              <a:spcAft>
                <a:spcPts val="0"/>
              </a:spcAft>
              <a:defRPr/>
            </a:pPr>
            <a:r>
              <a:rPr lang="en-US" sz="6400" u="sng" dirty="0">
                <a:hlinkClick r:id="rId2" tooltip="1910.125 - Additional requirements for dipping and coating operations that use flammable liquids or liquids with flashpoints greater than 199.4 *F (93 *C)."/>
              </a:rPr>
              <a:t>1910.125 - Additional requirements for dipping and coating operations that use flammable liquids </a:t>
            </a:r>
            <a:endParaRPr lang="en-US" sz="6400" u="sng" dirty="0"/>
          </a:p>
          <a:p>
            <a:pPr eaLnBrk="1" fontAlgn="auto" hangingPunct="1">
              <a:spcAft>
                <a:spcPts val="0"/>
              </a:spcAft>
              <a:defRPr/>
            </a:pPr>
            <a:r>
              <a:rPr lang="en-US" sz="6400" u="sng" dirty="0">
                <a:hlinkClick r:id="rId3" tooltip="1910.146 - Permit-required confined spaces"/>
              </a:rPr>
              <a:t>1910.146 - Permit-required confined spaces</a:t>
            </a:r>
            <a:endParaRPr lang="en-US" sz="6400" dirty="0"/>
          </a:p>
          <a:p>
            <a:pPr eaLnBrk="1" fontAlgn="auto" hangingPunct="1">
              <a:spcAft>
                <a:spcPts val="0"/>
              </a:spcAft>
              <a:defRPr/>
            </a:pPr>
            <a:r>
              <a:rPr lang="en-US" sz="6400" u="sng" dirty="0">
                <a:hlinkClick r:id="rId4" tooltip="1910.178 - Powered industrial trucks."/>
              </a:rPr>
              <a:t>1910.178 - Powered industrial trucks.</a:t>
            </a:r>
            <a:endParaRPr lang="en-US" sz="6400" dirty="0"/>
          </a:p>
          <a:p>
            <a:pPr eaLnBrk="1" fontAlgn="auto" hangingPunct="1">
              <a:spcAft>
                <a:spcPts val="0"/>
              </a:spcAft>
              <a:defRPr/>
            </a:pPr>
            <a:r>
              <a:rPr lang="en-US" sz="6400" u="sng" dirty="0">
                <a:hlinkClick r:id="rId5" tooltip="1910.179 - Overhead and gantry cranes."/>
              </a:rPr>
              <a:t>1910.179 - Overhead and gantry cranes.</a:t>
            </a:r>
            <a:endParaRPr lang="en-US" sz="6400" dirty="0"/>
          </a:p>
          <a:p>
            <a:pPr eaLnBrk="1" fontAlgn="auto" hangingPunct="1">
              <a:spcAft>
                <a:spcPts val="0"/>
              </a:spcAft>
              <a:defRPr/>
            </a:pPr>
            <a:r>
              <a:rPr lang="en-US" sz="6400" u="sng" dirty="0">
                <a:hlinkClick r:id="rId6" tooltip="1910.180 - Crawler locomotive and truck cranes."/>
              </a:rPr>
              <a:t>1910.180 - Crawler locomotive and truck cranes.</a:t>
            </a:r>
            <a:endParaRPr lang="en-US" sz="6400" dirty="0"/>
          </a:p>
          <a:p>
            <a:pPr eaLnBrk="1" fontAlgn="auto" hangingPunct="1">
              <a:spcAft>
                <a:spcPts val="0"/>
              </a:spcAft>
              <a:defRPr/>
            </a:pPr>
            <a:r>
              <a:rPr lang="en-US" sz="6400" u="sng" dirty="0">
                <a:hlinkClick r:id="rId7" tooltip="1910.181 - Derricks."/>
              </a:rPr>
              <a:t>1910.181 - Derricks.</a:t>
            </a:r>
            <a:endParaRPr lang="en-US" sz="6400" dirty="0"/>
          </a:p>
          <a:p>
            <a:pPr eaLnBrk="1" fontAlgn="auto" hangingPunct="1">
              <a:spcAft>
                <a:spcPts val="0"/>
              </a:spcAft>
              <a:defRPr/>
            </a:pPr>
            <a:r>
              <a:rPr lang="en-US" sz="6400" u="sng" dirty="0">
                <a:hlinkClick r:id="rId8" tooltip="1910.252 - General requirements."/>
              </a:rPr>
              <a:t>1910.252 - General requirements.</a:t>
            </a:r>
            <a:endParaRPr lang="en-US" sz="6400" dirty="0"/>
          </a:p>
          <a:p>
            <a:pPr eaLnBrk="1" fontAlgn="auto" hangingPunct="1">
              <a:spcAft>
                <a:spcPts val="0"/>
              </a:spcAft>
              <a:defRPr/>
            </a:pPr>
            <a:r>
              <a:rPr lang="en-US" sz="6400" u="sng" dirty="0">
                <a:hlinkClick r:id="rId9" tooltip="1910.265 - Sawmills."/>
              </a:rPr>
              <a:t>1910.265 - Sawmills.</a:t>
            </a:r>
            <a:endParaRPr lang="en-US" sz="6400" dirty="0"/>
          </a:p>
          <a:p>
            <a:pPr eaLnBrk="1" fontAlgn="auto" hangingPunct="1">
              <a:spcAft>
                <a:spcPts val="0"/>
              </a:spcAft>
              <a:defRPr/>
            </a:pPr>
            <a:r>
              <a:rPr lang="en-US" sz="6400" u="sng" dirty="0">
                <a:hlinkClick r:id="rId10" tooltip="1910.266 - Logging operations."/>
              </a:rPr>
              <a:t>1910.266 - Logging operations.</a:t>
            </a:r>
            <a:endParaRPr lang="en-US" sz="6400" dirty="0"/>
          </a:p>
          <a:p>
            <a:pPr eaLnBrk="1" fontAlgn="auto" hangingPunct="1">
              <a:spcAft>
                <a:spcPts val="0"/>
              </a:spcAft>
              <a:defRPr/>
            </a:pPr>
            <a:r>
              <a:rPr lang="en-US" sz="6400" u="sng" dirty="0">
                <a:hlinkClick r:id="rId11" tooltip="1910.272 - Grain handling facilities."/>
              </a:rPr>
              <a:t>1910.272 - Grain handling facilities.</a:t>
            </a:r>
            <a:endParaRPr lang="en-US" sz="6400" dirty="0"/>
          </a:p>
          <a:p>
            <a:pPr eaLnBrk="1" fontAlgn="auto" hangingPunct="1">
              <a:spcAft>
                <a:spcPts val="0"/>
              </a:spcAft>
              <a:defRPr/>
            </a:pPr>
            <a:r>
              <a:rPr lang="en-US" sz="6400" u="sng" dirty="0">
                <a:hlinkClick r:id="rId12" tooltip="1910.1047 - Ethylene oxide."/>
              </a:rPr>
              <a:t>1910.1047 - Ethylene oxide.</a:t>
            </a:r>
            <a:endParaRPr lang="en-US" sz="6400" dirty="0"/>
          </a:p>
          <a:p>
            <a:pPr eaLnBrk="1" fontAlgn="auto" hangingPunct="1">
              <a:spcAft>
                <a:spcPts val="0"/>
              </a:spcAft>
              <a:defRPr/>
            </a:pPr>
            <a:r>
              <a:rPr lang="en-US" sz="6400" u="sng" dirty="0">
                <a:hlinkClick r:id="rId13" tooltip="1910.1050 - Methylenedianiline"/>
              </a:rPr>
              <a:t>1910.1050 - </a:t>
            </a:r>
            <a:r>
              <a:rPr lang="en-US" sz="6400" u="sng" dirty="0" err="1">
                <a:hlinkClick r:id="rId13" tooltip="1910.1050 - Methylenedianiline"/>
              </a:rPr>
              <a:t>Methylenedianiline</a:t>
            </a:r>
            <a:endParaRPr lang="en-US" sz="6400" dirty="0"/>
          </a:p>
          <a:p>
            <a:pPr eaLnBrk="1" fontAlgn="auto" hangingPunct="1">
              <a:spcAft>
                <a:spcPts val="0"/>
              </a:spcAft>
              <a:defRPr/>
            </a:pPr>
            <a:r>
              <a:rPr lang="en-US" sz="6400" u="sng" dirty="0">
                <a:hlinkClick r:id="rId14" tooltip="1910.1051 - 1,3-Butadiene."/>
              </a:rPr>
              <a:t>1910.1051 - 1,3-Butadiene.</a:t>
            </a:r>
            <a:endParaRPr lang="en-US" sz="6400" dirty="0"/>
          </a:p>
          <a:p>
            <a:pPr marL="514350" indent="-514350" eaLnBrk="1" fontAlgn="auto" hangingPunct="1">
              <a:spcAft>
                <a:spcPts val="0"/>
              </a:spcAft>
              <a:buFont typeface="+mj-lt"/>
              <a:buAutoNum type="arabicPeriod"/>
              <a:defRPr/>
            </a:pPr>
            <a:endParaRPr lang="en-US" dirty="0"/>
          </a:p>
        </p:txBody>
      </p:sp>
    </p:spTree>
    <p:extLst>
      <p:ext uri="{BB962C8B-B14F-4D97-AF65-F5344CB8AC3E}">
        <p14:creationId xmlns:p14="http://schemas.microsoft.com/office/powerpoint/2010/main" val="4086403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7FFCE3B9-506A-3C96-0996-FC37A0EC0B39}"/>
              </a:ext>
            </a:extLst>
          </p:cNvPr>
          <p:cNvSpPr>
            <a:spLocks noGrp="1"/>
          </p:cNvSpPr>
          <p:nvPr>
            <p:ph type="title"/>
          </p:nvPr>
        </p:nvSpPr>
        <p:spPr/>
        <p:txBody>
          <a:bodyPr/>
          <a:lstStyle/>
          <a:p>
            <a:pPr algn="ctr" eaLnBrk="1" hangingPunct="1"/>
            <a:r>
              <a:rPr lang="en-US" altLang="en-US" dirty="0"/>
              <a:t>Definitions</a:t>
            </a:r>
          </a:p>
        </p:txBody>
      </p:sp>
      <p:sp>
        <p:nvSpPr>
          <p:cNvPr id="21507" name="Text Placeholder 3">
            <a:extLst>
              <a:ext uri="{FF2B5EF4-FFF2-40B4-BE49-F238E27FC236}">
                <a16:creationId xmlns:a16="http://schemas.microsoft.com/office/drawing/2014/main" id="{5B614A69-706F-0251-28D7-FDB1C75F465E}"/>
              </a:ext>
            </a:extLst>
          </p:cNvPr>
          <p:cNvSpPr>
            <a:spLocks noGrp="1"/>
          </p:cNvSpPr>
          <p:nvPr>
            <p:ph type="body" idx="1"/>
          </p:nvPr>
        </p:nvSpPr>
        <p:spPr>
          <a:xfrm>
            <a:off x="894757" y="1728789"/>
            <a:ext cx="3868340" cy="823912"/>
          </a:xfrm>
        </p:spPr>
        <p:txBody>
          <a:bodyPr/>
          <a:lstStyle/>
          <a:p>
            <a:pPr algn="ctr" eaLnBrk="1" hangingPunct="1"/>
            <a:r>
              <a:rPr lang="en-US" altLang="en-US" dirty="0"/>
              <a:t>“Education”       VS.</a:t>
            </a:r>
          </a:p>
        </p:txBody>
      </p:sp>
      <p:sp>
        <p:nvSpPr>
          <p:cNvPr id="5" name="Content Placeholder 4">
            <a:extLst>
              <a:ext uri="{FF2B5EF4-FFF2-40B4-BE49-F238E27FC236}">
                <a16:creationId xmlns:a16="http://schemas.microsoft.com/office/drawing/2014/main" id="{8ED2FF83-ACF5-1C9D-7CF0-E0BB3152FED9}"/>
              </a:ext>
            </a:extLst>
          </p:cNvPr>
          <p:cNvSpPr>
            <a:spLocks noGrp="1"/>
          </p:cNvSpPr>
          <p:nvPr>
            <p:ph sz="half" idx="2"/>
          </p:nvPr>
        </p:nvSpPr>
        <p:spPr/>
        <p:txBody>
          <a:bodyPr rtlCol="0">
            <a:normAutofit fontScale="92500" lnSpcReduction="10000"/>
          </a:bodyPr>
          <a:lstStyle/>
          <a:p>
            <a:pPr eaLnBrk="1" fontAlgn="auto" hangingPunct="1">
              <a:spcAft>
                <a:spcPts val="0"/>
              </a:spcAft>
              <a:defRPr/>
            </a:pPr>
            <a:endParaRPr lang="en-US" sz="1800" dirty="0"/>
          </a:p>
          <a:p>
            <a:pPr eaLnBrk="1" fontAlgn="auto" hangingPunct="1">
              <a:spcAft>
                <a:spcPts val="0"/>
              </a:spcAft>
              <a:defRPr/>
            </a:pPr>
            <a:r>
              <a:rPr lang="en-US" sz="1800" b="1" dirty="0"/>
              <a:t>1910.157(g)(1)</a:t>
            </a:r>
            <a:r>
              <a:rPr lang="en-US" sz="1800" dirty="0"/>
              <a:t>Where the employer has provided portable fire extinguishers for employee use in the workplace, the employer shall also provide an </a:t>
            </a:r>
            <a:r>
              <a:rPr lang="en-US" sz="1800" b="1" u="sng" dirty="0">
                <a:solidFill>
                  <a:srgbClr val="FF0000"/>
                </a:solidFill>
              </a:rPr>
              <a:t>educational program </a:t>
            </a:r>
            <a:r>
              <a:rPr lang="en-US" sz="1800" dirty="0"/>
              <a:t>to familiarize employees with the general principles of fire extinguisher use and the hazards involved with incipient stage fire fighting.</a:t>
            </a:r>
          </a:p>
          <a:p>
            <a:pPr eaLnBrk="1" fontAlgn="auto" hangingPunct="1">
              <a:spcAft>
                <a:spcPts val="0"/>
              </a:spcAft>
              <a:defRPr/>
            </a:pPr>
            <a:endParaRPr lang="en-US" sz="1800" dirty="0"/>
          </a:p>
          <a:p>
            <a:pPr eaLnBrk="1" fontAlgn="auto" hangingPunct="1">
              <a:spcAft>
                <a:spcPts val="0"/>
              </a:spcAft>
              <a:defRPr/>
            </a:pPr>
            <a:r>
              <a:rPr lang="en-US" sz="1800" b="1" u="sng" dirty="0">
                <a:solidFill>
                  <a:srgbClr val="FF0000"/>
                </a:solidFill>
              </a:rPr>
              <a:t>"Education" </a:t>
            </a:r>
            <a:r>
              <a:rPr lang="en-US" sz="1800" dirty="0"/>
              <a:t>means the process of imparting knowledge or skill through systematic instruction. It does not require formal classroom instruction.</a:t>
            </a:r>
          </a:p>
        </p:txBody>
      </p:sp>
      <p:sp>
        <p:nvSpPr>
          <p:cNvPr id="6" name="Text Placeholder 5">
            <a:extLst>
              <a:ext uri="{FF2B5EF4-FFF2-40B4-BE49-F238E27FC236}">
                <a16:creationId xmlns:a16="http://schemas.microsoft.com/office/drawing/2014/main" id="{3001B621-2A6F-878D-AAE6-94085A5B5FBD}"/>
              </a:ext>
            </a:extLst>
          </p:cNvPr>
          <p:cNvSpPr>
            <a:spLocks noGrp="1"/>
          </p:cNvSpPr>
          <p:nvPr>
            <p:ph type="body" sz="quarter" idx="3"/>
          </p:nvPr>
        </p:nvSpPr>
        <p:spPr>
          <a:xfrm>
            <a:off x="4498182" y="1827213"/>
            <a:ext cx="4648200" cy="639762"/>
          </a:xfrm>
        </p:spPr>
        <p:txBody>
          <a:bodyPr rtlCol="0">
            <a:normAutofit fontScale="92500"/>
          </a:bodyPr>
          <a:lstStyle/>
          <a:p>
            <a:pPr algn="ctr" eaLnBrk="1" fontAlgn="auto" hangingPunct="1">
              <a:spcAft>
                <a:spcPts val="0"/>
              </a:spcAft>
              <a:defRPr/>
            </a:pPr>
            <a:r>
              <a:rPr lang="en-US" dirty="0"/>
              <a:t>“Training” for designated employees</a:t>
            </a:r>
          </a:p>
        </p:txBody>
      </p:sp>
      <p:sp>
        <p:nvSpPr>
          <p:cNvPr id="7" name="Content Placeholder 6">
            <a:extLst>
              <a:ext uri="{FF2B5EF4-FFF2-40B4-BE49-F238E27FC236}">
                <a16:creationId xmlns:a16="http://schemas.microsoft.com/office/drawing/2014/main" id="{CD4ED114-2186-24F3-787F-7EB09ADB568D}"/>
              </a:ext>
            </a:extLst>
          </p:cNvPr>
          <p:cNvSpPr>
            <a:spLocks noGrp="1"/>
          </p:cNvSpPr>
          <p:nvPr>
            <p:ph sz="quarter" idx="4"/>
          </p:nvPr>
        </p:nvSpPr>
        <p:spPr/>
        <p:txBody>
          <a:bodyPr rtlCol="0">
            <a:normAutofit fontScale="92500" lnSpcReduction="10000"/>
          </a:bodyPr>
          <a:lstStyle/>
          <a:p>
            <a:pPr eaLnBrk="1" fontAlgn="auto" hangingPunct="1">
              <a:spcAft>
                <a:spcPts val="0"/>
              </a:spcAft>
              <a:defRPr/>
            </a:pPr>
            <a:endParaRPr lang="en-US" sz="1800" dirty="0"/>
          </a:p>
          <a:p>
            <a:pPr eaLnBrk="1" fontAlgn="auto" hangingPunct="1">
              <a:spcAft>
                <a:spcPts val="0"/>
              </a:spcAft>
              <a:defRPr/>
            </a:pPr>
            <a:r>
              <a:rPr lang="en-US" sz="1800" b="1" dirty="0"/>
              <a:t>1910.157(g)(3)</a:t>
            </a:r>
            <a:r>
              <a:rPr lang="en-US" sz="1800" dirty="0"/>
              <a:t>The employer shall provide employees who have been </a:t>
            </a:r>
            <a:r>
              <a:rPr lang="en-US" sz="1800" b="1" u="sng" dirty="0">
                <a:solidFill>
                  <a:srgbClr val="FF0000"/>
                </a:solidFill>
              </a:rPr>
              <a:t>designated</a:t>
            </a:r>
            <a:r>
              <a:rPr lang="en-US" sz="1800" dirty="0"/>
              <a:t> to use fire fighting equipment as part of an emergency action plan </a:t>
            </a:r>
            <a:r>
              <a:rPr lang="en-US" sz="1800" b="1" u="sng" dirty="0">
                <a:solidFill>
                  <a:srgbClr val="FF0000"/>
                </a:solidFill>
              </a:rPr>
              <a:t>with training </a:t>
            </a:r>
            <a:r>
              <a:rPr lang="en-US" sz="1800" dirty="0"/>
              <a:t>in the use of the appropriate equipment.</a:t>
            </a:r>
          </a:p>
          <a:p>
            <a:pPr eaLnBrk="1" fontAlgn="auto" hangingPunct="1">
              <a:spcAft>
                <a:spcPts val="0"/>
              </a:spcAft>
              <a:defRPr/>
            </a:pPr>
            <a:endParaRPr lang="en-US" sz="1800" dirty="0"/>
          </a:p>
          <a:p>
            <a:pPr eaLnBrk="1" fontAlgn="auto" hangingPunct="1">
              <a:spcAft>
                <a:spcPts val="0"/>
              </a:spcAft>
              <a:defRPr/>
            </a:pPr>
            <a:r>
              <a:rPr lang="en-US" sz="1800" b="1" u="sng" dirty="0">
                <a:solidFill>
                  <a:srgbClr val="FF0000"/>
                </a:solidFill>
              </a:rPr>
              <a:t>"Training"</a:t>
            </a:r>
            <a:r>
              <a:rPr lang="en-US" sz="1800" b="1" u="sng" dirty="0"/>
              <a:t> </a:t>
            </a:r>
            <a:r>
              <a:rPr lang="en-US" sz="1800" dirty="0"/>
              <a:t>means the process of making proficient through instruction </a:t>
            </a:r>
            <a:r>
              <a:rPr lang="en-US" sz="1800" u="sng" dirty="0"/>
              <a:t>and hands-on practice in the operation of equipment</a:t>
            </a:r>
            <a:r>
              <a:rPr lang="en-US" sz="1800" dirty="0"/>
              <a:t>, including respiratory protection equipment, that is expected to be used and in the performance of assigned duties.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842B4-5E2A-8FB4-919D-E41EF4EA636F}"/>
              </a:ext>
            </a:extLst>
          </p:cNvPr>
          <p:cNvSpPr>
            <a:spLocks noGrp="1"/>
          </p:cNvSpPr>
          <p:nvPr>
            <p:ph type="title"/>
          </p:nvPr>
        </p:nvSpPr>
        <p:spPr>
          <a:xfrm>
            <a:off x="381000" y="846138"/>
            <a:ext cx="8763000" cy="1143000"/>
          </a:xfrm>
        </p:spPr>
        <p:txBody>
          <a:bodyPr rtlCol="0">
            <a:normAutofit fontScale="90000"/>
          </a:bodyPr>
          <a:lstStyle/>
          <a:p>
            <a:pPr eaLnBrk="1" fontAlgn="auto" hangingPunct="1">
              <a:spcAft>
                <a:spcPts val="0"/>
              </a:spcAft>
              <a:defRPr/>
            </a:pPr>
            <a:r>
              <a:rPr lang="en-US" dirty="0"/>
              <a:t>Are live Fires required as part of Training?</a:t>
            </a:r>
          </a:p>
        </p:txBody>
      </p:sp>
      <p:sp>
        <p:nvSpPr>
          <p:cNvPr id="6" name="Content Placeholder 5">
            <a:extLst>
              <a:ext uri="{FF2B5EF4-FFF2-40B4-BE49-F238E27FC236}">
                <a16:creationId xmlns:a16="http://schemas.microsoft.com/office/drawing/2014/main" id="{9B357CD7-4E07-7F54-D8C2-254569A6C782}"/>
              </a:ext>
            </a:extLst>
          </p:cNvPr>
          <p:cNvSpPr>
            <a:spLocks noGrp="1"/>
          </p:cNvSpPr>
          <p:nvPr>
            <p:ph sz="quarter" idx="4"/>
          </p:nvPr>
        </p:nvSpPr>
        <p:spPr>
          <a:xfrm>
            <a:off x="228600" y="2174875"/>
            <a:ext cx="8458200" cy="3951288"/>
          </a:xfrm>
        </p:spPr>
        <p:txBody>
          <a:bodyPr rtlCol="0">
            <a:normAutofit fontScale="70000" lnSpcReduction="20000"/>
          </a:bodyPr>
          <a:lstStyle/>
          <a:p>
            <a:pPr marL="0" indent="0" eaLnBrk="1" fontAlgn="auto" hangingPunct="1">
              <a:spcAft>
                <a:spcPts val="0"/>
              </a:spcAft>
              <a:buFont typeface="Arial" panose="020B0604020202020204" pitchFamily="34" charset="0"/>
              <a:buNone/>
              <a:defRPr/>
            </a:pPr>
            <a:r>
              <a:rPr lang="en-US" b="1" dirty="0">
                <a:solidFill>
                  <a:srgbClr val="FF0000"/>
                </a:solidFill>
              </a:rPr>
              <a:t>Letter of Interpretation:  JULY 2, 1991, 1910.155(c)(141)</a:t>
            </a:r>
          </a:p>
          <a:p>
            <a:pPr marL="0" indent="0" eaLnBrk="1" fontAlgn="auto" hangingPunct="1">
              <a:spcAft>
                <a:spcPts val="0"/>
              </a:spcAft>
              <a:buFont typeface="Arial" panose="020B0604020202020204" pitchFamily="34" charset="0"/>
              <a:buNone/>
              <a:defRPr/>
            </a:pPr>
            <a:endParaRPr lang="en-US" dirty="0"/>
          </a:p>
          <a:p>
            <a:pPr marL="457200" indent="-457200" eaLnBrk="1" fontAlgn="auto" hangingPunct="1">
              <a:spcAft>
                <a:spcPts val="0"/>
              </a:spcAft>
              <a:buFont typeface="+mj-lt"/>
              <a:buAutoNum type="arabicPeriod"/>
              <a:defRPr/>
            </a:pPr>
            <a:r>
              <a:rPr lang="en-US" dirty="0"/>
              <a:t>“OSHA does not require that fires actually must be started and extinguished to simulate emergency fire conditions during employee training. </a:t>
            </a:r>
          </a:p>
          <a:p>
            <a:pPr marL="457200" indent="-457200" eaLnBrk="1" fontAlgn="auto" hangingPunct="1">
              <a:spcAft>
                <a:spcPts val="0"/>
              </a:spcAft>
              <a:buFont typeface="+mj-lt"/>
              <a:buAutoNum type="arabicPeriod"/>
              <a:defRPr/>
            </a:pPr>
            <a:endParaRPr lang="en-US" dirty="0"/>
          </a:p>
          <a:p>
            <a:pPr marL="457200" indent="-457200" eaLnBrk="1" fontAlgn="auto" hangingPunct="1">
              <a:spcAft>
                <a:spcPts val="0"/>
              </a:spcAft>
              <a:buFont typeface="+mj-lt"/>
              <a:buAutoNum type="arabicPeriod"/>
              <a:defRPr/>
            </a:pPr>
            <a:r>
              <a:rPr lang="en-US" dirty="0"/>
              <a:t>"Hands-on" training does not necessarily mean "live fire" demonstration. However, when conducted, live-fire demonstrations should be conducted under qualified supervision at a facility appropriate for the purpose. </a:t>
            </a:r>
          </a:p>
          <a:p>
            <a:pPr marL="457200" indent="-457200" eaLnBrk="1" fontAlgn="auto" hangingPunct="1">
              <a:spcAft>
                <a:spcPts val="0"/>
              </a:spcAft>
              <a:buFont typeface="+mj-lt"/>
              <a:buAutoNum type="arabicPeriod"/>
              <a:defRPr/>
            </a:pPr>
            <a:endParaRPr lang="en-US" dirty="0"/>
          </a:p>
          <a:p>
            <a:pPr marL="457200" indent="-457200" eaLnBrk="1" fontAlgn="auto" hangingPunct="1">
              <a:spcAft>
                <a:spcPts val="0"/>
              </a:spcAft>
              <a:buFont typeface="+mj-lt"/>
              <a:buAutoNum type="arabicPeriod"/>
              <a:defRPr/>
            </a:pPr>
            <a:r>
              <a:rPr lang="en-US" dirty="0"/>
              <a:t>As a minimum, hands-on training should include the actual discharging of fire extinguishers appropriate for the type of fires expected, </a:t>
            </a:r>
            <a:r>
              <a:rPr lang="en-US" dirty="0" err="1"/>
              <a:t>unracking</a:t>
            </a:r>
            <a:r>
              <a:rPr lang="en-US" dirty="0"/>
              <a:t> of standpipe hoses, and test-sounding of fire alarm boxes.”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A8D9C78-A5CD-6EE3-E1A3-1765EAC742EA}"/>
              </a:ext>
            </a:extLst>
          </p:cNvPr>
          <p:cNvSpPr>
            <a:spLocks noGrp="1"/>
          </p:cNvSpPr>
          <p:nvPr>
            <p:ph type="title"/>
          </p:nvPr>
        </p:nvSpPr>
        <p:spPr>
          <a:xfrm>
            <a:off x="971550" y="822326"/>
            <a:ext cx="7886700" cy="1325563"/>
          </a:xfrm>
        </p:spPr>
        <p:txBody>
          <a:bodyPr/>
          <a:lstStyle/>
          <a:p>
            <a:pPr eaLnBrk="1" hangingPunct="1"/>
            <a:r>
              <a:rPr lang="en-US" altLang="en-US" dirty="0"/>
              <a:t>Purpose of a Fire Extinguisher</a:t>
            </a:r>
          </a:p>
        </p:txBody>
      </p:sp>
      <p:sp>
        <p:nvSpPr>
          <p:cNvPr id="3" name="Content Placeholder 2">
            <a:extLst>
              <a:ext uri="{FF2B5EF4-FFF2-40B4-BE49-F238E27FC236}">
                <a16:creationId xmlns:a16="http://schemas.microsoft.com/office/drawing/2014/main" id="{2633CDEB-96E8-D7D9-03FF-99808D98D632}"/>
              </a:ext>
            </a:extLst>
          </p:cNvPr>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endParaRPr lang="en-US" dirty="0"/>
          </a:p>
          <a:p>
            <a:pPr marL="0" indent="0" eaLnBrk="1" fontAlgn="auto" hangingPunct="1">
              <a:spcAft>
                <a:spcPts val="0"/>
              </a:spcAft>
              <a:buFont typeface="Arial" panose="020B0604020202020204" pitchFamily="34" charset="0"/>
              <a:buNone/>
              <a:defRPr/>
            </a:pPr>
            <a:r>
              <a:rPr lang="en-US" u="sng" dirty="0"/>
              <a:t>Two functions:</a:t>
            </a:r>
          </a:p>
          <a:p>
            <a:pPr marL="514350" indent="-514350" eaLnBrk="1" fontAlgn="auto" hangingPunct="1">
              <a:spcAft>
                <a:spcPts val="0"/>
              </a:spcAft>
              <a:buFont typeface="+mj-lt"/>
              <a:buAutoNum type="arabicPeriod"/>
              <a:defRPr/>
            </a:pPr>
            <a:r>
              <a:rPr lang="en-US" dirty="0"/>
              <a:t> To control or extinguish small or </a:t>
            </a:r>
            <a:r>
              <a:rPr lang="en-US" u="sng" dirty="0">
                <a:solidFill>
                  <a:srgbClr val="FF0000"/>
                </a:solidFill>
              </a:rPr>
              <a:t>incipient</a:t>
            </a:r>
            <a:r>
              <a:rPr lang="en-US" dirty="0"/>
              <a:t> stage fires and, </a:t>
            </a:r>
          </a:p>
          <a:p>
            <a:pPr marL="514350" indent="-514350" eaLnBrk="1" fontAlgn="auto" hangingPunct="1">
              <a:spcAft>
                <a:spcPts val="0"/>
              </a:spcAft>
              <a:buFont typeface="+mj-lt"/>
              <a:buAutoNum type="arabicPeriod"/>
              <a:defRPr/>
            </a:pPr>
            <a:r>
              <a:rPr lang="en-US" dirty="0"/>
              <a:t>To protect evacuation routes that a fire may block directly or indirectly with smoke or burning/smoldering materials.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F41A735-4195-D66D-B1F8-0B90323E62CA}"/>
              </a:ext>
            </a:extLst>
          </p:cNvPr>
          <p:cNvSpPr>
            <a:spLocks noGrp="1"/>
          </p:cNvSpPr>
          <p:nvPr>
            <p:ph type="title"/>
          </p:nvPr>
        </p:nvSpPr>
        <p:spPr>
          <a:xfrm>
            <a:off x="842963" y="922339"/>
            <a:ext cx="7886700" cy="1325563"/>
          </a:xfrm>
        </p:spPr>
        <p:txBody>
          <a:bodyPr/>
          <a:lstStyle/>
          <a:p>
            <a:pPr eaLnBrk="1" hangingPunct="1"/>
            <a:r>
              <a:rPr lang="en-US" altLang="en-US" dirty="0"/>
              <a:t>Where to find a Fire Extinguisher </a:t>
            </a:r>
          </a:p>
        </p:txBody>
      </p:sp>
      <p:sp>
        <p:nvSpPr>
          <p:cNvPr id="3" name="Content Placeholder 2">
            <a:extLst>
              <a:ext uri="{FF2B5EF4-FFF2-40B4-BE49-F238E27FC236}">
                <a16:creationId xmlns:a16="http://schemas.microsoft.com/office/drawing/2014/main" id="{4C4A761D-ABF5-7A01-C2BC-D3A973C31FB6}"/>
              </a:ext>
            </a:extLst>
          </p:cNvPr>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endParaRPr lang="en-US" dirty="0"/>
          </a:p>
          <a:p>
            <a:pPr marL="0" indent="0" eaLnBrk="1" fontAlgn="auto" hangingPunct="1">
              <a:spcAft>
                <a:spcPts val="0"/>
              </a:spcAft>
              <a:buFont typeface="Arial" panose="020B0604020202020204" pitchFamily="34" charset="0"/>
              <a:buNone/>
              <a:defRPr/>
            </a:pPr>
            <a:r>
              <a:rPr lang="en-US" u="sng" dirty="0"/>
              <a:t>Location and Requirements:</a:t>
            </a:r>
          </a:p>
          <a:p>
            <a:pPr marL="514350" indent="-514350" eaLnBrk="1" fontAlgn="auto" hangingPunct="1">
              <a:spcAft>
                <a:spcPts val="0"/>
              </a:spcAft>
              <a:buFont typeface="+mj-lt"/>
              <a:buAutoNum type="arabicPeriod"/>
              <a:defRPr/>
            </a:pPr>
            <a:r>
              <a:rPr lang="en-US" sz="2000" dirty="0"/>
              <a:t> OSHA requires fire extinguishers to be at least four inches above the ground, meaning you cannot store them on the ground. </a:t>
            </a:r>
          </a:p>
          <a:p>
            <a:pPr marL="514350" indent="-514350" eaLnBrk="1" fontAlgn="auto" hangingPunct="1">
              <a:spcAft>
                <a:spcPts val="0"/>
              </a:spcAft>
              <a:buFont typeface="+mj-lt"/>
              <a:buAutoNum type="arabicPeriod"/>
              <a:defRPr/>
            </a:pPr>
            <a:r>
              <a:rPr lang="en-US" sz="2000" dirty="0"/>
              <a:t>You should mark locations on the Evacuation Map of your fire extinguishers.</a:t>
            </a:r>
          </a:p>
          <a:p>
            <a:pPr marL="514350" indent="-514350" eaLnBrk="1" fontAlgn="auto" hangingPunct="1">
              <a:spcAft>
                <a:spcPts val="0"/>
              </a:spcAft>
              <a:buFont typeface="+mj-lt"/>
              <a:buAutoNum type="arabicPeriod"/>
              <a:defRPr/>
            </a:pPr>
            <a:r>
              <a:rPr lang="en-US" sz="2000" dirty="0"/>
              <a:t>The distance between fire extinguishers depends on the type of fire that is likely to occur and the class of extinguishers you have. It ranges from 30 feet for some types of Class B extinguisher to within 75 feet for Class A and a maximum of 75 feet from a Class D hazard.</a:t>
            </a:r>
          </a:p>
          <a:p>
            <a:pPr marL="514350" indent="-514350" eaLnBrk="1" fontAlgn="auto" hangingPunct="1">
              <a:spcAft>
                <a:spcPts val="0"/>
              </a:spcAft>
              <a:buFont typeface="+mj-lt"/>
              <a:buAutoNum type="arabicPeriod"/>
              <a:defRPr/>
            </a:pPr>
            <a:r>
              <a:rPr lang="en-US" sz="2000" dirty="0"/>
              <a:t>The National Fire Protection Association (NFPA) recommends, for Class A fire risks, one 2-A extinguisher for every 3,000 square feet.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06CDD48-A23B-DBBF-5ED2-0B1CCFC4B87B}"/>
              </a:ext>
            </a:extLst>
          </p:cNvPr>
          <p:cNvSpPr>
            <a:spLocks noGrp="1"/>
          </p:cNvSpPr>
          <p:nvPr>
            <p:ph type="ctrTitle"/>
          </p:nvPr>
        </p:nvSpPr>
        <p:spPr>
          <a:xfrm>
            <a:off x="685800" y="1905000"/>
            <a:ext cx="7772400" cy="4038600"/>
          </a:xfrm>
        </p:spPr>
        <p:txBody>
          <a:bodyPr/>
          <a:lstStyle/>
          <a:p>
            <a:pPr eaLnBrk="1" hangingPunct="1"/>
            <a:r>
              <a:rPr lang="en-US" altLang="en-US" sz="3600" b="1" dirty="0"/>
              <a:t>References</a:t>
            </a:r>
            <a:br>
              <a:rPr lang="en-US" altLang="en-US" sz="3600" dirty="0"/>
            </a:br>
            <a:br>
              <a:rPr lang="en-US" altLang="en-US" sz="3600" dirty="0"/>
            </a:br>
            <a:r>
              <a:rPr lang="en-US" altLang="en-US" sz="3200" dirty="0"/>
              <a:t>OSHA 1910.157 (g)</a:t>
            </a:r>
            <a:br>
              <a:rPr lang="en-US" altLang="en-US" sz="3200" dirty="0"/>
            </a:br>
            <a:r>
              <a:rPr lang="en-US" altLang="en-US" sz="3200" dirty="0"/>
              <a:t>AGP-99.200.08 EFFECTIVE DATE 6.30.25</a:t>
            </a:r>
            <a:br>
              <a:rPr lang="en-US" altLang="en-US" sz="3200" dirty="0"/>
            </a:br>
            <a:r>
              <a:rPr lang="en-US" altLang="en-US" sz="3200" dirty="0"/>
              <a:t>Oregon Administrative Rule 437-002-0187</a:t>
            </a:r>
            <a:br>
              <a:rPr lang="en-US" altLang="en-US" sz="3600" dirty="0"/>
            </a:br>
            <a:br>
              <a:rPr lang="en-US" altLang="en-US" sz="3600" dirty="0"/>
            </a:br>
            <a:br>
              <a:rPr lang="en-US" altLang="en-US" sz="3600" dirty="0"/>
            </a:br>
            <a:br>
              <a:rPr lang="en-US" altLang="en-US" sz="1600" dirty="0"/>
            </a:br>
            <a:endParaRPr lang="en-US" alt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a:extLst>
              <a:ext uri="{FF2B5EF4-FFF2-40B4-BE49-F238E27FC236}">
                <a16:creationId xmlns:a16="http://schemas.microsoft.com/office/drawing/2014/main" id="{27E600F3-6B92-2368-1D41-63206976562D}"/>
              </a:ext>
            </a:extLst>
          </p:cNvPr>
          <p:cNvSpPr>
            <a:spLocks noGrp="1"/>
          </p:cNvSpPr>
          <p:nvPr>
            <p:ph type="title"/>
          </p:nvPr>
        </p:nvSpPr>
        <p:spPr/>
        <p:txBody>
          <a:bodyPr/>
          <a:lstStyle/>
          <a:p>
            <a:pPr eaLnBrk="1" hangingPunct="1"/>
            <a:r>
              <a:rPr lang="en-US" altLang="en-US"/>
              <a:t>Definitions</a:t>
            </a:r>
          </a:p>
        </p:txBody>
      </p:sp>
      <p:sp>
        <p:nvSpPr>
          <p:cNvPr id="25603" name="Text Placeholder 9">
            <a:extLst>
              <a:ext uri="{FF2B5EF4-FFF2-40B4-BE49-F238E27FC236}">
                <a16:creationId xmlns:a16="http://schemas.microsoft.com/office/drawing/2014/main" id="{69DF7DF5-45C8-1622-8E78-5B4DB8DBCA66}"/>
              </a:ext>
            </a:extLst>
          </p:cNvPr>
          <p:cNvSpPr>
            <a:spLocks noGrp="1"/>
          </p:cNvSpPr>
          <p:nvPr>
            <p:ph type="body" idx="1"/>
          </p:nvPr>
        </p:nvSpPr>
        <p:spPr/>
        <p:txBody>
          <a:bodyPr/>
          <a:lstStyle/>
          <a:p>
            <a:pPr algn="ctr" eaLnBrk="1" hangingPunct="1"/>
            <a:r>
              <a:rPr lang="en-US" altLang="en-US"/>
              <a:t>OSHA</a:t>
            </a:r>
          </a:p>
        </p:txBody>
      </p:sp>
      <p:sp>
        <p:nvSpPr>
          <p:cNvPr id="25604" name="Content Placeholder 10">
            <a:extLst>
              <a:ext uri="{FF2B5EF4-FFF2-40B4-BE49-F238E27FC236}">
                <a16:creationId xmlns:a16="http://schemas.microsoft.com/office/drawing/2014/main" id="{0D4F5A8C-AFD0-659C-23D2-CB6F776E995B}"/>
              </a:ext>
            </a:extLst>
          </p:cNvPr>
          <p:cNvSpPr>
            <a:spLocks noGrp="1"/>
          </p:cNvSpPr>
          <p:nvPr>
            <p:ph sz="half" idx="2"/>
          </p:nvPr>
        </p:nvSpPr>
        <p:spPr/>
        <p:txBody>
          <a:bodyPr>
            <a:normAutofit fontScale="92500" lnSpcReduction="20000"/>
          </a:bodyPr>
          <a:lstStyle/>
          <a:p>
            <a:pPr marL="0" indent="0" eaLnBrk="1" hangingPunct="1">
              <a:buFont typeface="Arial" panose="020B0604020202020204" pitchFamily="34" charset="0"/>
              <a:buNone/>
            </a:pPr>
            <a:r>
              <a:rPr lang="en-US" altLang="en-US" u="sng">
                <a:solidFill>
                  <a:srgbClr val="FF0000"/>
                </a:solidFill>
              </a:rPr>
              <a:t>"Incipient stage fire" </a:t>
            </a:r>
            <a:r>
              <a:rPr lang="en-US" altLang="en-US"/>
              <a:t>means a fire which is in the initial or beginning stage and which can be controlled or extinguished by portable fire extinguishers, Class II standpipe or small hose systems without the need for protective clothing or breathing apparatus.</a:t>
            </a:r>
          </a:p>
        </p:txBody>
      </p:sp>
      <p:sp>
        <p:nvSpPr>
          <p:cNvPr id="25605" name="Text Placeholder 11">
            <a:extLst>
              <a:ext uri="{FF2B5EF4-FFF2-40B4-BE49-F238E27FC236}">
                <a16:creationId xmlns:a16="http://schemas.microsoft.com/office/drawing/2014/main" id="{17EF30EB-EA99-4A0D-0929-5D9B4A6AD680}"/>
              </a:ext>
            </a:extLst>
          </p:cNvPr>
          <p:cNvSpPr>
            <a:spLocks noGrp="1"/>
          </p:cNvSpPr>
          <p:nvPr>
            <p:ph type="body" sz="quarter" idx="3"/>
          </p:nvPr>
        </p:nvSpPr>
        <p:spPr/>
        <p:txBody>
          <a:bodyPr/>
          <a:lstStyle/>
          <a:p>
            <a:pPr algn="ctr" eaLnBrk="1" hangingPunct="1"/>
            <a:r>
              <a:rPr lang="en-US" altLang="en-US"/>
              <a:t>NFPA</a:t>
            </a:r>
          </a:p>
        </p:txBody>
      </p:sp>
      <p:sp>
        <p:nvSpPr>
          <p:cNvPr id="25606" name="Content Placeholder 12">
            <a:extLst>
              <a:ext uri="{FF2B5EF4-FFF2-40B4-BE49-F238E27FC236}">
                <a16:creationId xmlns:a16="http://schemas.microsoft.com/office/drawing/2014/main" id="{D40E49DC-E450-2D0F-ECAB-7E70DEFD2F9B}"/>
              </a:ext>
            </a:extLst>
          </p:cNvPr>
          <p:cNvSpPr>
            <a:spLocks noGrp="1"/>
          </p:cNvSpPr>
          <p:nvPr>
            <p:ph sz="quarter" idx="4"/>
          </p:nvPr>
        </p:nvSpPr>
        <p:spPr/>
        <p:txBody>
          <a:bodyPr>
            <a:normAutofit fontScale="92500" lnSpcReduction="20000"/>
          </a:bodyPr>
          <a:lstStyle/>
          <a:p>
            <a:pPr marL="0" indent="0" eaLnBrk="1" hangingPunct="1">
              <a:buFont typeface="Arial" panose="020B0604020202020204" pitchFamily="34" charset="0"/>
              <a:buNone/>
            </a:pPr>
            <a:r>
              <a:rPr lang="en-US" altLang="en-US" u="sng">
                <a:solidFill>
                  <a:srgbClr val="FF0000"/>
                </a:solidFill>
              </a:rPr>
              <a:t>“Incipient stage fire”  </a:t>
            </a:r>
            <a:r>
              <a:rPr lang="en-US" altLang="en-US"/>
              <a:t>A fire is considered to be beyond the incipient stage when the use of thermal protective clothing or self contained breathing apparatus is required or an industrial fire brigade member is required to crawl on the ground or floor to stay below smoke and heat.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F281C011-2FEF-F7E2-AEA7-1ECDCA446A1B}"/>
              </a:ext>
            </a:extLst>
          </p:cNvPr>
          <p:cNvGraphicFramePr/>
          <p:nvPr>
            <p:extLst>
              <p:ext uri="{D42A27DB-BD31-4B8C-83A1-F6EECF244321}">
                <p14:modId xmlns:p14="http://schemas.microsoft.com/office/powerpoint/2010/main" val="3517665314"/>
              </p:ext>
            </p:extLst>
          </p:nvPr>
        </p:nvGraphicFramePr>
        <p:xfrm>
          <a:off x="883444" y="957263"/>
          <a:ext cx="7377112" cy="5300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36DF7E8-707C-94F4-0C26-550AB2B72A92}"/>
              </a:ext>
            </a:extLst>
          </p:cNvPr>
          <p:cNvSpPr>
            <a:spLocks noGrp="1"/>
          </p:cNvSpPr>
          <p:nvPr>
            <p:ph type="title"/>
          </p:nvPr>
        </p:nvSpPr>
        <p:spPr>
          <a:xfrm>
            <a:off x="436563" y="152400"/>
            <a:ext cx="8229600" cy="792163"/>
          </a:xfrm>
        </p:spPr>
        <p:txBody>
          <a:bodyPr/>
          <a:lstStyle/>
          <a:p>
            <a:pPr algn="ctr" eaLnBrk="1" hangingPunct="1"/>
            <a:r>
              <a:rPr lang="en-US" altLang="en-US"/>
              <a:t>What type of Fire do I have?</a:t>
            </a:r>
          </a:p>
        </p:txBody>
      </p:sp>
      <p:sp>
        <p:nvSpPr>
          <p:cNvPr id="3" name="Content Placeholder 2">
            <a:extLst>
              <a:ext uri="{FF2B5EF4-FFF2-40B4-BE49-F238E27FC236}">
                <a16:creationId xmlns:a16="http://schemas.microsoft.com/office/drawing/2014/main" id="{978CED76-F3BE-684E-1A54-8D3A85B64388}"/>
              </a:ext>
            </a:extLst>
          </p:cNvPr>
          <p:cNvSpPr>
            <a:spLocks noGrp="1"/>
          </p:cNvSpPr>
          <p:nvPr>
            <p:ph sz="half" idx="1"/>
          </p:nvPr>
        </p:nvSpPr>
        <p:spPr>
          <a:xfrm>
            <a:off x="228600" y="1600200"/>
            <a:ext cx="4419600" cy="4525963"/>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en-US" b="1" dirty="0"/>
              <a:t>Fire requires 3 Elements</a:t>
            </a:r>
          </a:p>
          <a:p>
            <a:pPr marL="0" indent="0" eaLnBrk="1" fontAlgn="auto" hangingPunct="1">
              <a:spcAft>
                <a:spcPts val="0"/>
              </a:spcAft>
              <a:buFont typeface="Arial" panose="020B0604020202020204" pitchFamily="34" charset="0"/>
              <a:buNone/>
              <a:defRPr/>
            </a:pPr>
            <a:endParaRPr lang="en-US" b="1" dirty="0"/>
          </a:p>
          <a:p>
            <a:pPr marL="514350" indent="-514350" eaLnBrk="1" fontAlgn="auto" hangingPunct="1">
              <a:spcAft>
                <a:spcPts val="0"/>
              </a:spcAft>
              <a:buFont typeface="+mj-lt"/>
              <a:buAutoNum type="arabicPeriod"/>
              <a:defRPr/>
            </a:pPr>
            <a:r>
              <a:rPr lang="en-US" b="1" dirty="0"/>
              <a:t>Heat:  </a:t>
            </a:r>
            <a:r>
              <a:rPr lang="en-US" dirty="0"/>
              <a:t>Without sufficient </a:t>
            </a:r>
            <a:r>
              <a:rPr lang="en-US" i="1" dirty="0"/>
              <a:t>heat</a:t>
            </a:r>
            <a:r>
              <a:rPr lang="en-US" dirty="0"/>
              <a:t>, a fire cannot begin, and it cannot continue.</a:t>
            </a:r>
          </a:p>
          <a:p>
            <a:pPr marL="514350" indent="-514350" eaLnBrk="1" fontAlgn="auto" hangingPunct="1">
              <a:spcAft>
                <a:spcPts val="0"/>
              </a:spcAft>
              <a:buFont typeface="+mj-lt"/>
              <a:buAutoNum type="arabicPeriod"/>
              <a:defRPr/>
            </a:pPr>
            <a:endParaRPr lang="en-US" dirty="0"/>
          </a:p>
          <a:p>
            <a:pPr marL="514350" indent="-514350" eaLnBrk="1" fontAlgn="auto" hangingPunct="1">
              <a:spcAft>
                <a:spcPts val="0"/>
              </a:spcAft>
              <a:buFont typeface="+mj-lt"/>
              <a:buAutoNum type="arabicPeriod"/>
              <a:defRPr/>
            </a:pPr>
            <a:r>
              <a:rPr lang="en-US" b="1" dirty="0"/>
              <a:t>Fuel: </a:t>
            </a:r>
            <a:r>
              <a:rPr lang="en-US" dirty="0"/>
              <a:t>Without fuel, a fire will stop.</a:t>
            </a:r>
          </a:p>
          <a:p>
            <a:pPr marL="514350" indent="-514350" eaLnBrk="1" fontAlgn="auto" hangingPunct="1">
              <a:spcAft>
                <a:spcPts val="0"/>
              </a:spcAft>
              <a:buFont typeface="+mj-lt"/>
              <a:buAutoNum type="arabicPeriod"/>
              <a:defRPr/>
            </a:pPr>
            <a:endParaRPr lang="en-US" dirty="0"/>
          </a:p>
          <a:p>
            <a:pPr marL="514350" indent="-514350" eaLnBrk="1" fontAlgn="auto" hangingPunct="1">
              <a:spcAft>
                <a:spcPts val="0"/>
              </a:spcAft>
              <a:buFont typeface="+mj-lt"/>
              <a:buAutoNum type="arabicPeriod"/>
              <a:defRPr/>
            </a:pPr>
            <a:r>
              <a:rPr lang="en-US" b="1" dirty="0"/>
              <a:t>Oxygen</a:t>
            </a:r>
            <a:r>
              <a:rPr lang="en-US" dirty="0"/>
              <a:t>:  Without sufficient </a:t>
            </a:r>
            <a:r>
              <a:rPr lang="en-US" i="1" dirty="0"/>
              <a:t>oxygen</a:t>
            </a:r>
            <a:r>
              <a:rPr lang="en-US" dirty="0"/>
              <a:t>, a fire cannot begin, and it cannot continue.</a:t>
            </a:r>
          </a:p>
        </p:txBody>
      </p:sp>
      <p:pic>
        <p:nvPicPr>
          <p:cNvPr id="27652" name="Picture 2" descr="http://self-sufficient-blog.com/wp-content/uploads/2011/06/c2_fire_triangle.jpg">
            <a:extLst>
              <a:ext uri="{FF2B5EF4-FFF2-40B4-BE49-F238E27FC236}">
                <a16:creationId xmlns:a16="http://schemas.microsoft.com/office/drawing/2014/main" id="{409B52D3-8220-E5E7-9C7A-780F6E4C49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990600"/>
            <a:ext cx="4079875"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8B8359CA-E2D0-E4E9-430B-022EBCDB9DA8}"/>
              </a:ext>
            </a:extLst>
          </p:cNvPr>
          <p:cNvGraphicFramePr/>
          <p:nvPr/>
        </p:nvGraphicFramePr>
        <p:xfrm>
          <a:off x="1600200" y="2209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id="{2E7AF757-FD5F-CAD0-5D29-C38278A9C7B0}"/>
              </a:ext>
            </a:extLst>
          </p:cNvPr>
          <p:cNvSpPr>
            <a:spLocks noGrp="1"/>
          </p:cNvSpPr>
          <p:nvPr>
            <p:ph type="title"/>
          </p:nvPr>
        </p:nvSpPr>
        <p:spPr>
          <a:xfrm>
            <a:off x="704850" y="884237"/>
            <a:ext cx="7886700" cy="1325563"/>
          </a:xfrm>
        </p:spPr>
        <p:txBody>
          <a:bodyPr rtlCol="0">
            <a:normAutofit fontScale="90000"/>
          </a:bodyPr>
          <a:lstStyle/>
          <a:p>
            <a:pPr algn="ctr" eaLnBrk="1" fontAlgn="auto" hangingPunct="1">
              <a:spcAft>
                <a:spcPts val="0"/>
              </a:spcAft>
              <a:defRPr/>
            </a:pPr>
            <a:r>
              <a:rPr lang="en-US" dirty="0"/>
              <a:t>Match your Fire Extinguisher to the Type of Fire you are anticipating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184B77A-D349-472C-DBE4-199BF0D009EC}"/>
              </a:ext>
            </a:extLst>
          </p:cNvPr>
          <p:cNvSpPr>
            <a:spLocks noGrp="1"/>
          </p:cNvSpPr>
          <p:nvPr>
            <p:ph idx="1"/>
          </p:nvPr>
        </p:nvSpPr>
        <p:spPr>
          <a:xfrm>
            <a:off x="155575" y="685800"/>
            <a:ext cx="4572000" cy="5821363"/>
          </a:xfrm>
        </p:spPr>
        <p:txBody>
          <a:bodyPr rtlCol="0">
            <a:normAutofit fontScale="47500" lnSpcReduction="20000"/>
          </a:bodyPr>
          <a:lstStyle/>
          <a:p>
            <a:pPr marL="0" indent="0" algn="ctr" eaLnBrk="1" fontAlgn="auto" hangingPunct="1">
              <a:spcAft>
                <a:spcPts val="0"/>
              </a:spcAft>
              <a:buFont typeface="Arial" panose="020B0604020202020204" pitchFamily="34" charset="0"/>
              <a:buNone/>
              <a:defRPr/>
            </a:pPr>
            <a:r>
              <a:rPr lang="en-US" sz="3600" b="1" dirty="0"/>
              <a:t>5 Categories of Fires</a:t>
            </a:r>
          </a:p>
          <a:p>
            <a:pPr eaLnBrk="1" fontAlgn="auto" hangingPunct="1">
              <a:spcAft>
                <a:spcPts val="0"/>
              </a:spcAft>
              <a:defRPr/>
            </a:pPr>
            <a:endParaRPr lang="en-US" sz="3600" dirty="0"/>
          </a:p>
          <a:p>
            <a:pPr lvl="1" eaLnBrk="1" fontAlgn="auto" hangingPunct="1">
              <a:spcAft>
                <a:spcPts val="0"/>
              </a:spcAft>
              <a:defRPr/>
            </a:pPr>
            <a:r>
              <a:rPr lang="en-US" sz="3600" b="1" dirty="0"/>
              <a:t>Class A Fires</a:t>
            </a:r>
            <a:r>
              <a:rPr lang="en-US" sz="3600" dirty="0"/>
              <a:t>:  Ordinary combustible materials such as wood, cloth, paper, rubber and many plastics.</a:t>
            </a:r>
          </a:p>
          <a:p>
            <a:pPr lvl="1" eaLnBrk="1" fontAlgn="auto" hangingPunct="1">
              <a:spcAft>
                <a:spcPts val="0"/>
              </a:spcAft>
              <a:defRPr/>
            </a:pPr>
            <a:endParaRPr lang="en-US" sz="3600" dirty="0"/>
          </a:p>
          <a:p>
            <a:pPr lvl="1" eaLnBrk="1" fontAlgn="auto" hangingPunct="1">
              <a:spcAft>
                <a:spcPts val="0"/>
              </a:spcAft>
              <a:defRPr/>
            </a:pPr>
            <a:r>
              <a:rPr lang="en-US" sz="3600" b="1" dirty="0"/>
              <a:t>Class B Fires</a:t>
            </a:r>
            <a:r>
              <a:rPr lang="en-US" sz="3600" dirty="0"/>
              <a:t>: Flammable Liquids, combustible liquids, petroleum greases, tars, oils, paints, solvents, lacquers, alcohols and flammable gases. </a:t>
            </a:r>
          </a:p>
          <a:p>
            <a:pPr lvl="1" eaLnBrk="1" fontAlgn="auto" hangingPunct="1">
              <a:spcAft>
                <a:spcPts val="0"/>
              </a:spcAft>
              <a:defRPr/>
            </a:pPr>
            <a:endParaRPr lang="en-US" sz="3600" dirty="0"/>
          </a:p>
          <a:p>
            <a:pPr lvl="1" eaLnBrk="1" fontAlgn="auto" hangingPunct="1">
              <a:spcAft>
                <a:spcPts val="0"/>
              </a:spcAft>
              <a:defRPr/>
            </a:pPr>
            <a:r>
              <a:rPr lang="en-US" sz="3600" b="1" dirty="0"/>
              <a:t>Class C Fires</a:t>
            </a:r>
            <a:r>
              <a:rPr lang="en-US" sz="3600" dirty="0"/>
              <a:t>:  Involve electrical equipment. </a:t>
            </a:r>
          </a:p>
          <a:p>
            <a:pPr lvl="1" eaLnBrk="1" fontAlgn="auto" hangingPunct="1">
              <a:spcAft>
                <a:spcPts val="0"/>
              </a:spcAft>
              <a:defRPr/>
            </a:pPr>
            <a:endParaRPr lang="en-US" sz="3600" dirty="0"/>
          </a:p>
          <a:p>
            <a:pPr lvl="1" eaLnBrk="1" fontAlgn="auto" hangingPunct="1">
              <a:spcAft>
                <a:spcPts val="0"/>
              </a:spcAft>
              <a:defRPr/>
            </a:pPr>
            <a:r>
              <a:rPr lang="en-US" sz="3600" b="1" dirty="0"/>
              <a:t>Class D Fires:  </a:t>
            </a:r>
            <a:r>
              <a:rPr lang="en-US" sz="3600" dirty="0"/>
              <a:t>Involve combustible metals, such as magnesium, titanium, zirconium, sodium, lithium and potassium.</a:t>
            </a:r>
          </a:p>
          <a:p>
            <a:pPr lvl="1" eaLnBrk="1" fontAlgn="auto" hangingPunct="1">
              <a:spcAft>
                <a:spcPts val="0"/>
              </a:spcAft>
              <a:defRPr/>
            </a:pPr>
            <a:endParaRPr lang="en-US" sz="3600" dirty="0"/>
          </a:p>
          <a:p>
            <a:pPr lvl="1" eaLnBrk="1" fontAlgn="auto" hangingPunct="1">
              <a:spcAft>
                <a:spcPts val="0"/>
              </a:spcAft>
              <a:defRPr/>
            </a:pPr>
            <a:r>
              <a:rPr lang="en-US" sz="3600" b="1" dirty="0"/>
              <a:t>Class K Fires:  </a:t>
            </a:r>
            <a:r>
              <a:rPr lang="en-US" sz="3600" dirty="0"/>
              <a:t>Involve cooking appliances that involve combustible cooking media (vegetable or animal oils/fats)</a:t>
            </a:r>
          </a:p>
          <a:p>
            <a:pPr eaLnBrk="1" fontAlgn="auto" hangingPunct="1">
              <a:spcAft>
                <a:spcPts val="0"/>
              </a:spcAft>
              <a:defRPr/>
            </a:pPr>
            <a:endParaRPr lang="en-US" dirty="0"/>
          </a:p>
          <a:p>
            <a:pPr eaLnBrk="1" fontAlgn="auto" hangingPunct="1">
              <a:spcAft>
                <a:spcPts val="0"/>
              </a:spcAft>
              <a:defRPr/>
            </a:pPr>
            <a:endParaRPr lang="en-US" dirty="0"/>
          </a:p>
        </p:txBody>
      </p:sp>
      <p:sp>
        <p:nvSpPr>
          <p:cNvPr id="29699" name="AutoShape 6" descr="data:image/jpeg;base64,/9j/4AAQSkZJRgABAQAAAQABAAD/2wCEAAkGBhQSEBUUExQVFBQWFRUXFRUVFxQVGBQXFRcVFRQXGBQXHCYeFxojGRQVHy8gIycpLCwsFR4xNTAqNSYrLCkBCQoKDgwOGg8PGiwcHBwpKSkpKSkpKSkpKSkpKSkpLCksLCkpKSksKSwpKSwpKSkpKSksKSksKSwsLCkpKSkpKf/AABEIAMIBAwMBIgACEQEDEQH/xAAbAAABBQEBAAAAAAAAAAAAAAAFAAIDBAYBB//EAEkQAAEDAQUEBgYGBwcDBQAAAAEAAhEDBAUSITEGQVFhInGBkaHRE0JSkrHBFBUjMlPwBxZicqKy4SQzQ3OCk9I0wvElVGNkg//EABgBAAMBAQAAAAAAAAAAAAAAAAABAgME/8QAIhEBAQACAwEBAAMAAwAAAAAAAAECERIhMQNBBBNRMqGx/9oADAMBAAIRAxEAPwCwxsJ85fnmrRowQDxHdxHEHiqjqS5G6A0BO8dWSabMOs88/ipg2M10ICKxNOFwOk8OQ3rraABner1hsuJrwd8dmRzTfqg4h0iYPDI8JKCWaNGRMQP6Zple6adQgvY1xG8hX6dGABwT8CYVaFlawQ1oaOAAHwUuBThq4WoCOm1PhOaE7CgGhqUJ4C7hQEcLuFPwqOtaGNMOcGmJgmMpAnvIHag3CYQi138KdVzSCYcwdWISSeQjxV+1XlRYS19Wm1w1DntBE56ErG7QXvTFoDmvY4YRMEOG+dN/9Est63BNW6HbJfGGicX3mFxjTF0iAI46DuKLWR5NNhOpa0nrIErA2q9qOE4H55xi/aJLjlyMDrWxsl6WdlNrfT0jhaBnUZOQ61GEv6rLQkQht+05s1XkJ7iCpvryz/j0vfZ5qpeF70HUqjRWpGWOAh7czhMDXitNI/VyldtEtaRTZmAfujfmkbrpfhs90eSgsF7UhZ6bnVGNGENJLgOkAJHXyTjtDZvx6XvtShpDdtL8NnuhNN30/YZ7oUR2is349L3gmO2hs349P3gnobTfQaf4bPdb5Ln0Gn+Gz3Wqv+sFm/Hp+8Ev1gs349P3gjQ2stoNaMgB1CN5VesZcBw6R+DR8T2KM33RMBtRjnOMNGIZkkx2eSZ9Y0QfR+laXuyiRLnOy3b+W5IIbi/uz+98mq+4KO7qGFkc/kAp3NSCCVxS4F1MkVKuKUNcfsp6LtfQngd5pE+71KS008LiD+QcwQd4hPqU8s1VpVBTAp1D9l6jzmaBO48aRPuqfFEdO9Oau17OWEtORHjOhB0IPFcDEyELu39iuFUrs1PUr5ThVyUiUkkA4FdhcaU4JgguwkE5AcC4E4pAIDmJYzb779Iw4w2po4DIjDnln0nNPYesbJwzWQ28bkP8qpHvU1USw1K6PpI9LVe8lxcD0s5BgSTI0C7+qdPi/wB5v/FELhH9mb+8/wDmV6U9nxgCdk6fF3eP+K6/ZcEAFziAIEnQZmBlzKPNTkcqOMZv9UG+0e/+ib+p8nJ8dp+QWlhPp6jrRyo4xjG3SXVXUcWTBIku1LiHEZ6mB3KU7JH2h3lX7J/1lX9wfzuRZO0pGZ/VE+0PFdp7LvaZbUg6ZYhI4dS0qRRyp8Yy/wCqbvbH8Sc3ZFx9ceK0qfSCXKjjGOdSLH0xOgjfufURi5wDbLPOvpJ7s9I5KjaGzUp9Tv56qI3Ez+3Wfrd8D5IvdKdR6ZCY5TQmEKFokk8hJInHOy/PJQkTlrOUcZyVh1NXbkv2z2SpitBIlsMIYXRn0vu6bvFBqlz0CXCzVGPwmfQVMJ+zMEmmSfV4dypvOa0zNs6FotDaVGtEjLEC3E7PKXjlomVLNYS44rRRDpzAqtEHfkMh2KdyXQB7sPSPV5IgVMbPY2ZttNMH/Npn4qhQtrXve1j21A2Ok2N88MjpqETKeDSwlCUroKsnWhPCaCnBAOanQmtT0A0qq+86YrNol0VHCWiDnGZg6TGcKO/rz+j2epVw4ixshvEkgCeWa89tFpqWqy1bYZFop16DaJplwhrmvxhrBmTIZ0lWOO026enPGazO2DZj/JreAafkjV01KjqFI1RFQ024wcjijORxQXbB2mcTSrDryaY7ge9AYSx3k2lZpJEhz+jIBPS/qoqW1LC+HDC0x0pBg8+ARe4LfUpUoY4AYnkSyk7Uyc3NJ1RcbT2jTGz/AGqH/BV0e6p2KkKgMPaNNSM5zkZqyLvH4jO8eak/We0fiN/2qH/BRPv+udag9yj/AMEtDdO+rh+Iz3mea79WQR9rSz06bd3aqdW8KjtXfw0x8Gqu9hOZJ8EaG6G0aWG2VhIMNAkEEfffOY10RDFnG9D6V2txOeXOJMt1AEAmNO3vSfd9Lef4z5plsRhIoW276JMAk9T3/GU/6lpc/ff5paPYhKfTchf1JS4H33+aQuKlwPvv80aLYbXpHFRcRk5r4PGH1Z7ek3vHFFNnm/8AqFH91/8AK7yU94XUaNCzhxJD6Yq0tOi3FWY4Oy1PRO9O2Xok26m6Mg14nmWPMJS9tM5J/wAbvx6LCjKlKaVKUKSeQkgE9yiqOC7h1TXMULVq9FrmkOaCDyUAsFMCMDe0duqtuamvTIyx3VSc8A02kZ5d6MWe7adOSxgbORjeqNgPTb+eKMFEG0VUw0lUjbncu5XLV9x3V80HlLK6Ei628ncu5O+sncu5UAnEqOVPS6y8n8u5ELPWxMDjrJ0QJhzRewD7MdZV43ZWH1Wh2oB0XLJYKbKZDQIxgxJMZEADgOQ4J1QAR4KVhGE9bf8Au81oiIGMa1zsIAzHdAQPakiM8vsa/j6MfNHQRiMcvgFnNrq7YAkT6Opl14I+BThVm9mbKH1A1zQ7J8A7zEtzCJXJSbWLDUslRmEvxtpYahdhIaJYXtc0b5AKg2Qs5Lw8RDZGc6kEDctncN8Ms1f0tc4GQ+kSBUccZDXDdmMjolJuqt/wA2iuWiBTdRDmFwdjplriW4YzwjE4TMZgaZLPWuyejY57nANYJJLagy6izj8Vuv0lV3W1lI0adUtZjJmmW5OAEgHPdwWGu+uGg03YQyoA1znCS0AjNsb08p2rG9bHbjuthpYzge10QSBLSdQMsxpnyRoXdTjCGUwSRBDG5QZOXYmWajTp2doovYWNOIAFufHnJzCls5d0iIcQCW8AXiWye7vWQ2BX5djLPLg1rsbjq1pIc45btOSGWZwqAsb0XFlZwMBsBjSGluEzixFpggCJ1Wqvq7qldrcDSIcDnAkCRxQqvs9aRTcKQDKjgQHyIE8Zk5ovrTHXGi1ps1KnZwKjB0mgNcTIc/D1yM884Weve54s7X9EvYOm4aOGUDLeMs0YtFUubSpVoHQB+80h0AYnCN0zms7e99YKbm5NpOBw8XxpAHZwVsvA1rWYmyCG5zqd3JMLQSYIAnKZzCNXTtBSNnok0WuDqvoHOMYmvObSRGYIOs7lo7LSpOa7CxstLg5paJaQSIPLgeCm2yqmrADbKj/Z7uP/ANMfzT80O2SI+ktG8Yj2YI80W219H9HsQZWZVLKBYQ0OHrTiEjNsy3jkgexpm3u4CifEt81cu6mzUeiFRuT3FRFIiXUyUkApUbnKd4gqFwULQVHZqCpUjXl24jCr3nXLJzjEJZycwSW9rQTHIrPm8qjrQxocZbSaeTnkQ0njm8H/AEoOTbW3ZVDnNcPa38jB8Qj8rNWWs1jmiQACBmQEbqW5gBONsAE6jzTialtP3HdSz9W8GAkFwnhKKG8A9pABzESYylZm1XOQ5zsQhZfW5Sbxm23wwxyy1ndRfqXgxupjfvThbTAfScJDgQdY45dWXas3andGZ3IhZKno6Lcp0McZXN8vrc97mnX9/wCPj8uPG72PVK5dUcSwMPstzAy4ordx+z/1H5LM07wJqEFpHRBk78h5rR3U6aX+o/JdeF344frjcbq9HXjagxskxLmgcySIHaclHZr8xU6rsMYC3KdemWcMlU2sA9ACTAFWiZz/ABG8O7tUdkoNDLRBcQSC7ISIq4oHHVa1lHX7UNaWlzSGvAJMzhElpgR0tJ1CC7WW5pLmtzOJ/T3FuBhEHXie1UdomfZS2cqTt2cYnakLKWG2PcDLi4bpJylpn4AdirDv0s5I0d2XgaVnMGC+plmQYYTizBn1gp3bQPOH7sNe18ZnpN0zcSYWcNvcDGAltLEGSPvF7pc890BMfa2vGYPUHNb4RmnpWPdejjb1gb9x5djLwC5uEOIjWJiNyx1oqYnF2UkkntM5IUy34GgMYCJyLi12u7LmrLL4G9jd/cMuCeqLjxbK47xYylTx1WCMUt36mM/HtRW6dpKLXO+0EkyIDuQ4LFfWNLh/CFpNn9k6NqoCr6YsJLhhDGmIPGcis9Qk18bewG/R3sdrixNceqNEU2evw2mjjqABwcWnCDBgAgxnGqou/R9SAgVne63fmjlzXSyzUixpLpMkmBmctOxF0Iy+2FCmDRl+EinUDcWYcJpyHTmdfjmvO7/txqVMyOg1rQGzhyGonlC2/wCk6uKbaDWukgVAS7pOg4DM68p8l5vaKsyeJ/PwVYQs7+NXsFY/TsqUp+5Ws1fsY5wf/CUYvp9VtsBc7AKtI4cGITgf9nig5nDUAleb0LY9k4HObIIOElsg6gxuWnsu0T7S5hqHCaFI4TIEn7Mb/wByY5lT9Mddnhe9Nht1so2z0KL2vdLIp9OIIOJ5GQyMys7sV/1tQ8KQ/manXztnXtdMMqBgaCCS2czBjUmN+ibsKP7XWP7DR4tU/NX0t/W+LlG5ycUwhMnS4JKMkJIJLXtLcyCCJ3RxAjxCrWy04JBG8jKCMskPo4CyXO62g8uEa5JlrYWk4C1wALvWOQjlBPJSe3LfTNemWtBmQWn2XA9EjiZ3c0OvL9H1opBpbVBcQBIxMwhoOWKfzCsWO9XmoA1gc4mABMuJyAAC39lbVdgLqWGBJaXE5nhllqcpSaYZ2b08mr7PWxjZ9MDybVeT3KsbBbY1eRHFxyjOV7o2nImI97wAzPgsxtBdk4Wvr1m4zDQcJJJyyyyGYz3SrmUnotyvjDWPaNzQGluIZRnBA55Z9alt9/k5MbkRm52o6gtRY/0aBpDiXVODHOa3T2nj4AK6NlngEuoWOIJ6UjC0TM5ZZbyVN0rnf8jM2G5WVWhpxYoGQcAYI1EjNXK1ylpZhcYBBwmJ6OcSFoLsp0aoc9gshaxvTdTqCoQGgxA0boYmJjesrtJtiMOBhwM3QRjd2jQchA61nhhMfIef0yz7yu3do6r3YXNhuEQZIz04dSzv6zVmtIp1Tk7ONJjdI6kEtFtNYk4sI3kmS788VKXNFLCCMuHWtbGUu27tdvNW7GPqEkk0sRESS2q0T3hX7trdG0Aj1SesY2wVmLBeFM3aaZcC5rwcEw6PSsIMaxJ8FpbsAJtGX+G6eedMov4U/Qu9aQNhr1CDDKOEfvVK4YO2A8rC2RmGiDxcfgR8lu9omEXUdQKlSQJy+zxPMiOJjvWItAw06bf2Q7tMrTDxnn6dTvEOEfRw6DE+kOZgSfAJ1O0N/wDaD/cKnuCq0McHNBON2ZA4BEgAXZNbG/LPmq0i5VQtFSGte6z0ziGQFdhcOtoMjtC5SaC6HWcU8sQl7swdIjiN6MUhhc7C1mEyBLGl0bpJymOEJWim0NENaDOoAG48EaEyqgaIAyY3qxO8lRo7UGjLWgMz6QDnajLPJFZTDSbwHcEai90Oftw/j/EfJQu25fx/iPkiFCi3DoNXbh7Tk80RwHcEahbrPWu/hVJxMBcRAdJngNyo13blob0aBSdpOXCdQs9V1Tmk3aKETuynFN7yAY4zuEodKJXbBpVWkxI+RToTULSCB0GjtK0OwRm0Wg8mDvJPyWYs5yHUjGydtdTq1nNiC5uKRMgToQct6z/1pXpJcmOcqjL3pH1wIyIOWaRvFjpwuBIaTAz0We1aCawtFRznU3lrCSGjC05NOGZxb4ntSRS6jhoUxHqjcG5nM9EZDNJTxK2qNjoOcP7xoHMifhKK0btJH32HdqD4QvPRty8a0qZ68Q+BC6NvXgy2m1vCDU8JKn6YfS94X/qOicP1uH2aD0GuJ9uQ1gjnCmpWdzGlz6gJG6fgIhYpn6Rq49Vh65d8VFadvaz/ALwZ1YRHwXJfl/Iy6tVOG24qX24Rgxk7swB3AAqo68LU8k+lc0D1WmeyCspZtv6jNGUeEmmPiIT6n6Rqo3Wdv/4s+ac/j/SK5Y/laWle1pkAVHHXIhk8yRMhGKgfQb6S2VjhcOjRbgLqmWcg6N4k5Ly+jfbm1xaG1nB+PHEwwGZADdMOekKK+bzr2t1V+JzmgYnumZges7eOAGXJaz+Plb6yuWu7/wCj9v22xVT6Gm3MQW0WgNjgIEvdn945cEKtd0Vq+FxoiiPaqVWkunSZiFa2GsLC2oS2XBwGLfBaDGvGVp7Vc9KozC5royOs5jfDpHguuYzDxjcrkx9n2Rquya6m6NQ17THcUrTsdWYJ6I54vIFa+47np0cTqbSC/JxkaNJAyEAKW9pcAwavcGg8JKrkniyFi2fNIVajnh5pta17c4l7mwNZyidRotldNU/2gf8AwOd/DTPzWbuiWttrNSACNZ6DyN2e8LVXC+X1Br9j1+owx4Kbd6XOtgO31VzGWekMwWlunEwYPXCCX5THoi4erUYwbvUe49erVoL4Jq2lgAGAelboCBgwubnHLJDNpmRYaZHrV3E9zmjwaFpj4zy9CbmqZPED77s+wIvRGYEHPeIgdZnJCria3p4if7w5CODVqrGKWWccMRaPmmyvqGpAOENdlIc6cTXEHVpgZd6jrkGBCLWyk0ZMc1534TpxkGChFSi4GSMtPz3JU8fURprno06UiVO2ugY30ymMPScQXTAy+8d5KHuvsmtiAIbABB5f+Vd+o2lpeXvGbjuIABO6OAQKo8t6WB5p5w4tjvVep8GLWQ4TuhA6kgqexXjq0THNNtAzlLyq9hUGqSsOBSpGIXKjkjkRtKJXc7s5oexo4nu/qrtkHNBDDa4dk8uji0we3LNK7rLVcS6m/CWmBJ1adx5Kox3NS0qhBkEg8Qp6PdaayWquym1mGicIgdJ4yGmQCSEsv5wEFrSeJxZ9xSR0GpqU27wN+oC8xsDQLRTBAIFcCDpGKF6a4HevM7T0LS/9m0H+claxm3dS7acf3bPdb5KrUu2jnNJmh9UeSJVXiD2Km/ilDYSs0B5EZCqRHKdPBF9qrFTbSplrGtl2cACZafJC7wEVah4VSfGVWvG8H1HkEkMBIa3OBG/rzVpa257DSNmpudTYTgEktbu1JKHVr4+wdTp0wGYXAkAicoJEZKe5bXNjiPunDnocwZ8Y7FetFlb6N+WrHcOBWOefGtscOUBNnr5dRxgBpDi05z7MZZoyNrKh9Vkf6vNDdkGgmp1Uz4OR68aI9E7qKjP6SZaXh87cd7GbqtGKk1xETJjhJJUF91w1rXHQPacuRlPukE0WfuhUdqnYabZHrIhX1nrutRL7QdC+nUPbja4+ErYXGCKlQ8bOY4T6Ma85HisvdYDqh9HSMlr2ktL3DpNI03LVXJSc0uNQObioBgBaWmcMOMu1z4cFWk7gLZGO9LjLuiKlo4gRFEDUDeCqN+guu6jqSXtdkCfvg7h+1l2q1eNzGWhsAB1Q9NzGE+kI+7iIJ+6dBvQ69jUDKbXUyxjThbm4jR0byJHmtIzoTdz+mR+2VvdnKIdEtB8fksHd9I4zlq53zW+2ddgiSOopsv0avNjQCQACdTAknUkneVj79tjmsGE54h3QVsbzcHM1E8lgb9Mb9/yKRz1Q+sKnHwHkmOvOoPW8B5KGUx7JR003XWXlVjJ2XUN+fBRVrdVcCC7UEaDflwXfRRpp3+Kr17Q1piHOPIjLrVTSdqD7FhGIHMK1QtMjnoQY7kqpxMIAIJiBIM5qq6i5pLueY5ZZ/FFmzl0uLjlym9SFoWN6bybRhqtUOtQtCsMajZ6TNenCqoZXCUFpPjSVeUktDT0x7l5pfwi01/8AMnvz+a9IIXnm1LItNXmGH+Fq2jCtyyiXnLgOpHLJswxzQXucSRoIb8QVn9nr1BrUmYWPY+m2ScWIOwg6gxGq9OstTCMgAp72rrTDu2Bsji4uZUJcZP2hAxdQCuM/RlYH5mk8Hf8Aav8Akc1tjULhBE9x+S4LE0uxYc9xxOy5RKfZdMef0dWRlMtb6VrdY9ISNZ3g71kr+sooEtnJzHYZ1I0kxuPyXqt6HAwuAGXGT8SvCb3NQ2ms5sdJ7pJLpy0HUs8seTTHLir7J18Lnc2M8CQj9ur4mEac4MR2BZix2apTJwxpGp0mVaNevGo73Kc/nyy2vD68cdCNlvCqGgCo4DcBGXgrT76fhAIY4g5OewPPc6W+CAl9YD1TyE/NVLVbnOAboRqRPctJiyuTRfTq1UhprOA4YsDRxMNgBcrWlw6NN72tGrpIc8kQSTrHAbhzWV9O72j3lOFof7Tu8quKdtNZ7VUaILsbfYq/aN7nadkLlroUnMcWNNKpqGjpMceRPSblOuJZv6S/2nd5S+kO9p3eUcaNjVksxEkAa7zEIrYxWG5nUXkIVs+0kOLpOYAnPr+IWtsdkaQJA7gUrS4z0OqVbR7NMdT/AOiF3jSqEAuAGe4z3rZ1bFSA0bPUI4IHeNlEGAOwcM/NLZ6jL+hKjrswtLoJgE5b0UNNN9GEtnpnqVJ1SSZA4Zxx8k/6DyPgEWq0lXLFe9pC7ZRwNxCZkQm0rOS3E6ZOau2qyudwiOeR48051KGnkPkmQa2mQ4RofA/1Vqkwu0GiiL4wk7jqphbWgmHNzzMzr2KbNtZeJGgfzCe2Qm/TR7TO5ya+2z6ze5ynifNIXJGp1qubQ6JhpHb5prqp/Z8fNHE+Sx6Yc11Vg/q7j5rqOI5PVKzw0EkgDmvO9pKofaHEaFg8J8loLdb3VDnkNw4LN30IqN5sPz81pPWNGdnKuF1F3As8l7VZDLQvD7mE0WHkfAlezXLWxUWHi0JT0/wZpqwxVaRVlpVEHX9/dOXi9qze7953xK9l2id9kV43UEk9Z+Kzvq/xA1qcWp+FKo8NaXHQICheFowNgfeOnLmgkKzaahe4uP5CghayaTTQE4BODV0NTIwNTgxPwJzGTl2DtSDSXJZ4pN5595yWnu8AZ/07kMstnwtA4ADuROzthYWtdLFqqCCACOsg/AdaDWlm9FqzENtAS2JAV9OCuEdSuVqefWosCZ6U6lLJVS1EixC7Y4tJ1gRpvJEpyoyjhYoqzOiepV32p07x2lOFqJkEAg9atGlCo3JNDABoFf8AQA+qPeKirUQM4jtQd7R0qDHZERzgk9QaN6lpXWCYD2nkRDu4lQNcMWav/TGhsOaCeLnZd0fNK7EVa9DDLcstYEbpUBarVofJJy3fdiNI3Eqs5S1k6M7EkyPzmkqS1IqDihF+QXMj9ofBSGxD8Sr+esBROsk+vU7S35SrkZL9xVQKInUF3xJ+a9Y2NtGKys5SO4wvFzRcNKjh2/0C9S/RlaJoPbn0X78zBAO9I9t7RCstaq9IqemUAJ2lMUivHnWhvtDvC9d2sf8AYleKO2eMzj38P6qf1UXqbg45EHtBQe9bbidhaei3xPFR22yGk4dLpQdMstFWDVWOP6VpOdOqWBOhOCsjAE6E/AugJA2Fduiz46zBznuz+Sq4Ud2ToTUc6NG/E+QU5XUVO60LWQpmVQuuamGmuZqlNUKrWbKl9GmkJ7ClUpKEsV51NRmimFIsVe1WQOElFHUFE6imKCCwMHqroso4DuV51OCm4FqwUvo44BOpWYFwBAzICtli7RZ0h1pXw5OwC+rN9o54aGhxMBugzMDu+apUnnKDmNOxal9mDmkHQ/kLN2myGm8g7jPWDoUTwX0201MTidP/AAqxKlMnv8lAVP61niQOXFHC6mbTNu1v7Xh5KQXe32Z65KLizJws6OSOIPWu3E0hoa07jA3Z5rT7F2v0DnCq4mWtGMgmS3ITE7suxVWUArNGmlzLi3VG/KJ/xG9pj4qwL7oj/Fb3z8FhmCFM1PmOIttTfTKlPBTJcTqYIAHWdViazIBIEwMgN6O12SqD6CnkqRia9hrOcXFjpPIpn1XU/Df7pW7DBGmfGSneiVf2J4MILrqfhv8AdKcLtqfhv90+S9Ao9HcD1iU7Al/afB599XVPYf7rvJL6uqew/wB13kvQw1dwo/sHB50bA/2H+65abZixltJxIIJdvEGAMvmj+FcwqbnuHMdIcK6GqUMTgxQpXLUw01bLUxzJQSoaaaWq0aJCjNNM1chMLVZ9GmupJkHWikofRojVpZKoWrTGoyQYFwsB49hI8VOWrgaqSrvpw04RmAY7BkgdKxMNnNSS58S9xOc72kbuXYVpMKE2+4i6XUjgLvvN9V2/sKCAarYHafiqrtyt2uQGg8CT2kqoWqWu+nSUkg3rSTG3pZ0XEklibo1VqiMvzzXUkGsNUjAuJIDlRVXapJIKON1T4SSQZ7U8JJJA5dCSSARTWrqSA6uJJIJxIJJJg1yY5JJAMK4UkkEjcqb9UklpiWRgSckktEIyV06JJJExNpOfZ5qAJJKY0OaEkklRP//Z">
            <a:extLst>
              <a:ext uri="{FF2B5EF4-FFF2-40B4-BE49-F238E27FC236}">
                <a16:creationId xmlns:a16="http://schemas.microsoft.com/office/drawing/2014/main" id="{9F3F2BDE-FB2F-0DF0-AE7E-C7E9889CE9E7}"/>
              </a:ext>
            </a:extLst>
          </p:cNvPr>
          <p:cNvSpPr>
            <a:spLocks noChangeAspect="1" noChangeArrowheads="1"/>
          </p:cNvSpPr>
          <p:nvPr/>
        </p:nvSpPr>
        <p:spPr bwMode="auto">
          <a:xfrm>
            <a:off x="155575" y="-8842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9700" name="AutoShape 8" descr="data:image/jpeg;base64,/9j/4AAQSkZJRgABAQAAAQABAAD/2wCEAAkGBhQSEBUUExQVFBQWFRUXFRUVFxQVGBQXFRcVFRQXGBQXHCYeFxojGRQVHy8gIycpLCwsFR4xNTAqNSYrLCkBCQoKDgwOGg8PGiwcHBwpKSkpKSkpKSkpKSkpKSkpLCksLCkpKSksKSwpKSwpKSkpKSksKSksKSwsLCkpKSkpKf/AABEIAMIBAwMBIgACEQEDEQH/xAAbAAABBQEBAAAAAAAAAAAAAAAFAAIDBAYBB//EAEkQAAEDAQUEBgYGBwcDBQAAAAEAAhEDBAUSITEGQVFhInGBkaHRE0JSkrHBFBUjMlPwBxZicqKy4SQzQ3OCk9I0wvElVGNkg//EABgBAAMBAQAAAAAAAAAAAAAAAAABAgME/8QAIhEBAQACAwEBAAMAAwAAAAAAAAECERIhMQNBBBNRMqGx/9oADAMBAAIRAxEAPwCwxsJ85fnmrRowQDxHdxHEHiqjqS5G6A0BO8dWSabMOs88/ipg2M10ICKxNOFwOk8OQ3rraABner1hsuJrwd8dmRzTfqg4h0iYPDI8JKCWaNGRMQP6Zple6adQgvY1xG8hX6dGABwT8CYVaFlawQ1oaOAAHwUuBThq4WoCOm1PhOaE7CgGhqUJ4C7hQEcLuFPwqOtaGNMOcGmJgmMpAnvIHag3CYQi138KdVzSCYcwdWISSeQjxV+1XlRYS19Wm1w1DntBE56ErG7QXvTFoDmvY4YRMEOG+dN/9Est63BNW6HbJfGGicX3mFxjTF0iAI46DuKLWR5NNhOpa0nrIErA2q9qOE4H55xi/aJLjlyMDrWxsl6WdlNrfT0jhaBnUZOQ61GEv6rLQkQht+05s1XkJ7iCpvryz/j0vfZ5qpeF70HUqjRWpGWOAh7czhMDXitNI/VyldtEtaRTZmAfujfmkbrpfhs90eSgsF7UhZ6bnVGNGENJLgOkAJHXyTjtDZvx6XvtShpDdtL8NnuhNN30/YZ7oUR2is349L3gmO2hs349P3gnobTfQaf4bPdb5Ln0Gn+Gz3Wqv+sFm/Hp+8Ev1gs349P3gjQ2stoNaMgB1CN5VesZcBw6R+DR8T2KM33RMBtRjnOMNGIZkkx2eSZ9Y0QfR+laXuyiRLnOy3b+W5IIbi/uz+98mq+4KO7qGFkc/kAp3NSCCVxS4F1MkVKuKUNcfsp6LtfQngd5pE+71KS008LiD+QcwQd4hPqU8s1VpVBTAp1D9l6jzmaBO48aRPuqfFEdO9Oau17OWEtORHjOhB0IPFcDEyELu39iuFUrs1PUr5ThVyUiUkkA4FdhcaU4JgguwkE5AcC4E4pAIDmJYzb779Iw4w2po4DIjDnln0nNPYesbJwzWQ28bkP8qpHvU1USw1K6PpI9LVe8lxcD0s5BgSTI0C7+qdPi/wB5v/FELhH9mb+8/wDmV6U9nxgCdk6fF3eP+K6/ZcEAFziAIEnQZmBlzKPNTkcqOMZv9UG+0e/+ib+p8nJ8dp+QWlhPp6jrRyo4xjG3SXVXUcWTBIku1LiHEZ6mB3KU7JH2h3lX7J/1lX9wfzuRZO0pGZ/VE+0PFdp7LvaZbUg6ZYhI4dS0qRRyp8Yy/wCqbvbH8Sc3ZFx9ceK0qfSCXKjjGOdSLH0xOgjfufURi5wDbLPOvpJ7s9I5KjaGzUp9Tv56qI3Ez+3Wfrd8D5IvdKdR6ZCY5TQmEKFokk8hJInHOy/PJQkTlrOUcZyVh1NXbkv2z2SpitBIlsMIYXRn0vu6bvFBqlz0CXCzVGPwmfQVMJ+zMEmmSfV4dypvOa0zNs6FotDaVGtEjLEC3E7PKXjlomVLNYS44rRRDpzAqtEHfkMh2KdyXQB7sPSPV5IgVMbPY2ZttNMH/Npn4qhQtrXve1j21A2Ok2N88MjpqETKeDSwlCUroKsnWhPCaCnBAOanQmtT0A0qq+86YrNol0VHCWiDnGZg6TGcKO/rz+j2epVw4ixshvEkgCeWa89tFpqWqy1bYZFop16DaJplwhrmvxhrBmTIZ0lWOO026enPGazO2DZj/JreAafkjV01KjqFI1RFQ024wcjijORxQXbB2mcTSrDryaY7ge9AYSx3k2lZpJEhz+jIBPS/qoqW1LC+HDC0x0pBg8+ARe4LfUpUoY4AYnkSyk7Uyc3NJ1RcbT2jTGz/AGqH/BV0e6p2KkKgMPaNNSM5zkZqyLvH4jO8eak/We0fiN/2qH/BRPv+udag9yj/AMEtDdO+rh+Iz3mea79WQR9rSz06bd3aqdW8KjtXfw0x8Gqu9hOZJ8EaG6G0aWG2VhIMNAkEEfffOY10RDFnG9D6V2txOeXOJMt1AEAmNO3vSfd9Lef4z5plsRhIoW276JMAk9T3/GU/6lpc/ff5paPYhKfTchf1JS4H33+aQuKlwPvv80aLYbXpHFRcRk5r4PGH1Z7ek3vHFFNnm/8AqFH91/8AK7yU94XUaNCzhxJD6Yq0tOi3FWY4Oy1PRO9O2Xok26m6Mg14nmWPMJS9tM5J/wAbvx6LCjKlKaVKUKSeQkgE9yiqOC7h1TXMULVq9FrmkOaCDyUAsFMCMDe0duqtuamvTIyx3VSc8A02kZ5d6MWe7adOSxgbORjeqNgPTb+eKMFEG0VUw0lUjbncu5XLV9x3V80HlLK6Ei628ncu5O+sncu5UAnEqOVPS6y8n8u5ELPWxMDjrJ0QJhzRewD7MdZV43ZWH1Wh2oB0XLJYKbKZDQIxgxJMZEADgOQ4J1QAR4KVhGE9bf8Au81oiIGMa1zsIAzHdAQPakiM8vsa/j6MfNHQRiMcvgFnNrq7YAkT6Opl14I+BThVm9mbKH1A1zQ7J8A7zEtzCJXJSbWLDUslRmEvxtpYahdhIaJYXtc0b5AKg2Qs5Lw8RDZGc6kEDctncN8Ms1f0tc4GQ+kSBUccZDXDdmMjolJuqt/wA2iuWiBTdRDmFwdjplriW4YzwjE4TMZgaZLPWuyejY57nANYJJLagy6izj8Vuv0lV3W1lI0adUtZjJmmW5OAEgHPdwWGu+uGg03YQyoA1znCS0AjNsb08p2rG9bHbjuthpYzge10QSBLSdQMsxpnyRoXdTjCGUwSRBDG5QZOXYmWajTp2doovYWNOIAFufHnJzCls5d0iIcQCW8AXiWye7vWQ2BX5djLPLg1rsbjq1pIc45btOSGWZwqAsb0XFlZwMBsBjSGluEzixFpggCJ1Wqvq7qldrcDSIcDnAkCRxQqvs9aRTcKQDKjgQHyIE8Zk5ovrTHXGi1ps1KnZwKjB0mgNcTIc/D1yM884Weve54s7X9EvYOm4aOGUDLeMs0YtFUubSpVoHQB+80h0AYnCN0zms7e99YKbm5NpOBw8XxpAHZwVsvA1rWYmyCG5zqd3JMLQSYIAnKZzCNXTtBSNnok0WuDqvoHOMYmvObSRGYIOs7lo7LSpOa7CxstLg5paJaQSIPLgeCm2yqmrADbKj/Z7uP/ANMfzT80O2SI+ktG8Yj2YI80W219H9HsQZWZVLKBYQ0OHrTiEjNsy3jkgexpm3u4CifEt81cu6mzUeiFRuT3FRFIiXUyUkApUbnKd4gqFwULQVHZqCpUjXl24jCr3nXLJzjEJZycwSW9rQTHIrPm8qjrQxocZbSaeTnkQ0njm8H/AEoOTbW3ZVDnNcPa38jB8Qj8rNWWs1jmiQACBmQEbqW5gBONsAE6jzTialtP3HdSz9W8GAkFwnhKKG8A9pABzESYylZm1XOQ5zsQhZfW5Sbxm23wwxyy1ndRfqXgxupjfvThbTAfScJDgQdY45dWXas3andGZ3IhZKno6Lcp0McZXN8vrc97mnX9/wCPj8uPG72PVK5dUcSwMPstzAy4ordx+z/1H5LM07wJqEFpHRBk78h5rR3U6aX+o/JdeF344frjcbq9HXjagxskxLmgcySIHaclHZr8xU6rsMYC3KdemWcMlU2sA9ACTAFWiZz/ABG8O7tUdkoNDLRBcQSC7ISIq4oHHVa1lHX7UNaWlzSGvAJMzhElpgR0tJ1CC7WW5pLmtzOJ/T3FuBhEHXie1UdomfZS2cqTt2cYnakLKWG2PcDLi4bpJylpn4AdirDv0s5I0d2XgaVnMGC+plmQYYTizBn1gp3bQPOH7sNe18ZnpN0zcSYWcNvcDGAltLEGSPvF7pc890BMfa2vGYPUHNb4RmnpWPdejjb1gb9x5djLwC5uEOIjWJiNyx1oqYnF2UkkntM5IUy34GgMYCJyLi12u7LmrLL4G9jd/cMuCeqLjxbK47xYylTx1WCMUt36mM/HtRW6dpKLXO+0EkyIDuQ4LFfWNLh/CFpNn9k6NqoCr6YsJLhhDGmIPGcis9Qk18bewG/R3sdrixNceqNEU2evw2mjjqABwcWnCDBgAgxnGqou/R9SAgVne63fmjlzXSyzUixpLpMkmBmctOxF0Iy+2FCmDRl+EinUDcWYcJpyHTmdfjmvO7/txqVMyOg1rQGzhyGonlC2/wCk6uKbaDWukgVAS7pOg4DM68p8l5vaKsyeJ/PwVYQs7+NXsFY/TsqUp+5Ws1fsY5wf/CUYvp9VtsBc7AKtI4cGITgf9nig5nDUAleb0LY9k4HObIIOElsg6gxuWnsu0T7S5hqHCaFI4TIEn7Mb/wByY5lT9Mddnhe9Nht1so2z0KL2vdLIp9OIIOJ5GQyMys7sV/1tQ8KQ/manXztnXtdMMqBgaCCS2czBjUmN+ibsKP7XWP7DR4tU/NX0t/W+LlG5ycUwhMnS4JKMkJIJLXtLcyCCJ3RxAjxCrWy04JBG8jKCMskPo4CyXO62g8uEa5JlrYWk4C1wALvWOQjlBPJSe3LfTNemWtBmQWn2XA9EjiZ3c0OvL9H1opBpbVBcQBIxMwhoOWKfzCsWO9XmoA1gc4mABMuJyAAC39lbVdgLqWGBJaXE5nhllqcpSaYZ2b08mr7PWxjZ9MDybVeT3KsbBbY1eRHFxyjOV7o2nImI97wAzPgsxtBdk4Wvr1m4zDQcJJJyyyyGYz3SrmUnotyvjDWPaNzQGluIZRnBA55Z9alt9/k5MbkRm52o6gtRY/0aBpDiXVODHOa3T2nj4AK6NlngEuoWOIJ6UjC0TM5ZZbyVN0rnf8jM2G5WVWhpxYoGQcAYI1EjNXK1ylpZhcYBBwmJ6OcSFoLsp0aoc9gshaxvTdTqCoQGgxA0boYmJjesrtJtiMOBhwM3QRjd2jQchA61nhhMfIef0yz7yu3do6r3YXNhuEQZIz04dSzv6zVmtIp1Tk7ONJjdI6kEtFtNYk4sI3kmS788VKXNFLCCMuHWtbGUu27tdvNW7GPqEkk0sRESS2q0T3hX7trdG0Aj1SesY2wVmLBeFM3aaZcC5rwcEw6PSsIMaxJ8FpbsAJtGX+G6eedMov4U/Qu9aQNhr1CDDKOEfvVK4YO2A8rC2RmGiDxcfgR8lu9omEXUdQKlSQJy+zxPMiOJjvWItAw06bf2Q7tMrTDxnn6dTvEOEfRw6DE+kOZgSfAJ1O0N/wDaD/cKnuCq0McHNBON2ZA4BEgAXZNbG/LPmq0i5VQtFSGte6z0ziGQFdhcOtoMjtC5SaC6HWcU8sQl7swdIjiN6MUhhc7C1mEyBLGl0bpJymOEJWim0NENaDOoAG48EaEyqgaIAyY3qxO8lRo7UGjLWgMz6QDnajLPJFZTDSbwHcEai90Oftw/j/EfJQu25fx/iPkiFCi3DoNXbh7Tk80RwHcEahbrPWu/hVJxMBcRAdJngNyo13blob0aBSdpOXCdQs9V1Tmk3aKETuynFN7yAY4zuEodKJXbBpVWkxI+RToTULSCB0GjtK0OwRm0Wg8mDvJPyWYs5yHUjGydtdTq1nNiC5uKRMgToQct6z/1pXpJcmOcqjL3pH1wIyIOWaRvFjpwuBIaTAz0We1aCawtFRznU3lrCSGjC05NOGZxb4ntSRS6jhoUxHqjcG5nM9EZDNJTxK2qNjoOcP7xoHMifhKK0btJH32HdqD4QvPRty8a0qZ68Q+BC6NvXgy2m1vCDU8JKn6YfS94X/qOicP1uH2aD0GuJ9uQ1gjnCmpWdzGlz6gJG6fgIhYpn6Rq49Vh65d8VFadvaz/ALwZ1YRHwXJfl/Iy6tVOG24qX24Rgxk7swB3AAqo68LU8k+lc0D1WmeyCspZtv6jNGUeEmmPiIT6n6Rqo3Wdv/4s+ac/j/SK5Y/laWle1pkAVHHXIhk8yRMhGKgfQb6S2VjhcOjRbgLqmWcg6N4k5Ly+jfbm1xaG1nB+PHEwwGZADdMOekKK+bzr2t1V+JzmgYnumZges7eOAGXJaz+Plb6yuWu7/wCj9v22xVT6Gm3MQW0WgNjgIEvdn945cEKtd0Vq+FxoiiPaqVWkunSZiFa2GsLC2oS2XBwGLfBaDGvGVp7Vc9KozC5royOs5jfDpHguuYzDxjcrkx9n2Rquya6m6NQ17THcUrTsdWYJ6I54vIFa+47np0cTqbSC/JxkaNJAyEAKW9pcAwavcGg8JKrkniyFi2fNIVajnh5pta17c4l7mwNZyidRotldNU/2gf8AwOd/DTPzWbuiWttrNSACNZ6DyN2e8LVXC+X1Br9j1+owx4Kbd6XOtgO31VzGWekMwWlunEwYPXCCX5THoi4erUYwbvUe49erVoL4Jq2lgAGAelboCBgwubnHLJDNpmRYaZHrV3E9zmjwaFpj4zy9CbmqZPED77s+wIvRGYEHPeIgdZnJCria3p4if7w5CODVqrGKWWccMRaPmmyvqGpAOENdlIc6cTXEHVpgZd6jrkGBCLWyk0ZMc1534TpxkGChFSi4GSMtPz3JU8fURprno06UiVO2ugY30ymMPScQXTAy+8d5KHuvsmtiAIbABB5f+Vd+o2lpeXvGbjuIABO6OAQKo8t6WB5p5w4tjvVep8GLWQ4TuhA6kgqexXjq0THNNtAzlLyq9hUGqSsOBSpGIXKjkjkRtKJXc7s5oexo4nu/qrtkHNBDDa4dk8uji0we3LNK7rLVcS6m/CWmBJ1adx5Kox3NS0qhBkEg8Qp6PdaayWquym1mGicIgdJ4yGmQCSEsv5wEFrSeJxZ9xSR0GpqU27wN+oC8xsDQLRTBAIFcCDpGKF6a4HevM7T0LS/9m0H+claxm3dS7acf3bPdb5KrUu2jnNJmh9UeSJVXiD2Km/ilDYSs0B5EZCqRHKdPBF9qrFTbSplrGtl2cACZafJC7wEVah4VSfGVWvG8H1HkEkMBIa3OBG/rzVpa257DSNmpudTYTgEktbu1JKHVr4+wdTp0wGYXAkAicoJEZKe5bXNjiPunDnocwZ8Y7FetFlb6N+WrHcOBWOefGtscOUBNnr5dRxgBpDi05z7MZZoyNrKh9Vkf6vNDdkGgmp1Uz4OR68aI9E7qKjP6SZaXh87cd7GbqtGKk1xETJjhJJUF91w1rXHQPacuRlPukE0WfuhUdqnYabZHrIhX1nrutRL7QdC+nUPbja4+ErYXGCKlQ8bOY4T6Ma85HisvdYDqh9HSMlr2ktL3DpNI03LVXJSc0uNQObioBgBaWmcMOMu1z4cFWk7gLZGO9LjLuiKlo4gRFEDUDeCqN+guu6jqSXtdkCfvg7h+1l2q1eNzGWhsAB1Q9NzGE+kI+7iIJ+6dBvQ69jUDKbXUyxjThbm4jR0byJHmtIzoTdz+mR+2VvdnKIdEtB8fksHd9I4zlq53zW+2ddgiSOopsv0avNjQCQACdTAknUkneVj79tjmsGE54h3QVsbzcHM1E8lgb9Mb9/yKRz1Q+sKnHwHkmOvOoPW8B5KGUx7JR003XWXlVjJ2XUN+fBRVrdVcCC7UEaDflwXfRRpp3+Kr17Q1piHOPIjLrVTSdqD7FhGIHMK1QtMjnoQY7kqpxMIAIJiBIM5qq6i5pLueY5ZZ/FFmzl0uLjlym9SFoWN6bybRhqtUOtQtCsMajZ6TNenCqoZXCUFpPjSVeUktDT0x7l5pfwi01/8AMnvz+a9IIXnm1LItNXmGH+Fq2jCtyyiXnLgOpHLJswxzQXucSRoIb8QVn9nr1BrUmYWPY+m2ScWIOwg6gxGq9OstTCMgAp72rrTDu2Bsji4uZUJcZP2hAxdQCuM/RlYH5mk8Hf8Aav8Akc1tjULhBE9x+S4LE0uxYc9xxOy5RKfZdMef0dWRlMtb6VrdY9ISNZ3g71kr+sooEtnJzHYZ1I0kxuPyXqt6HAwuAGXGT8SvCb3NQ2ms5sdJ7pJLpy0HUs8seTTHLir7J18Lnc2M8CQj9ur4mEac4MR2BZix2apTJwxpGp0mVaNevGo73Kc/nyy2vD68cdCNlvCqGgCo4DcBGXgrT76fhAIY4g5OewPPc6W+CAl9YD1TyE/NVLVbnOAboRqRPctJiyuTRfTq1UhprOA4YsDRxMNgBcrWlw6NN72tGrpIc8kQSTrHAbhzWV9O72j3lOFof7Tu8quKdtNZ7VUaILsbfYq/aN7nadkLlroUnMcWNNKpqGjpMceRPSblOuJZv6S/2nd5S+kO9p3eUcaNjVksxEkAa7zEIrYxWG5nUXkIVs+0kOLpOYAnPr+IWtsdkaQJA7gUrS4z0OqVbR7NMdT/AOiF3jSqEAuAGe4z3rZ1bFSA0bPUI4IHeNlEGAOwcM/NLZ6jL+hKjrswtLoJgE5b0UNNN9GEtnpnqVJ1SSZA4Zxx8k/6DyPgEWq0lXLFe9pC7ZRwNxCZkQm0rOS3E6ZOau2qyudwiOeR48051KGnkPkmQa2mQ4RofA/1Vqkwu0GiiL4wk7jqphbWgmHNzzMzr2KbNtZeJGgfzCe2Qm/TR7TO5ya+2z6ze5ynifNIXJGp1qubQ6JhpHb5prqp/Z8fNHE+Sx6Yc11Vg/q7j5rqOI5PVKzw0EkgDmvO9pKofaHEaFg8J8loLdb3VDnkNw4LN30IqN5sPz81pPWNGdnKuF1F3As8l7VZDLQvD7mE0WHkfAlezXLWxUWHi0JT0/wZpqwxVaRVlpVEHX9/dOXi9qze7953xK9l2id9kV43UEk9Z+Kzvq/xA1qcWp+FKo8NaXHQICheFowNgfeOnLmgkKzaahe4uP5CghayaTTQE4BODV0NTIwNTgxPwJzGTl2DtSDSXJZ4pN5595yWnu8AZ/07kMstnwtA4ADuROzthYWtdLFqqCCACOsg/AdaDWlm9FqzENtAS2JAV9OCuEdSuVqefWosCZ6U6lLJVS1EixC7Y4tJ1gRpvJEpyoyjhYoqzOiepV32p07x2lOFqJkEAg9atGlCo3JNDABoFf8AQA+qPeKirUQM4jtQd7R0qDHZERzgk9QaN6lpXWCYD2nkRDu4lQNcMWav/TGhsOaCeLnZd0fNK7EVa9DDLcstYEbpUBarVofJJy3fdiNI3Eqs5S1k6M7EkyPzmkqS1IqDihF+QXMj9ofBSGxD8Sr+esBROsk+vU7S35SrkZL9xVQKInUF3xJ+a9Y2NtGKys5SO4wvFzRcNKjh2/0C9S/RlaJoPbn0X78zBAO9I9t7RCstaq9IqemUAJ2lMUivHnWhvtDvC9d2sf8AYleKO2eMzj38P6qf1UXqbg45EHtBQe9bbidhaei3xPFR22yGk4dLpQdMstFWDVWOP6VpOdOqWBOhOCsjAE6E/AugJA2Fduiz46zBznuz+Sq4Ud2ToTUc6NG/E+QU5XUVO60LWQpmVQuuamGmuZqlNUKrWbKl9GmkJ7ClUpKEsV51NRmimFIsVe1WQOElFHUFE6imKCCwMHqroso4DuV51OCm4FqwUvo44BOpWYFwBAzICtli7RZ0h1pXw5OwC+rN9o54aGhxMBugzMDu+apUnnKDmNOxal9mDmkHQ/kLN2myGm8g7jPWDoUTwX0201MTidP/AAqxKlMnv8lAVP61niQOXFHC6mbTNu1v7Xh5KQXe32Z65KLizJws6OSOIPWu3E0hoa07jA3Z5rT7F2v0DnCq4mWtGMgmS3ITE7suxVWUArNGmlzLi3VG/KJ/xG9pj4qwL7oj/Fb3z8FhmCFM1PmOIttTfTKlPBTJcTqYIAHWdViazIBIEwMgN6O12SqD6CnkqRia9hrOcXFjpPIpn1XU/Df7pW7DBGmfGSneiVf2J4MILrqfhv8AdKcLtqfhv90+S9Ao9HcD1iU7Al/afB599XVPYf7rvJL6uqew/wB13kvQw1dwo/sHB50bA/2H+65abZixltJxIIJdvEGAMvmj+FcwqbnuHMdIcK6GqUMTgxQpXLUw01bLUxzJQSoaaaWq0aJCjNNM1chMLVZ9GmupJkHWikofRojVpZKoWrTGoyQYFwsB49hI8VOWrgaqSrvpw04RmAY7BkgdKxMNnNSS58S9xOc72kbuXYVpMKE2+4i6XUjgLvvN9V2/sKCAarYHafiqrtyt2uQGg8CT2kqoWqWu+nSUkg3rSTG3pZ0XEklibo1VqiMvzzXUkGsNUjAuJIDlRVXapJIKON1T4SSQZ7U8JJJA5dCSSARTWrqSA6uJJIJxIJJJg1yY5JJAMK4UkkEjcqb9UklpiWRgSckktEIyV06JJJExNpOfZ5qAJJKY0OaEkklRP//Z">
            <a:extLst>
              <a:ext uri="{FF2B5EF4-FFF2-40B4-BE49-F238E27FC236}">
                <a16:creationId xmlns:a16="http://schemas.microsoft.com/office/drawing/2014/main" id="{2739B47F-E8A9-B099-9158-ED9B854154E0}"/>
              </a:ext>
            </a:extLst>
          </p:cNvPr>
          <p:cNvSpPr>
            <a:spLocks noChangeAspect="1" noChangeArrowheads="1"/>
          </p:cNvSpPr>
          <p:nvPr/>
        </p:nvSpPr>
        <p:spPr bwMode="auto">
          <a:xfrm>
            <a:off x="307975" y="-7318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9701" name="AutoShape 10" descr="data:image/jpeg;base64,/9j/4AAQSkZJRgABAQAAAQABAAD/2wCEAAkGBhQSEBUUExQVFBQWFRUXFRUVFxQVGBQXFRcVFRQXGBQXHCYeFxojGRQVHy8gIycpLCwsFR4xNTAqNSYrLCkBCQoKDgwOGg8PGiwcHBwpKSkpKSkpKSkpKSkpKSkpLCksLCkpKSksKSwpKSwpKSkpKSksKSksKSwsLCkpKSkpKf/AABEIAMIBAwMBIgACEQEDEQH/xAAbAAABBQEBAAAAAAAAAAAAAAAFAAIDBAYBB//EAEkQAAEDAQUEBgYGBwcDBQAAAAEAAhEDBAUSITEGQVFhInGBkaHRE0JSkrHBFBUjMlPwBxZicqKy4SQzQ3OCk9I0wvElVGNkg//EABgBAAMBAQAAAAAAAAAAAAAAAAABAgME/8QAIhEBAQACAwEBAAMAAwAAAAAAAAECERIhMQNBBBNRMqGx/9oADAMBAAIRAxEAPwCwxsJ85fnmrRowQDxHdxHEHiqjqS5G6A0BO8dWSabMOs88/ipg2M10ICKxNOFwOk8OQ3rraABner1hsuJrwd8dmRzTfqg4h0iYPDI8JKCWaNGRMQP6Zple6adQgvY1xG8hX6dGABwT8CYVaFlawQ1oaOAAHwUuBThq4WoCOm1PhOaE7CgGhqUJ4C7hQEcLuFPwqOtaGNMOcGmJgmMpAnvIHag3CYQi138KdVzSCYcwdWISSeQjxV+1XlRYS19Wm1w1DntBE56ErG7QXvTFoDmvY4YRMEOG+dN/9Est63BNW6HbJfGGicX3mFxjTF0iAI46DuKLWR5NNhOpa0nrIErA2q9qOE4H55xi/aJLjlyMDrWxsl6WdlNrfT0jhaBnUZOQ61GEv6rLQkQht+05s1XkJ7iCpvryz/j0vfZ5qpeF70HUqjRWpGWOAh7czhMDXitNI/VyldtEtaRTZmAfujfmkbrpfhs90eSgsF7UhZ6bnVGNGENJLgOkAJHXyTjtDZvx6XvtShpDdtL8NnuhNN30/YZ7oUR2is349L3gmO2hs349P3gnobTfQaf4bPdb5Ln0Gn+Gz3Wqv+sFm/Hp+8Ev1gs349P3gjQ2stoNaMgB1CN5VesZcBw6R+DR8T2KM33RMBtRjnOMNGIZkkx2eSZ9Y0QfR+laXuyiRLnOy3b+W5IIbi/uz+98mq+4KO7qGFkc/kAp3NSCCVxS4F1MkVKuKUNcfsp6LtfQngd5pE+71KS008LiD+QcwQd4hPqU8s1VpVBTAp1D9l6jzmaBO48aRPuqfFEdO9Oau17OWEtORHjOhB0IPFcDEyELu39iuFUrs1PUr5ThVyUiUkkA4FdhcaU4JgguwkE5AcC4E4pAIDmJYzb779Iw4w2po4DIjDnln0nNPYesbJwzWQ28bkP8qpHvU1USw1K6PpI9LVe8lxcD0s5BgSTI0C7+qdPi/wB5v/FELhH9mb+8/wDmV6U9nxgCdk6fF3eP+K6/ZcEAFziAIEnQZmBlzKPNTkcqOMZv9UG+0e/+ib+p8nJ8dp+QWlhPp6jrRyo4xjG3SXVXUcWTBIku1LiHEZ6mB3KU7JH2h3lX7J/1lX9wfzuRZO0pGZ/VE+0PFdp7LvaZbUg6ZYhI4dS0qRRyp8Yy/wCqbvbH8Sc3ZFx9ceK0qfSCXKjjGOdSLH0xOgjfufURi5wDbLPOvpJ7s9I5KjaGzUp9Tv56qI3Ez+3Wfrd8D5IvdKdR6ZCY5TQmEKFokk8hJInHOy/PJQkTlrOUcZyVh1NXbkv2z2SpitBIlsMIYXRn0vu6bvFBqlz0CXCzVGPwmfQVMJ+zMEmmSfV4dypvOa0zNs6FotDaVGtEjLEC3E7PKXjlomVLNYS44rRRDpzAqtEHfkMh2KdyXQB7sPSPV5IgVMbPY2ZttNMH/Npn4qhQtrXve1j21A2Ok2N88MjpqETKeDSwlCUroKsnWhPCaCnBAOanQmtT0A0qq+86YrNol0VHCWiDnGZg6TGcKO/rz+j2epVw4ixshvEkgCeWa89tFpqWqy1bYZFop16DaJplwhrmvxhrBmTIZ0lWOO026enPGazO2DZj/JreAafkjV01KjqFI1RFQ024wcjijORxQXbB2mcTSrDryaY7ge9AYSx3k2lZpJEhz+jIBPS/qoqW1LC+HDC0x0pBg8+ARe4LfUpUoY4AYnkSyk7Uyc3NJ1RcbT2jTGz/AGqH/BV0e6p2KkKgMPaNNSM5zkZqyLvH4jO8eak/We0fiN/2qH/BRPv+udag9yj/AMEtDdO+rh+Iz3mea79WQR9rSz06bd3aqdW8KjtXfw0x8Gqu9hOZJ8EaG6G0aWG2VhIMNAkEEfffOY10RDFnG9D6V2txOeXOJMt1AEAmNO3vSfd9Lef4z5plsRhIoW276JMAk9T3/GU/6lpc/ff5paPYhKfTchf1JS4H33+aQuKlwPvv80aLYbXpHFRcRk5r4PGH1Z7ek3vHFFNnm/8AqFH91/8AK7yU94XUaNCzhxJD6Yq0tOi3FWY4Oy1PRO9O2Xok26m6Mg14nmWPMJS9tM5J/wAbvx6LCjKlKaVKUKSeQkgE9yiqOC7h1TXMULVq9FrmkOaCDyUAsFMCMDe0duqtuamvTIyx3VSc8A02kZ5d6MWe7adOSxgbORjeqNgPTb+eKMFEG0VUw0lUjbncu5XLV9x3V80HlLK6Ei628ncu5O+sncu5UAnEqOVPS6y8n8u5ELPWxMDjrJ0QJhzRewD7MdZV43ZWH1Wh2oB0XLJYKbKZDQIxgxJMZEADgOQ4J1QAR4KVhGE9bf8Au81oiIGMa1zsIAzHdAQPakiM8vsa/j6MfNHQRiMcvgFnNrq7YAkT6Opl14I+BThVm9mbKH1A1zQ7J8A7zEtzCJXJSbWLDUslRmEvxtpYahdhIaJYXtc0b5AKg2Qs5Lw8RDZGc6kEDctncN8Ms1f0tc4GQ+kSBUccZDXDdmMjolJuqt/wA2iuWiBTdRDmFwdjplriW4YzwjE4TMZgaZLPWuyejY57nANYJJLagy6izj8Vuv0lV3W1lI0adUtZjJmmW5OAEgHPdwWGu+uGg03YQyoA1znCS0AjNsb08p2rG9bHbjuthpYzge10QSBLSdQMsxpnyRoXdTjCGUwSRBDG5QZOXYmWajTp2doovYWNOIAFufHnJzCls5d0iIcQCW8AXiWye7vWQ2BX5djLPLg1rsbjq1pIc45btOSGWZwqAsb0XFlZwMBsBjSGluEzixFpggCJ1Wqvq7qldrcDSIcDnAkCRxQqvs9aRTcKQDKjgQHyIE8Zk5ovrTHXGi1ps1KnZwKjB0mgNcTIc/D1yM884Weve54s7X9EvYOm4aOGUDLeMs0YtFUubSpVoHQB+80h0AYnCN0zms7e99YKbm5NpOBw8XxpAHZwVsvA1rWYmyCG5zqd3JMLQSYIAnKZzCNXTtBSNnok0WuDqvoHOMYmvObSRGYIOs7lo7LSpOa7CxstLg5paJaQSIPLgeCm2yqmrADbKj/Z7uP/ANMfzT80O2SI+ktG8Yj2YI80W219H9HsQZWZVLKBYQ0OHrTiEjNsy3jkgexpm3u4CifEt81cu6mzUeiFRuT3FRFIiXUyUkApUbnKd4gqFwULQVHZqCpUjXl24jCr3nXLJzjEJZycwSW9rQTHIrPm8qjrQxocZbSaeTnkQ0njm8H/AEoOTbW3ZVDnNcPa38jB8Qj8rNWWs1jmiQACBmQEbqW5gBONsAE6jzTialtP3HdSz9W8GAkFwnhKKG8A9pABzESYylZm1XOQ5zsQhZfW5Sbxm23wwxyy1ndRfqXgxupjfvThbTAfScJDgQdY45dWXas3andGZ3IhZKno6Lcp0McZXN8vrc97mnX9/wCPj8uPG72PVK5dUcSwMPstzAy4ordx+z/1H5LM07wJqEFpHRBk78h5rR3U6aX+o/JdeF344frjcbq9HXjagxskxLmgcySIHaclHZr8xU6rsMYC3KdemWcMlU2sA9ACTAFWiZz/ABG8O7tUdkoNDLRBcQSC7ISIq4oHHVa1lHX7UNaWlzSGvAJMzhElpgR0tJ1CC7WW5pLmtzOJ/T3FuBhEHXie1UdomfZS2cqTt2cYnakLKWG2PcDLi4bpJylpn4AdirDv0s5I0d2XgaVnMGC+plmQYYTizBn1gp3bQPOH7sNe18ZnpN0zcSYWcNvcDGAltLEGSPvF7pc890BMfa2vGYPUHNb4RmnpWPdejjb1gb9x5djLwC5uEOIjWJiNyx1oqYnF2UkkntM5IUy34GgMYCJyLi12u7LmrLL4G9jd/cMuCeqLjxbK47xYylTx1WCMUt36mM/HtRW6dpKLXO+0EkyIDuQ4LFfWNLh/CFpNn9k6NqoCr6YsJLhhDGmIPGcis9Qk18bewG/R3sdrixNceqNEU2evw2mjjqABwcWnCDBgAgxnGqou/R9SAgVne63fmjlzXSyzUixpLpMkmBmctOxF0Iy+2FCmDRl+EinUDcWYcJpyHTmdfjmvO7/txqVMyOg1rQGzhyGonlC2/wCk6uKbaDWukgVAS7pOg4DM68p8l5vaKsyeJ/PwVYQs7+NXsFY/TsqUp+5Ws1fsY5wf/CUYvp9VtsBc7AKtI4cGITgf9nig5nDUAleb0LY9k4HObIIOElsg6gxuWnsu0T7S5hqHCaFI4TIEn7Mb/wByY5lT9Mddnhe9Nht1so2z0KL2vdLIp9OIIOJ5GQyMys7sV/1tQ8KQ/manXztnXtdMMqBgaCCS2czBjUmN+ibsKP7XWP7DR4tU/NX0t/W+LlG5ycUwhMnS4JKMkJIJLXtLcyCCJ3RxAjxCrWy04JBG8jKCMskPo4CyXO62g8uEa5JlrYWk4C1wALvWOQjlBPJSe3LfTNemWtBmQWn2XA9EjiZ3c0OvL9H1opBpbVBcQBIxMwhoOWKfzCsWO9XmoA1gc4mABMuJyAAC39lbVdgLqWGBJaXE5nhllqcpSaYZ2b08mr7PWxjZ9MDybVeT3KsbBbY1eRHFxyjOV7o2nImI97wAzPgsxtBdk4Wvr1m4zDQcJJJyyyyGYz3SrmUnotyvjDWPaNzQGluIZRnBA55Z9alt9/k5MbkRm52o6gtRY/0aBpDiXVODHOa3T2nj4AK6NlngEuoWOIJ6UjC0TM5ZZbyVN0rnf8jM2G5WVWhpxYoGQcAYI1EjNXK1ylpZhcYBBwmJ6OcSFoLsp0aoc9gshaxvTdTqCoQGgxA0boYmJjesrtJtiMOBhwM3QRjd2jQchA61nhhMfIef0yz7yu3do6r3YXNhuEQZIz04dSzv6zVmtIp1Tk7ONJjdI6kEtFtNYk4sI3kmS788VKXNFLCCMuHWtbGUu27tdvNW7GPqEkk0sRESS2q0T3hX7trdG0Aj1SesY2wVmLBeFM3aaZcC5rwcEw6PSsIMaxJ8FpbsAJtGX+G6eedMov4U/Qu9aQNhr1CDDKOEfvVK4YO2A8rC2RmGiDxcfgR8lu9omEXUdQKlSQJy+zxPMiOJjvWItAw06bf2Q7tMrTDxnn6dTvEOEfRw6DE+kOZgSfAJ1O0N/wDaD/cKnuCq0McHNBON2ZA4BEgAXZNbG/LPmq0i5VQtFSGte6z0ziGQFdhcOtoMjtC5SaC6HWcU8sQl7swdIjiN6MUhhc7C1mEyBLGl0bpJymOEJWim0NENaDOoAG48EaEyqgaIAyY3qxO8lRo7UGjLWgMz6QDnajLPJFZTDSbwHcEai90Oftw/j/EfJQu25fx/iPkiFCi3DoNXbh7Tk80RwHcEahbrPWu/hVJxMBcRAdJngNyo13blob0aBSdpOXCdQs9V1Tmk3aKETuynFN7yAY4zuEodKJXbBpVWkxI+RToTULSCB0GjtK0OwRm0Wg8mDvJPyWYs5yHUjGydtdTq1nNiC5uKRMgToQct6z/1pXpJcmOcqjL3pH1wIyIOWaRvFjpwuBIaTAz0We1aCawtFRznU3lrCSGjC05NOGZxb4ntSRS6jhoUxHqjcG5nM9EZDNJTxK2qNjoOcP7xoHMifhKK0btJH32HdqD4QvPRty8a0qZ68Q+BC6NvXgy2m1vCDU8JKn6YfS94X/qOicP1uH2aD0GuJ9uQ1gjnCmpWdzGlz6gJG6fgIhYpn6Rq49Vh65d8VFadvaz/ALwZ1YRHwXJfl/Iy6tVOG24qX24Rgxk7swB3AAqo68LU8k+lc0D1WmeyCspZtv6jNGUeEmmPiIT6n6Rqo3Wdv/4s+ac/j/SK5Y/laWle1pkAVHHXIhk8yRMhGKgfQb6S2VjhcOjRbgLqmWcg6N4k5Ly+jfbm1xaG1nB+PHEwwGZADdMOekKK+bzr2t1V+JzmgYnumZges7eOAGXJaz+Plb6yuWu7/wCj9v22xVT6Gm3MQW0WgNjgIEvdn945cEKtd0Vq+FxoiiPaqVWkunSZiFa2GsLC2oS2XBwGLfBaDGvGVp7Vc9KozC5royOs5jfDpHguuYzDxjcrkx9n2Rquya6m6NQ17THcUrTsdWYJ6I54vIFa+47np0cTqbSC/JxkaNJAyEAKW9pcAwavcGg8JKrkniyFi2fNIVajnh5pta17c4l7mwNZyidRotldNU/2gf8AwOd/DTPzWbuiWttrNSACNZ6DyN2e8LVXC+X1Br9j1+owx4Kbd6XOtgO31VzGWekMwWlunEwYPXCCX5THoi4erUYwbvUe49erVoL4Jq2lgAGAelboCBgwubnHLJDNpmRYaZHrV3E9zmjwaFpj4zy9CbmqZPED77s+wIvRGYEHPeIgdZnJCria3p4if7w5CODVqrGKWWccMRaPmmyvqGpAOENdlIc6cTXEHVpgZd6jrkGBCLWyk0ZMc1534TpxkGChFSi4GSMtPz3JU8fURprno06UiVO2ugY30ymMPScQXTAy+8d5KHuvsmtiAIbABB5f+Vd+o2lpeXvGbjuIABO6OAQKo8t6WB5p5w4tjvVep8GLWQ4TuhA6kgqexXjq0THNNtAzlLyq9hUGqSsOBSpGIXKjkjkRtKJXc7s5oexo4nu/qrtkHNBDDa4dk8uji0we3LNK7rLVcS6m/CWmBJ1adx5Kox3NS0qhBkEg8Qp6PdaayWquym1mGicIgdJ4yGmQCSEsv5wEFrSeJxZ9xSR0GpqU27wN+oC8xsDQLRTBAIFcCDpGKF6a4HevM7T0LS/9m0H+claxm3dS7acf3bPdb5KrUu2jnNJmh9UeSJVXiD2Km/ilDYSs0B5EZCqRHKdPBF9qrFTbSplrGtl2cACZafJC7wEVah4VSfGVWvG8H1HkEkMBIa3OBG/rzVpa257DSNmpudTYTgEktbu1JKHVr4+wdTp0wGYXAkAicoJEZKe5bXNjiPunDnocwZ8Y7FetFlb6N+WrHcOBWOefGtscOUBNnr5dRxgBpDi05z7MZZoyNrKh9Vkf6vNDdkGgmp1Uz4OR68aI9E7qKjP6SZaXh87cd7GbqtGKk1xETJjhJJUF91w1rXHQPacuRlPukE0WfuhUdqnYabZHrIhX1nrutRL7QdC+nUPbja4+ErYXGCKlQ8bOY4T6Ma85HisvdYDqh9HSMlr2ktL3DpNI03LVXJSc0uNQObioBgBaWmcMOMu1z4cFWk7gLZGO9LjLuiKlo4gRFEDUDeCqN+guu6jqSXtdkCfvg7h+1l2q1eNzGWhsAB1Q9NzGE+kI+7iIJ+6dBvQ69jUDKbXUyxjThbm4jR0byJHmtIzoTdz+mR+2VvdnKIdEtB8fksHd9I4zlq53zW+2ddgiSOopsv0avNjQCQACdTAknUkneVj79tjmsGE54h3QVsbzcHM1E8lgb9Mb9/yKRz1Q+sKnHwHkmOvOoPW8B5KGUx7JR003XWXlVjJ2XUN+fBRVrdVcCC7UEaDflwXfRRpp3+Kr17Q1piHOPIjLrVTSdqD7FhGIHMK1QtMjnoQY7kqpxMIAIJiBIM5qq6i5pLueY5ZZ/FFmzl0uLjlym9SFoWN6bybRhqtUOtQtCsMajZ6TNenCqoZXCUFpPjSVeUktDT0x7l5pfwi01/8AMnvz+a9IIXnm1LItNXmGH+Fq2jCtyyiXnLgOpHLJswxzQXucSRoIb8QVn9nr1BrUmYWPY+m2ScWIOwg6gxGq9OstTCMgAp72rrTDu2Bsji4uZUJcZP2hAxdQCuM/RlYH5mk8Hf8Aav8Akc1tjULhBE9x+S4LE0uxYc9xxOy5RKfZdMef0dWRlMtb6VrdY9ISNZ3g71kr+sooEtnJzHYZ1I0kxuPyXqt6HAwuAGXGT8SvCb3NQ2ms5sdJ7pJLpy0HUs8seTTHLir7J18Lnc2M8CQj9ur4mEac4MR2BZix2apTJwxpGp0mVaNevGo73Kc/nyy2vD68cdCNlvCqGgCo4DcBGXgrT76fhAIY4g5OewPPc6W+CAl9YD1TyE/NVLVbnOAboRqRPctJiyuTRfTq1UhprOA4YsDRxMNgBcrWlw6NN72tGrpIc8kQSTrHAbhzWV9O72j3lOFof7Tu8quKdtNZ7VUaILsbfYq/aN7nadkLlroUnMcWNNKpqGjpMceRPSblOuJZv6S/2nd5S+kO9p3eUcaNjVksxEkAa7zEIrYxWG5nUXkIVs+0kOLpOYAnPr+IWtsdkaQJA7gUrS4z0OqVbR7NMdT/AOiF3jSqEAuAGe4z3rZ1bFSA0bPUI4IHeNlEGAOwcM/NLZ6jL+hKjrswtLoJgE5b0UNNN9GEtnpnqVJ1SSZA4Zxx8k/6DyPgEWq0lXLFe9pC7ZRwNxCZkQm0rOS3E6ZOau2qyudwiOeR48051KGnkPkmQa2mQ4RofA/1Vqkwu0GiiL4wk7jqphbWgmHNzzMzr2KbNtZeJGgfzCe2Qm/TR7TO5ya+2z6ze5ynifNIXJGp1qubQ6JhpHb5prqp/Z8fNHE+Sx6Yc11Vg/q7j5rqOI5PVKzw0EkgDmvO9pKofaHEaFg8J8loLdb3VDnkNw4LN30IqN5sPz81pPWNGdnKuF1F3As8l7VZDLQvD7mE0WHkfAlezXLWxUWHi0JT0/wZpqwxVaRVlpVEHX9/dOXi9qze7953xK9l2id9kV43UEk9Z+Kzvq/xA1qcWp+FKo8NaXHQICheFowNgfeOnLmgkKzaahe4uP5CghayaTTQE4BODV0NTIwNTgxPwJzGTl2DtSDSXJZ4pN5595yWnu8AZ/07kMstnwtA4ADuROzthYWtdLFqqCCACOsg/AdaDWlm9FqzENtAS2JAV9OCuEdSuVqefWosCZ6U6lLJVS1EixC7Y4tJ1gRpvJEpyoyjhYoqzOiepV32p07x2lOFqJkEAg9atGlCo3JNDABoFf8AQA+qPeKirUQM4jtQd7R0qDHZERzgk9QaN6lpXWCYD2nkRDu4lQNcMWav/TGhsOaCeLnZd0fNK7EVa9DDLcstYEbpUBarVofJJy3fdiNI3Eqs5S1k6M7EkyPzmkqS1IqDihF+QXMj9ofBSGxD8Sr+esBROsk+vU7S35SrkZL9xVQKInUF3xJ+a9Y2NtGKys5SO4wvFzRcNKjh2/0C9S/RlaJoPbn0X78zBAO9I9t7RCstaq9IqemUAJ2lMUivHnWhvtDvC9d2sf8AYleKO2eMzj38P6qf1UXqbg45EHtBQe9bbidhaei3xPFR22yGk4dLpQdMstFWDVWOP6VpOdOqWBOhOCsjAE6E/AugJA2Fduiz46zBznuz+Sq4Ud2ToTUc6NG/E+QU5XUVO60LWQpmVQuuamGmuZqlNUKrWbKl9GmkJ7ClUpKEsV51NRmimFIsVe1WQOElFHUFE6imKCCwMHqroso4DuV51OCm4FqwUvo44BOpWYFwBAzICtli7RZ0h1pXw5OwC+rN9o54aGhxMBugzMDu+apUnnKDmNOxal9mDmkHQ/kLN2myGm8g7jPWDoUTwX0201MTidP/AAqxKlMnv8lAVP61niQOXFHC6mbTNu1v7Xh5KQXe32Z65KLizJws6OSOIPWu3E0hoa07jA3Z5rT7F2v0DnCq4mWtGMgmS3ITE7suxVWUArNGmlzLi3VG/KJ/xG9pj4qwL7oj/Fb3z8FhmCFM1PmOIttTfTKlPBTJcTqYIAHWdViazIBIEwMgN6O12SqD6CnkqRia9hrOcXFjpPIpn1XU/Df7pW7DBGmfGSneiVf2J4MILrqfhv8AdKcLtqfhv90+S9Ao9HcD1iU7Al/afB599XVPYf7rvJL6uqew/wB13kvQw1dwo/sHB50bA/2H+65abZixltJxIIJdvEGAMvmj+FcwqbnuHMdIcK6GqUMTgxQpXLUw01bLUxzJQSoaaaWq0aJCjNNM1chMLVZ9GmupJkHWikofRojVpZKoWrTGoyQYFwsB49hI8VOWrgaqSrvpw04RmAY7BkgdKxMNnNSS58S9xOc72kbuXYVpMKE2+4i6XUjgLvvN9V2/sKCAarYHafiqrtyt2uQGg8CT2kqoWqWu+nSUkg3rSTG3pZ0XEklibo1VqiMvzzXUkGsNUjAuJIDlRVXapJIKON1T4SSQZ7U8JJJA5dCSSARTWrqSA6uJJIJxIJJJg1yY5JJAMK4UkkEjcqb9UklpiWRgSckktEIyV06JJJExNpOfZ5qAJJKY0OaEkklRP//Z">
            <a:extLst>
              <a:ext uri="{FF2B5EF4-FFF2-40B4-BE49-F238E27FC236}">
                <a16:creationId xmlns:a16="http://schemas.microsoft.com/office/drawing/2014/main" id="{A545167D-21EA-5FD1-D2FA-16C25FC62140}"/>
              </a:ext>
            </a:extLst>
          </p:cNvPr>
          <p:cNvSpPr>
            <a:spLocks noChangeAspect="1" noChangeArrowheads="1"/>
          </p:cNvSpPr>
          <p:nvPr/>
        </p:nvSpPr>
        <p:spPr bwMode="auto">
          <a:xfrm>
            <a:off x="460375" y="-5794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9702" name="AutoShape 12" descr="data:image/jpeg;base64,/9j/4AAQSkZJRgABAQAAAQABAAD/2wCEAAkGBhQSEBUUExQVFBQWFRUXFRUVFxQVGBQXFRcVFRQXGBQXHCYeFxojGRQVHy8gIycpLCwsFR4xNTAqNSYrLCkBCQoKDgwOGg8PGiwcHBwpKSkpKSkpKSkpKSkpKSkpLCksLCkpKSksKSwpKSwpKSkpKSksKSksKSwsLCkpKSkpKf/AABEIAMIBAwMBIgACEQEDEQH/xAAbAAABBQEBAAAAAAAAAAAAAAAFAAIDBAYBB//EAEkQAAEDAQUEBgYGBwcDBQAAAAEAAhEDBAUSITEGQVFhInGBkaHRE0JSkrHBFBUjMlPwBxZicqKy4SQzQ3OCk9I0wvElVGNkg//EABgBAAMBAQAAAAAAAAAAAAAAAAABAgME/8QAIhEBAQACAwEBAAMAAwAAAAAAAAECERIhMQNBBBNRMqGx/9oADAMBAAIRAxEAPwCwxsJ85fnmrRowQDxHdxHEHiqjqS5G6A0BO8dWSabMOs88/ipg2M10ICKxNOFwOk8OQ3rraABner1hsuJrwd8dmRzTfqg4h0iYPDI8JKCWaNGRMQP6Zple6adQgvY1xG8hX6dGABwT8CYVaFlawQ1oaOAAHwUuBThq4WoCOm1PhOaE7CgGhqUJ4C7hQEcLuFPwqOtaGNMOcGmJgmMpAnvIHag3CYQi138KdVzSCYcwdWISSeQjxV+1XlRYS19Wm1w1DntBE56ErG7QXvTFoDmvY4YRMEOG+dN/9Est63BNW6HbJfGGicX3mFxjTF0iAI46DuKLWR5NNhOpa0nrIErA2q9qOE4H55xi/aJLjlyMDrWxsl6WdlNrfT0jhaBnUZOQ61GEv6rLQkQht+05s1XkJ7iCpvryz/j0vfZ5qpeF70HUqjRWpGWOAh7czhMDXitNI/VyldtEtaRTZmAfujfmkbrpfhs90eSgsF7UhZ6bnVGNGENJLgOkAJHXyTjtDZvx6XvtShpDdtL8NnuhNN30/YZ7oUR2is349L3gmO2hs349P3gnobTfQaf4bPdb5Ln0Gn+Gz3Wqv+sFm/Hp+8Ev1gs349P3gjQ2stoNaMgB1CN5VesZcBw6R+DR8T2KM33RMBtRjnOMNGIZkkx2eSZ9Y0QfR+laXuyiRLnOy3b+W5IIbi/uz+98mq+4KO7qGFkc/kAp3NSCCVxS4F1MkVKuKUNcfsp6LtfQngd5pE+71KS008LiD+QcwQd4hPqU8s1VpVBTAp1D9l6jzmaBO48aRPuqfFEdO9Oau17OWEtORHjOhB0IPFcDEyELu39iuFUrs1PUr5ThVyUiUkkA4FdhcaU4JgguwkE5AcC4E4pAIDmJYzb779Iw4w2po4DIjDnln0nNPYesbJwzWQ28bkP8qpHvU1USw1K6PpI9LVe8lxcD0s5BgSTI0C7+qdPi/wB5v/FELhH9mb+8/wDmV6U9nxgCdk6fF3eP+K6/ZcEAFziAIEnQZmBlzKPNTkcqOMZv9UG+0e/+ib+p8nJ8dp+QWlhPp6jrRyo4xjG3SXVXUcWTBIku1LiHEZ6mB3KU7JH2h3lX7J/1lX9wfzuRZO0pGZ/VE+0PFdp7LvaZbUg6ZYhI4dS0qRRyp8Yy/wCqbvbH8Sc3ZFx9ceK0qfSCXKjjGOdSLH0xOgjfufURi5wDbLPOvpJ7s9I5KjaGzUp9Tv56qI3Ez+3Wfrd8D5IvdKdR6ZCY5TQmEKFokk8hJInHOy/PJQkTlrOUcZyVh1NXbkv2z2SpitBIlsMIYXRn0vu6bvFBqlz0CXCzVGPwmfQVMJ+zMEmmSfV4dypvOa0zNs6FotDaVGtEjLEC3E7PKXjlomVLNYS44rRRDpzAqtEHfkMh2KdyXQB7sPSPV5IgVMbPY2ZttNMH/Npn4qhQtrXve1j21A2Ok2N88MjpqETKeDSwlCUroKsnWhPCaCnBAOanQmtT0A0qq+86YrNol0VHCWiDnGZg6TGcKO/rz+j2epVw4ixshvEkgCeWa89tFpqWqy1bYZFop16DaJplwhrmvxhrBmTIZ0lWOO026enPGazO2DZj/JreAafkjV01KjqFI1RFQ024wcjijORxQXbB2mcTSrDryaY7ge9AYSx3k2lZpJEhz+jIBPS/qoqW1LC+HDC0x0pBg8+ARe4LfUpUoY4AYnkSyk7Uyc3NJ1RcbT2jTGz/AGqH/BV0e6p2KkKgMPaNNSM5zkZqyLvH4jO8eak/We0fiN/2qH/BRPv+udag9yj/AMEtDdO+rh+Iz3mea79WQR9rSz06bd3aqdW8KjtXfw0x8Gqu9hOZJ8EaG6G0aWG2VhIMNAkEEfffOY10RDFnG9D6V2txOeXOJMt1AEAmNO3vSfd9Lef4z5plsRhIoW276JMAk9T3/GU/6lpc/ff5paPYhKfTchf1JS4H33+aQuKlwPvv80aLYbXpHFRcRk5r4PGH1Z7ek3vHFFNnm/8AqFH91/8AK7yU94XUaNCzhxJD6Yq0tOi3FWY4Oy1PRO9O2Xok26m6Mg14nmWPMJS9tM5J/wAbvx6LCjKlKaVKUKSeQkgE9yiqOC7h1TXMULVq9FrmkOaCDyUAsFMCMDe0duqtuamvTIyx3VSc8A02kZ5d6MWe7adOSxgbORjeqNgPTb+eKMFEG0VUw0lUjbncu5XLV9x3V80HlLK6Ei628ncu5O+sncu5UAnEqOVPS6y8n8u5ELPWxMDjrJ0QJhzRewD7MdZV43ZWH1Wh2oB0XLJYKbKZDQIxgxJMZEADgOQ4J1QAR4KVhGE9bf8Au81oiIGMa1zsIAzHdAQPakiM8vsa/j6MfNHQRiMcvgFnNrq7YAkT6Opl14I+BThVm9mbKH1A1zQ7J8A7zEtzCJXJSbWLDUslRmEvxtpYahdhIaJYXtc0b5AKg2Qs5Lw8RDZGc6kEDctncN8Ms1f0tc4GQ+kSBUccZDXDdmMjolJuqt/wA2iuWiBTdRDmFwdjplriW4YzwjE4TMZgaZLPWuyejY57nANYJJLagy6izj8Vuv0lV3W1lI0adUtZjJmmW5OAEgHPdwWGu+uGg03YQyoA1znCS0AjNsb08p2rG9bHbjuthpYzge10QSBLSdQMsxpnyRoXdTjCGUwSRBDG5QZOXYmWajTp2doovYWNOIAFufHnJzCls5d0iIcQCW8AXiWye7vWQ2BX5djLPLg1rsbjq1pIc45btOSGWZwqAsb0XFlZwMBsBjSGluEzixFpggCJ1Wqvq7qldrcDSIcDnAkCRxQqvs9aRTcKQDKjgQHyIE8Zk5ovrTHXGi1ps1KnZwKjB0mgNcTIc/D1yM884Weve54s7X9EvYOm4aOGUDLeMs0YtFUubSpVoHQB+80h0AYnCN0zms7e99YKbm5NpOBw8XxpAHZwVsvA1rWYmyCG5zqd3JMLQSYIAnKZzCNXTtBSNnok0WuDqvoHOMYmvObSRGYIOs7lo7LSpOa7CxstLg5paJaQSIPLgeCm2yqmrADbKj/Z7uP/ANMfzT80O2SI+ktG8Yj2YI80W219H9HsQZWZVLKBYQ0OHrTiEjNsy3jkgexpm3u4CifEt81cu6mzUeiFRuT3FRFIiXUyUkApUbnKd4gqFwULQVHZqCpUjXl24jCr3nXLJzjEJZycwSW9rQTHIrPm8qjrQxocZbSaeTnkQ0njm8H/AEoOTbW3ZVDnNcPa38jB8Qj8rNWWs1jmiQACBmQEbqW5gBONsAE6jzTialtP3HdSz9W8GAkFwnhKKG8A9pABzESYylZm1XOQ5zsQhZfW5Sbxm23wwxyy1ndRfqXgxupjfvThbTAfScJDgQdY45dWXas3andGZ3IhZKno6Lcp0McZXN8vrc97mnX9/wCPj8uPG72PVK5dUcSwMPstzAy4ordx+z/1H5LM07wJqEFpHRBk78h5rR3U6aX+o/JdeF344frjcbq9HXjagxskxLmgcySIHaclHZr8xU6rsMYC3KdemWcMlU2sA9ACTAFWiZz/ABG8O7tUdkoNDLRBcQSC7ISIq4oHHVa1lHX7UNaWlzSGvAJMzhElpgR0tJ1CC7WW5pLmtzOJ/T3FuBhEHXie1UdomfZS2cqTt2cYnakLKWG2PcDLi4bpJylpn4AdirDv0s5I0d2XgaVnMGC+plmQYYTizBn1gp3bQPOH7sNe18ZnpN0zcSYWcNvcDGAltLEGSPvF7pc890BMfa2vGYPUHNb4RmnpWPdejjb1gb9x5djLwC5uEOIjWJiNyx1oqYnF2UkkntM5IUy34GgMYCJyLi12u7LmrLL4G9jd/cMuCeqLjxbK47xYylTx1WCMUt36mM/HtRW6dpKLXO+0EkyIDuQ4LFfWNLh/CFpNn9k6NqoCr6YsJLhhDGmIPGcis9Qk18bewG/R3sdrixNceqNEU2evw2mjjqABwcWnCDBgAgxnGqou/R9SAgVne63fmjlzXSyzUixpLpMkmBmctOxF0Iy+2FCmDRl+EinUDcWYcJpyHTmdfjmvO7/txqVMyOg1rQGzhyGonlC2/wCk6uKbaDWukgVAS7pOg4DM68p8l5vaKsyeJ/PwVYQs7+NXsFY/TsqUp+5Ws1fsY5wf/CUYvp9VtsBc7AKtI4cGITgf9nig5nDUAleb0LY9k4HObIIOElsg6gxuWnsu0T7S5hqHCaFI4TIEn7Mb/wByY5lT9Mddnhe9Nht1so2z0KL2vdLIp9OIIOJ5GQyMys7sV/1tQ8KQ/manXztnXtdMMqBgaCCS2czBjUmN+ibsKP7XWP7DR4tU/NX0t/W+LlG5ycUwhMnS4JKMkJIJLXtLcyCCJ3RxAjxCrWy04JBG8jKCMskPo4CyXO62g8uEa5JlrYWk4C1wALvWOQjlBPJSe3LfTNemWtBmQWn2XA9EjiZ3c0OvL9H1opBpbVBcQBIxMwhoOWKfzCsWO9XmoA1gc4mABMuJyAAC39lbVdgLqWGBJaXE5nhllqcpSaYZ2b08mr7PWxjZ9MDybVeT3KsbBbY1eRHFxyjOV7o2nImI97wAzPgsxtBdk4Wvr1m4zDQcJJJyyyyGYz3SrmUnotyvjDWPaNzQGluIZRnBA55Z9alt9/k5MbkRm52o6gtRY/0aBpDiXVODHOa3T2nj4AK6NlngEuoWOIJ6UjC0TM5ZZbyVN0rnf8jM2G5WVWhpxYoGQcAYI1EjNXK1ylpZhcYBBwmJ6OcSFoLsp0aoc9gshaxvTdTqCoQGgxA0boYmJjesrtJtiMOBhwM3QRjd2jQchA61nhhMfIef0yz7yu3do6r3YXNhuEQZIz04dSzv6zVmtIp1Tk7ONJjdI6kEtFtNYk4sI3kmS788VKXNFLCCMuHWtbGUu27tdvNW7GPqEkk0sRESS2q0T3hX7trdG0Aj1SesY2wVmLBeFM3aaZcC5rwcEw6PSsIMaxJ8FpbsAJtGX+G6eedMov4U/Qu9aQNhr1CDDKOEfvVK4YO2A8rC2RmGiDxcfgR8lu9omEXUdQKlSQJy+zxPMiOJjvWItAw06bf2Q7tMrTDxnn6dTvEOEfRw6DE+kOZgSfAJ1O0N/wDaD/cKnuCq0McHNBON2ZA4BEgAXZNbG/LPmq0i5VQtFSGte6z0ziGQFdhcOtoMjtC5SaC6HWcU8sQl7swdIjiN6MUhhc7C1mEyBLGl0bpJymOEJWim0NENaDOoAG48EaEyqgaIAyY3qxO8lRo7UGjLWgMz6QDnajLPJFZTDSbwHcEai90Oftw/j/EfJQu25fx/iPkiFCi3DoNXbh7Tk80RwHcEahbrPWu/hVJxMBcRAdJngNyo13blob0aBSdpOXCdQs9V1Tmk3aKETuynFN7yAY4zuEodKJXbBpVWkxI+RToTULSCB0GjtK0OwRm0Wg8mDvJPyWYs5yHUjGydtdTq1nNiC5uKRMgToQct6z/1pXpJcmOcqjL3pH1wIyIOWaRvFjpwuBIaTAz0We1aCawtFRznU3lrCSGjC05NOGZxb4ntSRS6jhoUxHqjcG5nM9EZDNJTxK2qNjoOcP7xoHMifhKK0btJH32HdqD4QvPRty8a0qZ68Q+BC6NvXgy2m1vCDU8JKn6YfS94X/qOicP1uH2aD0GuJ9uQ1gjnCmpWdzGlz6gJG6fgIhYpn6Rq49Vh65d8VFadvaz/ALwZ1YRHwXJfl/Iy6tVOG24qX24Rgxk7swB3AAqo68LU8k+lc0D1WmeyCspZtv6jNGUeEmmPiIT6n6Rqo3Wdv/4s+ac/j/SK5Y/laWle1pkAVHHXIhk8yRMhGKgfQb6S2VjhcOjRbgLqmWcg6N4k5Ly+jfbm1xaG1nB+PHEwwGZADdMOekKK+bzr2t1V+JzmgYnumZges7eOAGXJaz+Plb6yuWu7/wCj9v22xVT6Gm3MQW0WgNjgIEvdn945cEKtd0Vq+FxoiiPaqVWkunSZiFa2GsLC2oS2XBwGLfBaDGvGVp7Vc9KozC5royOs5jfDpHguuYzDxjcrkx9n2Rquya6m6NQ17THcUrTsdWYJ6I54vIFa+47np0cTqbSC/JxkaNJAyEAKW9pcAwavcGg8JKrkniyFi2fNIVajnh5pta17c4l7mwNZyidRotldNU/2gf8AwOd/DTPzWbuiWttrNSACNZ6DyN2e8LVXC+X1Br9j1+owx4Kbd6XOtgO31VzGWekMwWlunEwYPXCCX5THoi4erUYwbvUe49erVoL4Jq2lgAGAelboCBgwubnHLJDNpmRYaZHrV3E9zmjwaFpj4zy9CbmqZPED77s+wIvRGYEHPeIgdZnJCria3p4if7w5CODVqrGKWWccMRaPmmyvqGpAOENdlIc6cTXEHVpgZd6jrkGBCLWyk0ZMc1534TpxkGChFSi4GSMtPz3JU8fURprno06UiVO2ugY30ymMPScQXTAy+8d5KHuvsmtiAIbABB5f+Vd+o2lpeXvGbjuIABO6OAQKo8t6WB5p5w4tjvVep8GLWQ4TuhA6kgqexXjq0THNNtAzlLyq9hUGqSsOBSpGIXKjkjkRtKJXc7s5oexo4nu/qrtkHNBDDa4dk8uji0we3LNK7rLVcS6m/CWmBJ1adx5Kox3NS0qhBkEg8Qp6PdaayWquym1mGicIgdJ4yGmQCSEsv5wEFrSeJxZ9xSR0GpqU27wN+oC8xsDQLRTBAIFcCDpGKF6a4HevM7T0LS/9m0H+claxm3dS7acf3bPdb5KrUu2jnNJmh9UeSJVXiD2Km/ilDYSs0B5EZCqRHKdPBF9qrFTbSplrGtl2cACZafJC7wEVah4VSfGVWvG8H1HkEkMBIa3OBG/rzVpa257DSNmpudTYTgEktbu1JKHVr4+wdTp0wGYXAkAicoJEZKe5bXNjiPunDnocwZ8Y7FetFlb6N+WrHcOBWOefGtscOUBNnr5dRxgBpDi05z7MZZoyNrKh9Vkf6vNDdkGgmp1Uz4OR68aI9E7qKjP6SZaXh87cd7GbqtGKk1xETJjhJJUF91w1rXHQPacuRlPukE0WfuhUdqnYabZHrIhX1nrutRL7QdC+nUPbja4+ErYXGCKlQ8bOY4T6Ma85HisvdYDqh9HSMlr2ktL3DpNI03LVXJSc0uNQObioBgBaWmcMOMu1z4cFWk7gLZGO9LjLuiKlo4gRFEDUDeCqN+guu6jqSXtdkCfvg7h+1l2q1eNzGWhsAB1Q9NzGE+kI+7iIJ+6dBvQ69jUDKbXUyxjThbm4jR0byJHmtIzoTdz+mR+2VvdnKIdEtB8fksHd9I4zlq53zW+2ddgiSOopsv0avNjQCQACdTAknUkneVj79tjmsGE54h3QVsbzcHM1E8lgb9Mb9/yKRz1Q+sKnHwHkmOvOoPW8B5KGUx7JR003XWXlVjJ2XUN+fBRVrdVcCC7UEaDflwXfRRpp3+Kr17Q1piHOPIjLrVTSdqD7FhGIHMK1QtMjnoQY7kqpxMIAIJiBIM5qq6i5pLueY5ZZ/FFmzl0uLjlym9SFoWN6bybRhqtUOtQtCsMajZ6TNenCqoZXCUFpPjSVeUktDT0x7l5pfwi01/8AMnvz+a9IIXnm1LItNXmGH+Fq2jCtyyiXnLgOpHLJswxzQXucSRoIb8QVn9nr1BrUmYWPY+m2ScWIOwg6gxGq9OstTCMgAp72rrTDu2Bsji4uZUJcZP2hAxdQCuM/RlYH5mk8Hf8Aav8Akc1tjULhBE9x+S4LE0uxYc9xxOy5RKfZdMef0dWRlMtb6VrdY9ISNZ3g71kr+sooEtnJzHYZ1I0kxuPyXqt6HAwuAGXGT8SvCb3NQ2ms5sdJ7pJLpy0HUs8seTTHLir7J18Lnc2M8CQj9ur4mEac4MR2BZix2apTJwxpGp0mVaNevGo73Kc/nyy2vD68cdCNlvCqGgCo4DcBGXgrT76fhAIY4g5OewPPc6W+CAl9YD1TyE/NVLVbnOAboRqRPctJiyuTRfTq1UhprOA4YsDRxMNgBcrWlw6NN72tGrpIc8kQSTrHAbhzWV9O72j3lOFof7Tu8quKdtNZ7VUaILsbfYq/aN7nadkLlroUnMcWNNKpqGjpMceRPSblOuJZv6S/2nd5S+kO9p3eUcaNjVksxEkAa7zEIrYxWG5nUXkIVs+0kOLpOYAnPr+IWtsdkaQJA7gUrS4z0OqVbR7NMdT/AOiF3jSqEAuAGe4z3rZ1bFSA0bPUI4IHeNlEGAOwcM/NLZ6jL+hKjrswtLoJgE5b0UNNN9GEtnpnqVJ1SSZA4Zxx8k/6DyPgEWq0lXLFe9pC7ZRwNxCZkQm0rOS3E6ZOau2qyudwiOeR48051KGnkPkmQa2mQ4RofA/1Vqkwu0GiiL4wk7jqphbWgmHNzzMzr2KbNtZeJGgfzCe2Qm/TR7TO5ya+2z6ze5ynifNIXJGp1qubQ6JhpHb5prqp/Z8fNHE+Sx6Yc11Vg/q7j5rqOI5PVKzw0EkgDmvO9pKofaHEaFg8J8loLdb3VDnkNw4LN30IqN5sPz81pPWNGdnKuF1F3As8l7VZDLQvD7mE0WHkfAlezXLWxUWHi0JT0/wZpqwxVaRVlpVEHX9/dOXi9qze7953xK9l2id9kV43UEk9Z+Kzvq/xA1qcWp+FKo8NaXHQICheFowNgfeOnLmgkKzaahe4uP5CghayaTTQE4BODV0NTIwNTgxPwJzGTl2DtSDSXJZ4pN5595yWnu8AZ/07kMstnwtA4ADuROzthYWtdLFqqCCACOsg/AdaDWlm9FqzENtAS2JAV9OCuEdSuVqefWosCZ6U6lLJVS1EixC7Y4tJ1gRpvJEpyoyjhYoqzOiepV32p07x2lOFqJkEAg9atGlCo3JNDABoFf8AQA+qPeKirUQM4jtQd7R0qDHZERzgk9QaN6lpXWCYD2nkRDu4lQNcMWav/TGhsOaCeLnZd0fNK7EVa9DDLcstYEbpUBarVofJJy3fdiNI3Eqs5S1k6M7EkyPzmkqS1IqDihF+QXMj9ofBSGxD8Sr+esBROsk+vU7S35SrkZL9xVQKInUF3xJ+a9Y2NtGKys5SO4wvFzRcNKjh2/0C9S/RlaJoPbn0X78zBAO9I9t7RCstaq9IqemUAJ2lMUivHnWhvtDvC9d2sf8AYleKO2eMzj38P6qf1UXqbg45EHtBQe9bbidhaei3xPFR22yGk4dLpQdMstFWDVWOP6VpOdOqWBOhOCsjAE6E/AugJA2Fduiz46zBznuz+Sq4Ud2ToTUc6NG/E+QU5XUVO60LWQpmVQuuamGmuZqlNUKrWbKl9GmkJ7ClUpKEsV51NRmimFIsVe1WQOElFHUFE6imKCCwMHqroso4DuV51OCm4FqwUvo44BOpWYFwBAzICtli7RZ0h1pXw5OwC+rN9o54aGhxMBugzMDu+apUnnKDmNOxal9mDmkHQ/kLN2myGm8g7jPWDoUTwX0201MTidP/AAqxKlMnv8lAVP61niQOXFHC6mbTNu1v7Xh5KQXe32Z65KLizJws6OSOIPWu3E0hoa07jA3Z5rT7F2v0DnCq4mWtGMgmS3ITE7suxVWUArNGmlzLi3VG/KJ/xG9pj4qwL7oj/Fb3z8FhmCFM1PmOIttTfTKlPBTJcTqYIAHWdViazIBIEwMgN6O12SqD6CnkqRia9hrOcXFjpPIpn1XU/Df7pW7DBGmfGSneiVf2J4MILrqfhv8AdKcLtqfhv90+S9Ao9HcD1iU7Al/afB599XVPYf7rvJL6uqew/wB13kvQw1dwo/sHB50bA/2H+65abZixltJxIIJdvEGAMvmj+FcwqbnuHMdIcK6GqUMTgxQpXLUw01bLUxzJQSoaaaWq0aJCjNNM1chMLVZ9GmupJkHWikofRojVpZKoWrTGoyQYFwsB49hI8VOWrgaqSrvpw04RmAY7BkgdKxMNnNSS58S9xOc72kbuXYVpMKE2+4i6XUjgLvvN9V2/sKCAarYHafiqrtyt2uQGg8CT2kqoWqWu+nSUkg3rSTG3pZ0XEklibo1VqiMvzzXUkGsNUjAuJIDlRVXapJIKON1T4SSQZ7U8JJJA5dCSSARTWrqSA6uJJIJxIJJJg1yY5JJAMK4UkkEjcqb9UklpiWRgSckktEIyV06JJJExNpOfZ5qAJJKY0OaEkklRP//Z">
            <a:extLst>
              <a:ext uri="{FF2B5EF4-FFF2-40B4-BE49-F238E27FC236}">
                <a16:creationId xmlns:a16="http://schemas.microsoft.com/office/drawing/2014/main" id="{10838208-F719-0E67-89F9-A5F4183A1C4E}"/>
              </a:ext>
            </a:extLst>
          </p:cNvPr>
          <p:cNvSpPr>
            <a:spLocks noChangeAspect="1" noChangeArrowheads="1"/>
          </p:cNvSpPr>
          <p:nvPr/>
        </p:nvSpPr>
        <p:spPr bwMode="auto">
          <a:xfrm>
            <a:off x="612775" y="-4270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29703" name="Picture 13">
            <a:extLst>
              <a:ext uri="{FF2B5EF4-FFF2-40B4-BE49-F238E27FC236}">
                <a16:creationId xmlns:a16="http://schemas.microsoft.com/office/drawing/2014/main" id="{36CCB9C7-C45F-3B75-A988-571119EB7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975" y="587375"/>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4" name="Picture 14">
            <a:extLst>
              <a:ext uri="{FF2B5EF4-FFF2-40B4-BE49-F238E27FC236}">
                <a16:creationId xmlns:a16="http://schemas.microsoft.com/office/drawing/2014/main" id="{6CCA0094-D944-A247-7336-57261C25A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363" y="2447925"/>
            <a:ext cx="233362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5" name="Picture 15">
            <a:extLst>
              <a:ext uri="{FF2B5EF4-FFF2-40B4-BE49-F238E27FC236}">
                <a16:creationId xmlns:a16="http://schemas.microsoft.com/office/drawing/2014/main" id="{E7823A4D-928E-6C18-9C68-3ACF4F4E0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4270375"/>
            <a:ext cx="21590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a:extLst>
              <a:ext uri="{FF2B5EF4-FFF2-40B4-BE49-F238E27FC236}">
                <a16:creationId xmlns:a16="http://schemas.microsoft.com/office/drawing/2014/main" id="{C3A0215A-AD60-5206-93FA-B01DDD62A9D2}"/>
              </a:ext>
            </a:extLst>
          </p:cNvPr>
          <p:cNvSpPr>
            <a:spLocks noGrp="1"/>
          </p:cNvSpPr>
          <p:nvPr>
            <p:ph type="title"/>
          </p:nvPr>
        </p:nvSpPr>
        <p:spPr/>
        <p:txBody>
          <a:bodyPr/>
          <a:lstStyle/>
          <a:p>
            <a:pPr algn="ctr" eaLnBrk="1" hangingPunct="1"/>
            <a:r>
              <a:rPr lang="en-US" altLang="en-US" dirty="0"/>
              <a:t>6 Types of Fire Extinguishers</a:t>
            </a:r>
          </a:p>
        </p:txBody>
      </p:sp>
      <p:sp>
        <p:nvSpPr>
          <p:cNvPr id="30723" name="Content Placeholder 4">
            <a:extLst>
              <a:ext uri="{FF2B5EF4-FFF2-40B4-BE49-F238E27FC236}">
                <a16:creationId xmlns:a16="http://schemas.microsoft.com/office/drawing/2014/main" id="{B2C480DF-109B-35EA-E773-B4A9D74EC808}"/>
              </a:ext>
            </a:extLst>
          </p:cNvPr>
          <p:cNvSpPr>
            <a:spLocks noGrp="1"/>
          </p:cNvSpPr>
          <p:nvPr>
            <p:ph idx="1"/>
          </p:nvPr>
        </p:nvSpPr>
        <p:spPr>
          <a:xfrm>
            <a:off x="228600" y="1600200"/>
            <a:ext cx="5257800" cy="4800600"/>
          </a:xfrm>
        </p:spPr>
        <p:txBody>
          <a:bodyPr/>
          <a:lstStyle/>
          <a:p>
            <a:pPr marL="514350" indent="-514350" eaLnBrk="1" hangingPunct="1">
              <a:buFont typeface="Calibri" panose="020F0502020204030204" pitchFamily="34" charset="0"/>
              <a:buAutoNum type="arabicPeriod"/>
            </a:pPr>
            <a:r>
              <a:rPr lang="en-US" altLang="en-US" sz="2000"/>
              <a:t>Fire Extinguishers should be appropriately matched to work environment.</a:t>
            </a:r>
          </a:p>
          <a:p>
            <a:pPr marL="514350" indent="-514350" eaLnBrk="1" hangingPunct="1">
              <a:buFont typeface="Calibri" panose="020F0502020204030204" pitchFamily="34" charset="0"/>
              <a:buAutoNum type="arabicPeriod"/>
            </a:pPr>
            <a:endParaRPr lang="en-US" altLang="en-US" sz="2000"/>
          </a:p>
          <a:p>
            <a:pPr marL="514350" indent="-514350" eaLnBrk="1" hangingPunct="1">
              <a:buFont typeface="Calibri" panose="020F0502020204030204" pitchFamily="34" charset="0"/>
              <a:buAutoNum type="arabicPeriod"/>
            </a:pPr>
            <a:r>
              <a:rPr lang="en-US" altLang="en-US" sz="2000"/>
              <a:t>Use the symbols to quickly identify the Type of Fire Extinguisher. </a:t>
            </a:r>
          </a:p>
          <a:p>
            <a:pPr marL="514350" indent="-514350" eaLnBrk="1" hangingPunct="1">
              <a:buFont typeface="Calibri" panose="020F0502020204030204" pitchFamily="34" charset="0"/>
              <a:buAutoNum type="arabicPeriod"/>
            </a:pPr>
            <a:endParaRPr lang="en-US" altLang="en-US" sz="2000"/>
          </a:p>
          <a:p>
            <a:pPr marL="514350" indent="-514350" eaLnBrk="1" hangingPunct="1">
              <a:buFont typeface="Calibri" panose="020F0502020204030204" pitchFamily="34" charset="0"/>
              <a:buAutoNum type="arabicPeriod"/>
            </a:pPr>
            <a:r>
              <a:rPr lang="en-US" altLang="en-US" sz="2000"/>
              <a:t>6 Types of Fire Extinguishers</a:t>
            </a:r>
          </a:p>
          <a:p>
            <a:pPr marL="914400" lvl="1" indent="-514350" eaLnBrk="1" hangingPunct="1">
              <a:buFont typeface="Calibri" panose="020F0502020204030204" pitchFamily="34" charset="0"/>
              <a:buAutoNum type="arabicPeriod"/>
            </a:pPr>
            <a:r>
              <a:rPr lang="en-US" altLang="en-US" sz="1600"/>
              <a:t>Class A – Wood, Paper, Plastics</a:t>
            </a:r>
          </a:p>
          <a:p>
            <a:pPr marL="914400" lvl="1" indent="-514350" eaLnBrk="1" hangingPunct="1">
              <a:buFont typeface="Calibri" panose="020F0502020204030204" pitchFamily="34" charset="0"/>
              <a:buAutoNum type="arabicPeriod"/>
            </a:pPr>
            <a:r>
              <a:rPr lang="en-US" altLang="en-US" sz="1600"/>
              <a:t>Class AB – Wood, Paper and Flammable Liquid</a:t>
            </a:r>
          </a:p>
          <a:p>
            <a:pPr marL="914400" lvl="1" indent="-514350" eaLnBrk="1" hangingPunct="1">
              <a:buFont typeface="Calibri" panose="020F0502020204030204" pitchFamily="34" charset="0"/>
              <a:buAutoNum type="arabicPeriod"/>
            </a:pPr>
            <a:r>
              <a:rPr lang="en-US" altLang="en-US" sz="1600"/>
              <a:t>Class BC (flammable liquid and electrical)</a:t>
            </a:r>
          </a:p>
          <a:p>
            <a:pPr marL="914400" lvl="1" indent="-514350" eaLnBrk="1" hangingPunct="1">
              <a:buFont typeface="Calibri" panose="020F0502020204030204" pitchFamily="34" charset="0"/>
              <a:buAutoNum type="arabicPeriod"/>
            </a:pPr>
            <a:r>
              <a:rPr lang="en-US" altLang="en-US" sz="1600"/>
              <a:t>Class ABC Multipurpose </a:t>
            </a:r>
          </a:p>
          <a:p>
            <a:pPr marL="914400" lvl="1" indent="-514350" eaLnBrk="1" hangingPunct="1">
              <a:buFont typeface="Calibri" panose="020F0502020204030204" pitchFamily="34" charset="0"/>
              <a:buAutoNum type="arabicPeriod"/>
            </a:pPr>
            <a:r>
              <a:rPr lang="en-US" altLang="en-US" sz="1600"/>
              <a:t>Class K – Kitchen Fire</a:t>
            </a:r>
          </a:p>
          <a:p>
            <a:pPr marL="914400" lvl="1" indent="-514350" eaLnBrk="1" hangingPunct="1">
              <a:buFont typeface="Calibri" panose="020F0502020204030204" pitchFamily="34" charset="0"/>
              <a:buAutoNum type="arabicPeriod"/>
            </a:pPr>
            <a:r>
              <a:rPr lang="en-US" altLang="en-US" sz="1600"/>
              <a:t>Class D – Metal Fires</a:t>
            </a:r>
          </a:p>
          <a:p>
            <a:pPr marL="914400" lvl="1" indent="-514350" eaLnBrk="1" hangingPunct="1">
              <a:buFont typeface="Calibri" panose="020F0502020204030204" pitchFamily="34" charset="0"/>
              <a:buAutoNum type="arabicPeriod"/>
            </a:pPr>
            <a:endParaRPr lang="en-US" altLang="en-US" sz="1600"/>
          </a:p>
          <a:p>
            <a:pPr marL="914400" lvl="1" indent="-514350" eaLnBrk="1" hangingPunct="1">
              <a:buFont typeface="Calibri" panose="020F0502020204030204" pitchFamily="34" charset="0"/>
              <a:buAutoNum type="arabicPeriod"/>
            </a:pPr>
            <a:endParaRPr lang="en-US" altLang="en-US" sz="1600">
              <a:solidFill>
                <a:srgbClr val="FF0000"/>
              </a:solidFill>
            </a:endParaRPr>
          </a:p>
          <a:p>
            <a:pPr marL="914400" lvl="1" indent="-514350" eaLnBrk="1" hangingPunct="1">
              <a:buFont typeface="Calibri" panose="020F0502020204030204" pitchFamily="34" charset="0"/>
              <a:buAutoNum type="arabicPeriod"/>
            </a:pPr>
            <a:endParaRPr lang="en-US" altLang="en-US" sz="1600" b="1">
              <a:solidFill>
                <a:srgbClr val="FF0000"/>
              </a:solidFill>
            </a:endParaRPr>
          </a:p>
          <a:p>
            <a:pPr marL="914400" lvl="1" indent="-514350" eaLnBrk="1" hangingPunct="1">
              <a:buFont typeface="Calibri" panose="020F0502020204030204" pitchFamily="34" charset="0"/>
              <a:buAutoNum type="arabicPeriod"/>
            </a:pPr>
            <a:endParaRPr lang="en-US" altLang="en-US" sz="1600"/>
          </a:p>
        </p:txBody>
      </p:sp>
      <p:pic>
        <p:nvPicPr>
          <p:cNvPr id="30724" name="Picture 2">
            <a:extLst>
              <a:ext uri="{FF2B5EF4-FFF2-40B4-BE49-F238E27FC236}">
                <a16:creationId xmlns:a16="http://schemas.microsoft.com/office/drawing/2014/main" id="{7D49F432-C995-4563-A5FD-CDB2C4990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524000"/>
            <a:ext cx="3097213" cy="477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3">
            <a:extLst>
              <a:ext uri="{FF2B5EF4-FFF2-40B4-BE49-F238E27FC236}">
                <a16:creationId xmlns:a16="http://schemas.microsoft.com/office/drawing/2014/main" id="{098FAA3D-8C48-11CE-81FD-184E581D6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413" y="6408738"/>
            <a:ext cx="7620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a:extLst>
              <a:ext uri="{FF2B5EF4-FFF2-40B4-BE49-F238E27FC236}">
                <a16:creationId xmlns:a16="http://schemas.microsoft.com/office/drawing/2014/main" id="{B413E74F-845F-4362-9964-C05F7BCDB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7" y="1584324"/>
            <a:ext cx="8098784" cy="427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TextBox 5">
            <a:extLst>
              <a:ext uri="{FF2B5EF4-FFF2-40B4-BE49-F238E27FC236}">
                <a16:creationId xmlns:a16="http://schemas.microsoft.com/office/drawing/2014/main" id="{88DA9AB0-365E-A99D-DBFC-21E2CC23FCFD}"/>
              </a:ext>
            </a:extLst>
          </p:cNvPr>
          <p:cNvSpPr txBox="1">
            <a:spLocks noChangeArrowheads="1"/>
          </p:cNvSpPr>
          <p:nvPr/>
        </p:nvSpPr>
        <p:spPr bwMode="auto">
          <a:xfrm>
            <a:off x="1400968" y="247650"/>
            <a:ext cx="634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u="sng" dirty="0"/>
              <a:t>Learn</a:t>
            </a:r>
            <a:r>
              <a:rPr lang="en-US" altLang="en-US" sz="1800" dirty="0"/>
              <a:t> to become aware of your surrounding…what’s in the room?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AC155DA-415A-A3CF-9A8C-03238326CDBE}"/>
              </a:ext>
            </a:extLst>
          </p:cNvPr>
          <p:cNvSpPr>
            <a:spLocks noGrp="1"/>
          </p:cNvSpPr>
          <p:nvPr>
            <p:ph type="title"/>
          </p:nvPr>
        </p:nvSpPr>
        <p:spPr>
          <a:xfrm>
            <a:off x="628650" y="504825"/>
            <a:ext cx="7886700" cy="1325563"/>
          </a:xfrm>
        </p:spPr>
        <p:txBody>
          <a:bodyPr/>
          <a:lstStyle/>
          <a:p>
            <a:pPr eaLnBrk="1" hangingPunct="1"/>
            <a:r>
              <a:rPr lang="en-US" altLang="en-US" dirty="0"/>
              <a:t>Most Occupancies have Electricity</a:t>
            </a:r>
          </a:p>
        </p:txBody>
      </p:sp>
      <p:pic>
        <p:nvPicPr>
          <p:cNvPr id="32771" name="Picture 4">
            <a:extLst>
              <a:ext uri="{FF2B5EF4-FFF2-40B4-BE49-F238E27FC236}">
                <a16:creationId xmlns:a16="http://schemas.microsoft.com/office/drawing/2014/main" id="{61CA0B0C-FC68-74A5-77FB-9179CB0CC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368550"/>
            <a:ext cx="479266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2" name="TextBox 2">
            <a:extLst>
              <a:ext uri="{FF2B5EF4-FFF2-40B4-BE49-F238E27FC236}">
                <a16:creationId xmlns:a16="http://schemas.microsoft.com/office/drawing/2014/main" id="{7356A394-9475-28A0-F3E6-C19DA225124A}"/>
              </a:ext>
            </a:extLst>
          </p:cNvPr>
          <p:cNvSpPr txBox="1">
            <a:spLocks noChangeArrowheads="1"/>
          </p:cNvSpPr>
          <p:nvPr/>
        </p:nvSpPr>
        <p:spPr bwMode="auto">
          <a:xfrm>
            <a:off x="1219200" y="1600200"/>
            <a:ext cx="2152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Computer - Electrical</a:t>
            </a:r>
          </a:p>
        </p:txBody>
      </p:sp>
      <p:sp>
        <p:nvSpPr>
          <p:cNvPr id="32773" name="TextBox 3">
            <a:extLst>
              <a:ext uri="{FF2B5EF4-FFF2-40B4-BE49-F238E27FC236}">
                <a16:creationId xmlns:a16="http://schemas.microsoft.com/office/drawing/2014/main" id="{DB1F2ED7-F4E3-79F0-0322-5930239E42BD}"/>
              </a:ext>
            </a:extLst>
          </p:cNvPr>
          <p:cNvSpPr txBox="1">
            <a:spLocks noChangeArrowheads="1"/>
          </p:cNvSpPr>
          <p:nvPr/>
        </p:nvSpPr>
        <p:spPr bwMode="auto">
          <a:xfrm>
            <a:off x="6048375" y="1420813"/>
            <a:ext cx="1722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Lamp - Electrical</a:t>
            </a:r>
          </a:p>
        </p:txBody>
      </p:sp>
      <p:sp>
        <p:nvSpPr>
          <p:cNvPr id="32774" name="TextBox 4">
            <a:extLst>
              <a:ext uri="{FF2B5EF4-FFF2-40B4-BE49-F238E27FC236}">
                <a16:creationId xmlns:a16="http://schemas.microsoft.com/office/drawing/2014/main" id="{2C67D1E6-1334-F90B-9610-575F99FF24DD}"/>
              </a:ext>
            </a:extLst>
          </p:cNvPr>
          <p:cNvSpPr txBox="1">
            <a:spLocks noChangeArrowheads="1"/>
          </p:cNvSpPr>
          <p:nvPr/>
        </p:nvSpPr>
        <p:spPr bwMode="auto">
          <a:xfrm>
            <a:off x="84138" y="3449638"/>
            <a:ext cx="169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Electrical Socket</a:t>
            </a:r>
          </a:p>
        </p:txBody>
      </p:sp>
      <p:sp>
        <p:nvSpPr>
          <p:cNvPr id="32775" name="TextBox 5">
            <a:extLst>
              <a:ext uri="{FF2B5EF4-FFF2-40B4-BE49-F238E27FC236}">
                <a16:creationId xmlns:a16="http://schemas.microsoft.com/office/drawing/2014/main" id="{B4A0909A-B2D1-82DB-F91C-9397A31A1849}"/>
              </a:ext>
            </a:extLst>
          </p:cNvPr>
          <p:cNvSpPr txBox="1">
            <a:spLocks noChangeArrowheads="1"/>
          </p:cNvSpPr>
          <p:nvPr/>
        </p:nvSpPr>
        <p:spPr bwMode="auto">
          <a:xfrm>
            <a:off x="4267200" y="5562600"/>
            <a:ext cx="1808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Phone - Electrical</a:t>
            </a:r>
          </a:p>
        </p:txBody>
      </p:sp>
      <p:cxnSp>
        <p:nvCxnSpPr>
          <p:cNvPr id="8" name="Straight Arrow Connector 7">
            <a:extLst>
              <a:ext uri="{FF2B5EF4-FFF2-40B4-BE49-F238E27FC236}">
                <a16:creationId xmlns:a16="http://schemas.microsoft.com/office/drawing/2014/main" id="{F5D9AE99-260A-C77B-2D53-E35FC54FAF77}"/>
              </a:ext>
            </a:extLst>
          </p:cNvPr>
          <p:cNvCxnSpPr>
            <a:stCxn id="32772" idx="2"/>
          </p:cNvCxnSpPr>
          <p:nvPr/>
        </p:nvCxnSpPr>
        <p:spPr>
          <a:xfrm>
            <a:off x="2295525" y="1970088"/>
            <a:ext cx="828675" cy="9255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79FF38AD-5069-5B0D-C3BA-690188E5E0E6}"/>
              </a:ext>
            </a:extLst>
          </p:cNvPr>
          <p:cNvCxnSpPr>
            <a:stCxn id="32771" idx="1"/>
          </p:cNvCxnSpPr>
          <p:nvPr/>
        </p:nvCxnSpPr>
        <p:spPr>
          <a:xfrm flipV="1">
            <a:off x="1752600" y="3633788"/>
            <a:ext cx="8382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1642151B-9DA1-2CBF-A6D0-651CE9B1F959}"/>
              </a:ext>
            </a:extLst>
          </p:cNvPr>
          <p:cNvCxnSpPr>
            <a:stCxn id="32773" idx="2"/>
          </p:cNvCxnSpPr>
          <p:nvPr/>
        </p:nvCxnSpPr>
        <p:spPr>
          <a:xfrm flipH="1">
            <a:off x="5715000" y="1790700"/>
            <a:ext cx="1193800" cy="11001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2578514C-EC6B-02C3-D79F-4ED24B8BC043}"/>
              </a:ext>
            </a:extLst>
          </p:cNvPr>
          <p:cNvCxnSpPr>
            <a:stCxn id="32775" idx="0"/>
          </p:cNvCxnSpPr>
          <p:nvPr/>
        </p:nvCxnSpPr>
        <p:spPr>
          <a:xfrm flipH="1" flipV="1">
            <a:off x="4724400" y="3633788"/>
            <a:ext cx="447675" cy="19288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2780" name="TextBox 14">
            <a:extLst>
              <a:ext uri="{FF2B5EF4-FFF2-40B4-BE49-F238E27FC236}">
                <a16:creationId xmlns:a16="http://schemas.microsoft.com/office/drawing/2014/main" id="{70223AEF-14A8-AA22-CBD8-252D478A078E}"/>
              </a:ext>
            </a:extLst>
          </p:cNvPr>
          <p:cNvSpPr txBox="1">
            <a:spLocks noChangeArrowheads="1"/>
          </p:cNvSpPr>
          <p:nvPr/>
        </p:nvSpPr>
        <p:spPr bwMode="auto">
          <a:xfrm>
            <a:off x="7162800" y="3352800"/>
            <a:ext cx="1298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Paper - Fuel</a:t>
            </a:r>
          </a:p>
        </p:txBody>
      </p:sp>
      <p:cxnSp>
        <p:nvCxnSpPr>
          <p:cNvPr id="17" name="Straight Arrow Connector 16">
            <a:extLst>
              <a:ext uri="{FF2B5EF4-FFF2-40B4-BE49-F238E27FC236}">
                <a16:creationId xmlns:a16="http://schemas.microsoft.com/office/drawing/2014/main" id="{9360082F-D934-CC19-48D7-078C99A07AC1}"/>
              </a:ext>
            </a:extLst>
          </p:cNvPr>
          <p:cNvCxnSpPr>
            <a:stCxn id="32780" idx="1"/>
          </p:cNvCxnSpPr>
          <p:nvPr/>
        </p:nvCxnSpPr>
        <p:spPr>
          <a:xfrm flipH="1" flipV="1">
            <a:off x="5410200" y="3352800"/>
            <a:ext cx="1752600" cy="1841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2782" name="TextBox 17">
            <a:extLst>
              <a:ext uri="{FF2B5EF4-FFF2-40B4-BE49-F238E27FC236}">
                <a16:creationId xmlns:a16="http://schemas.microsoft.com/office/drawing/2014/main" id="{6667E99A-411C-F4F3-4DCF-CB6422B1267A}"/>
              </a:ext>
            </a:extLst>
          </p:cNvPr>
          <p:cNvSpPr txBox="1">
            <a:spLocks noChangeArrowheads="1"/>
          </p:cNvSpPr>
          <p:nvPr/>
        </p:nvSpPr>
        <p:spPr bwMode="auto">
          <a:xfrm>
            <a:off x="1447800" y="5638800"/>
            <a:ext cx="1822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Wood Desk - Fuel</a:t>
            </a:r>
          </a:p>
        </p:txBody>
      </p:sp>
      <p:cxnSp>
        <p:nvCxnSpPr>
          <p:cNvPr id="20" name="Straight Arrow Connector 19">
            <a:extLst>
              <a:ext uri="{FF2B5EF4-FFF2-40B4-BE49-F238E27FC236}">
                <a16:creationId xmlns:a16="http://schemas.microsoft.com/office/drawing/2014/main" id="{56EFE0A2-ED77-200E-5DA7-6E7C3A753E02}"/>
              </a:ext>
            </a:extLst>
          </p:cNvPr>
          <p:cNvCxnSpPr>
            <a:stCxn id="32782" idx="0"/>
          </p:cNvCxnSpPr>
          <p:nvPr/>
        </p:nvCxnSpPr>
        <p:spPr>
          <a:xfrm flipV="1">
            <a:off x="2359025" y="3817938"/>
            <a:ext cx="1146175" cy="18208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2784" name="TextBox 20">
            <a:extLst>
              <a:ext uri="{FF2B5EF4-FFF2-40B4-BE49-F238E27FC236}">
                <a16:creationId xmlns:a16="http://schemas.microsoft.com/office/drawing/2014/main" id="{AE2B9373-34EA-A551-7E32-B40E886D7D5E}"/>
              </a:ext>
            </a:extLst>
          </p:cNvPr>
          <p:cNvSpPr txBox="1">
            <a:spLocks noChangeArrowheads="1"/>
          </p:cNvSpPr>
          <p:nvPr/>
        </p:nvSpPr>
        <p:spPr bwMode="auto">
          <a:xfrm>
            <a:off x="3727450" y="1431925"/>
            <a:ext cx="1993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Plastic Chair – Fuel </a:t>
            </a:r>
          </a:p>
        </p:txBody>
      </p:sp>
      <p:cxnSp>
        <p:nvCxnSpPr>
          <p:cNvPr id="24" name="Straight Arrow Connector 23">
            <a:extLst>
              <a:ext uri="{FF2B5EF4-FFF2-40B4-BE49-F238E27FC236}">
                <a16:creationId xmlns:a16="http://schemas.microsoft.com/office/drawing/2014/main" id="{51D13FE4-2768-6ACE-9EB5-114DBFFC1C9B}"/>
              </a:ext>
            </a:extLst>
          </p:cNvPr>
          <p:cNvCxnSpPr>
            <a:stCxn id="32784" idx="2"/>
          </p:cNvCxnSpPr>
          <p:nvPr/>
        </p:nvCxnSpPr>
        <p:spPr>
          <a:xfrm flipH="1">
            <a:off x="4343400" y="1800225"/>
            <a:ext cx="381000" cy="12477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7E3F7960-7752-E35B-D192-B638F2A1BF6F}"/>
              </a:ext>
            </a:extLst>
          </p:cNvPr>
          <p:cNvGraphicFramePr>
            <a:graphicFrameLocks noGrp="1"/>
          </p:cNvGraphicFramePr>
          <p:nvPr>
            <p:ph idx="1"/>
            <p:extLst>
              <p:ext uri="{D42A27DB-BD31-4B8C-83A1-F6EECF244321}">
                <p14:modId xmlns:p14="http://schemas.microsoft.com/office/powerpoint/2010/main" val="392635766"/>
              </p:ext>
            </p:extLst>
          </p:nvPr>
        </p:nvGraphicFramePr>
        <p:xfrm>
          <a:off x="1321594" y="139700"/>
          <a:ext cx="6500812" cy="4527043"/>
        </p:xfrm>
        <a:graphic>
          <a:graphicData uri="http://schemas.openxmlformats.org/drawingml/2006/table">
            <a:tbl>
              <a:tblPr firstRow="1" bandRow="1">
                <a:tableStyleId>{D7AC3CCA-C797-4891-BE02-D94E43425B78}</a:tableStyleId>
              </a:tblPr>
              <a:tblGrid>
                <a:gridCol w="1625203">
                  <a:extLst>
                    <a:ext uri="{9D8B030D-6E8A-4147-A177-3AD203B41FA5}">
                      <a16:colId xmlns:a16="http://schemas.microsoft.com/office/drawing/2014/main" val="20000"/>
                    </a:ext>
                  </a:extLst>
                </a:gridCol>
                <a:gridCol w="4875609">
                  <a:extLst>
                    <a:ext uri="{9D8B030D-6E8A-4147-A177-3AD203B41FA5}">
                      <a16:colId xmlns:a16="http://schemas.microsoft.com/office/drawing/2014/main" val="20001"/>
                    </a:ext>
                  </a:extLst>
                </a:gridCol>
              </a:tblGrid>
              <a:tr h="345623">
                <a:tc>
                  <a:txBody>
                    <a:bodyPr/>
                    <a:lstStyle/>
                    <a:p>
                      <a:pPr algn="r"/>
                      <a:r>
                        <a:rPr lang="en-US" sz="1800" b="1" dirty="0">
                          <a:solidFill>
                            <a:schemeClr val="tx1"/>
                          </a:solidFill>
                        </a:rPr>
                        <a:t>Type:</a:t>
                      </a:r>
                    </a:p>
                  </a:txBody>
                  <a:tcPr marT="45724" marB="45724">
                    <a:solidFill>
                      <a:schemeClr val="bg1"/>
                    </a:solidFill>
                  </a:tcPr>
                </a:tc>
                <a:tc>
                  <a:txBody>
                    <a:bodyPr/>
                    <a:lstStyle/>
                    <a:p>
                      <a:r>
                        <a:rPr lang="en-US" sz="1800" dirty="0"/>
                        <a:t> </a:t>
                      </a:r>
                      <a:r>
                        <a:rPr lang="en-US" sz="1800" b="0" dirty="0">
                          <a:solidFill>
                            <a:srgbClr val="FF0000"/>
                          </a:solidFill>
                        </a:rPr>
                        <a:t>Class A Fire Extinguisher</a:t>
                      </a:r>
                    </a:p>
                  </a:txBody>
                  <a:tcPr marT="45724" marB="45724">
                    <a:solidFill>
                      <a:schemeClr val="bg1"/>
                    </a:solidFill>
                  </a:tcPr>
                </a:tc>
                <a:extLst>
                  <a:ext uri="{0D108BD9-81ED-4DB2-BD59-A6C34878D82A}">
                    <a16:rowId xmlns:a16="http://schemas.microsoft.com/office/drawing/2014/main" val="10000"/>
                  </a:ext>
                </a:extLst>
              </a:tr>
              <a:tr h="345623">
                <a:tc>
                  <a:txBody>
                    <a:bodyPr/>
                    <a:lstStyle/>
                    <a:p>
                      <a:pPr algn="r"/>
                      <a:r>
                        <a:rPr lang="en-US" sz="1800" b="1" dirty="0">
                          <a:solidFill>
                            <a:schemeClr val="tx1"/>
                          </a:solidFill>
                        </a:rPr>
                        <a:t>Pressure</a:t>
                      </a:r>
                      <a:r>
                        <a:rPr lang="en-US" sz="1800" b="1" baseline="0" dirty="0">
                          <a:solidFill>
                            <a:schemeClr val="tx1"/>
                          </a:solidFill>
                        </a:rPr>
                        <a:t> Gauge</a:t>
                      </a:r>
                      <a:r>
                        <a:rPr lang="en-US" sz="1800" b="1" dirty="0">
                          <a:solidFill>
                            <a:schemeClr val="tx1"/>
                          </a:solidFill>
                        </a:rPr>
                        <a:t>:</a:t>
                      </a:r>
                    </a:p>
                  </a:txBody>
                  <a:tcPr marT="45724" marB="45724">
                    <a:solidFill>
                      <a:schemeClr val="bg1"/>
                    </a:solidFill>
                  </a:tcPr>
                </a:tc>
                <a:tc>
                  <a:txBody>
                    <a:bodyPr/>
                    <a:lstStyle/>
                    <a:p>
                      <a:r>
                        <a:rPr lang="en-US" sz="1800" dirty="0"/>
                        <a:t>Yes</a:t>
                      </a:r>
                    </a:p>
                  </a:txBody>
                  <a:tcPr marT="45724" marB="45724">
                    <a:solidFill>
                      <a:schemeClr val="bg1"/>
                    </a:solidFill>
                  </a:tcPr>
                </a:tc>
                <a:extLst>
                  <a:ext uri="{0D108BD9-81ED-4DB2-BD59-A6C34878D82A}">
                    <a16:rowId xmlns:a16="http://schemas.microsoft.com/office/drawing/2014/main" val="10001"/>
                  </a:ext>
                </a:extLst>
              </a:tr>
              <a:tr h="345623">
                <a:tc>
                  <a:txBody>
                    <a:bodyPr/>
                    <a:lstStyle/>
                    <a:p>
                      <a:pPr algn="r"/>
                      <a:r>
                        <a:rPr lang="en-US" sz="1800" b="1" dirty="0">
                          <a:solidFill>
                            <a:schemeClr val="tx1"/>
                          </a:solidFill>
                        </a:rPr>
                        <a:t>Agent</a:t>
                      </a:r>
                      <a:r>
                        <a:rPr lang="en-US" sz="1800" b="1" baseline="0" dirty="0">
                          <a:solidFill>
                            <a:schemeClr val="tx1"/>
                          </a:solidFill>
                        </a:rPr>
                        <a:t>:</a:t>
                      </a:r>
                      <a:endParaRPr lang="en-US" sz="1800" b="1" dirty="0">
                        <a:solidFill>
                          <a:schemeClr val="tx1"/>
                        </a:solidFill>
                      </a:endParaRPr>
                    </a:p>
                  </a:txBody>
                  <a:tcPr marT="45724" marB="45724">
                    <a:solidFill>
                      <a:schemeClr val="bg1"/>
                    </a:solidFill>
                  </a:tcPr>
                </a:tc>
                <a:tc>
                  <a:txBody>
                    <a:bodyPr/>
                    <a:lstStyle/>
                    <a:p>
                      <a:r>
                        <a:rPr lang="en-US" sz="1800" dirty="0"/>
                        <a:t>Water</a:t>
                      </a:r>
                    </a:p>
                  </a:txBody>
                  <a:tcPr marT="45724" marB="45724">
                    <a:solidFill>
                      <a:schemeClr val="bg1"/>
                    </a:solidFill>
                  </a:tcPr>
                </a:tc>
                <a:extLst>
                  <a:ext uri="{0D108BD9-81ED-4DB2-BD59-A6C34878D82A}">
                    <a16:rowId xmlns:a16="http://schemas.microsoft.com/office/drawing/2014/main" val="10002"/>
                  </a:ext>
                </a:extLst>
              </a:tr>
              <a:tr h="412195">
                <a:tc>
                  <a:txBody>
                    <a:bodyPr/>
                    <a:lstStyle/>
                    <a:p>
                      <a:pPr algn="r"/>
                      <a:r>
                        <a:rPr lang="en-US" sz="1800" b="1" dirty="0">
                          <a:solidFill>
                            <a:schemeClr val="tx1"/>
                          </a:solidFill>
                        </a:rPr>
                        <a:t>Method:</a:t>
                      </a:r>
                    </a:p>
                  </a:txBody>
                  <a:tcPr marT="45724" marB="45724">
                    <a:solidFill>
                      <a:schemeClr val="bg1"/>
                    </a:solidFill>
                  </a:tcPr>
                </a:tc>
                <a:tc>
                  <a:txBody>
                    <a:bodyPr/>
                    <a:lstStyle/>
                    <a:p>
                      <a:r>
                        <a:rPr lang="en-US" sz="1800" dirty="0"/>
                        <a:t>Water Cools</a:t>
                      </a:r>
                      <a:r>
                        <a:rPr lang="en-US" sz="1800" baseline="0" dirty="0"/>
                        <a:t> fire by removing heat.</a:t>
                      </a:r>
                      <a:endParaRPr lang="en-US" sz="1800" dirty="0"/>
                    </a:p>
                  </a:txBody>
                  <a:tcPr marT="45724" marB="45724">
                    <a:solidFill>
                      <a:schemeClr val="bg1"/>
                    </a:solidFill>
                  </a:tcPr>
                </a:tc>
                <a:extLst>
                  <a:ext uri="{0D108BD9-81ED-4DB2-BD59-A6C34878D82A}">
                    <a16:rowId xmlns:a16="http://schemas.microsoft.com/office/drawing/2014/main" val="10003"/>
                  </a:ext>
                </a:extLst>
              </a:tr>
              <a:tr h="595586">
                <a:tc>
                  <a:txBody>
                    <a:bodyPr/>
                    <a:lstStyle/>
                    <a:p>
                      <a:pPr algn="r"/>
                      <a:r>
                        <a:rPr lang="en-US" sz="1800" b="1" dirty="0">
                          <a:solidFill>
                            <a:schemeClr val="tx1"/>
                          </a:solidFill>
                        </a:rPr>
                        <a:t>Designated for:</a:t>
                      </a:r>
                    </a:p>
                  </a:txBody>
                  <a:tcPr marT="45724" marB="45724">
                    <a:solidFill>
                      <a:schemeClr val="bg1"/>
                    </a:solidFill>
                  </a:tcPr>
                </a:tc>
                <a:tc>
                  <a:txBody>
                    <a:bodyPr/>
                    <a:lstStyle/>
                    <a:p>
                      <a:r>
                        <a:rPr lang="en-US" sz="1800" dirty="0"/>
                        <a:t>Class A (wood,</a:t>
                      </a:r>
                      <a:r>
                        <a:rPr lang="en-US" sz="1800" baseline="0" dirty="0"/>
                        <a:t> paper, cloth, rubber, and certain plastics.</a:t>
                      </a:r>
                      <a:endParaRPr lang="en-US" sz="1800" dirty="0"/>
                    </a:p>
                  </a:txBody>
                  <a:tcPr marT="45724" marB="45724">
                    <a:solidFill>
                      <a:schemeClr val="bg1"/>
                    </a:solidFill>
                  </a:tcPr>
                </a:tc>
                <a:extLst>
                  <a:ext uri="{0D108BD9-81ED-4DB2-BD59-A6C34878D82A}">
                    <a16:rowId xmlns:a16="http://schemas.microsoft.com/office/drawing/2014/main" val="10004"/>
                  </a:ext>
                </a:extLst>
              </a:tr>
              <a:tr h="345623">
                <a:tc>
                  <a:txBody>
                    <a:bodyPr/>
                    <a:lstStyle/>
                    <a:p>
                      <a:pPr algn="r"/>
                      <a:r>
                        <a:rPr lang="en-US" sz="1800" b="1" dirty="0">
                          <a:solidFill>
                            <a:schemeClr val="tx1"/>
                          </a:solidFill>
                        </a:rPr>
                        <a:t>Placement:</a:t>
                      </a:r>
                    </a:p>
                  </a:txBody>
                  <a:tcPr marT="45724" marB="45724">
                    <a:solidFill>
                      <a:schemeClr val="bg1"/>
                    </a:solidFill>
                  </a:tcPr>
                </a:tc>
                <a:tc>
                  <a:txBody>
                    <a:bodyPr/>
                    <a:lstStyle/>
                    <a:p>
                      <a:r>
                        <a:rPr lang="en-US" sz="1800" dirty="0"/>
                        <a:t>75 feet or less</a:t>
                      </a:r>
                    </a:p>
                  </a:txBody>
                  <a:tcPr marT="45724" marB="45724">
                    <a:solidFill>
                      <a:schemeClr val="bg1"/>
                    </a:solidFill>
                  </a:tcPr>
                </a:tc>
                <a:extLst>
                  <a:ext uri="{0D108BD9-81ED-4DB2-BD59-A6C34878D82A}">
                    <a16:rowId xmlns:a16="http://schemas.microsoft.com/office/drawing/2014/main" val="10005"/>
                  </a:ext>
                </a:extLst>
              </a:tr>
              <a:tr h="1616577">
                <a:tc>
                  <a:txBody>
                    <a:bodyPr/>
                    <a:lstStyle/>
                    <a:p>
                      <a:pPr algn="r"/>
                      <a:r>
                        <a:rPr lang="en-US" sz="1800" b="1" baseline="0" dirty="0">
                          <a:solidFill>
                            <a:schemeClr val="tx1"/>
                          </a:solidFill>
                        </a:rPr>
                        <a:t>Safety and Health Precautions:</a:t>
                      </a:r>
                      <a:endParaRPr lang="en-US" sz="1800" b="1" dirty="0">
                        <a:solidFill>
                          <a:schemeClr val="tx1"/>
                        </a:solidFill>
                      </a:endParaRPr>
                    </a:p>
                  </a:txBody>
                  <a:tcPr marT="45724" marB="45724">
                    <a:solidFill>
                      <a:schemeClr val="bg1"/>
                    </a:solidFill>
                  </a:tcPr>
                </a:tc>
                <a:tc>
                  <a:txBody>
                    <a:bodyPr/>
                    <a:lstStyle/>
                    <a:p>
                      <a:pPr marL="514350" indent="-514350">
                        <a:buFont typeface="+mj-lt"/>
                        <a:buAutoNum type="arabicPeriod"/>
                      </a:pPr>
                      <a:r>
                        <a:rPr lang="en-US" sz="1800" dirty="0"/>
                        <a:t>Never use water to extinguish flammable liquid fires.</a:t>
                      </a:r>
                    </a:p>
                    <a:p>
                      <a:pPr marL="514350" indent="-514350">
                        <a:buFont typeface="+mj-lt"/>
                        <a:buAutoNum type="arabicPeriod"/>
                      </a:pPr>
                      <a:r>
                        <a:rPr lang="en-US" sz="1800" dirty="0"/>
                        <a:t>Never use on Metal Fire (water reactive).</a:t>
                      </a:r>
                    </a:p>
                    <a:p>
                      <a:pPr marL="514350" indent="-514350">
                        <a:buFont typeface="+mj-lt"/>
                        <a:buAutoNum type="arabicPeriod"/>
                      </a:pPr>
                      <a:r>
                        <a:rPr lang="en-US" sz="1800" dirty="0"/>
                        <a:t>Water is a good conductor and may lead to electrocution if used to extinguish an electrical fire. </a:t>
                      </a:r>
                    </a:p>
                  </a:txBody>
                  <a:tcPr marT="45724" marB="45724">
                    <a:solidFill>
                      <a:schemeClr val="bg1"/>
                    </a:solidFill>
                  </a:tcPr>
                </a:tc>
                <a:extLst>
                  <a:ext uri="{0D108BD9-81ED-4DB2-BD59-A6C34878D82A}">
                    <a16:rowId xmlns:a16="http://schemas.microsoft.com/office/drawing/2014/main" val="10006"/>
                  </a:ext>
                </a:extLst>
              </a:tr>
            </a:tbl>
          </a:graphicData>
        </a:graphic>
      </p:graphicFrame>
      <p:pic>
        <p:nvPicPr>
          <p:cNvPr id="33820" name="Picture 2">
            <a:extLst>
              <a:ext uri="{FF2B5EF4-FFF2-40B4-BE49-F238E27FC236}">
                <a16:creationId xmlns:a16="http://schemas.microsoft.com/office/drawing/2014/main" id="{C5603E4A-6D82-6FF3-AAD9-A78F8D865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800600"/>
            <a:ext cx="4005263"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22" name="Picture 4">
            <a:extLst>
              <a:ext uri="{FF2B5EF4-FFF2-40B4-BE49-F238E27FC236}">
                <a16:creationId xmlns:a16="http://schemas.microsoft.com/office/drawing/2014/main" id="{0BC34E33-2A70-8793-D88B-A730ED691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500188"/>
            <a:ext cx="990600"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34AB6-D9BD-6728-7CF3-AA77D01078FE}"/>
            </a:ext>
          </a:extLst>
        </p:cNvPr>
        <p:cNvGrpSpPr/>
        <p:nvPr/>
      </p:nvGrpSpPr>
      <p:grpSpPr>
        <a:xfrm>
          <a:off x="0" y="0"/>
          <a:ext cx="0" cy="0"/>
          <a:chOff x="0" y="0"/>
          <a:chExt cx="0" cy="0"/>
        </a:xfrm>
      </p:grpSpPr>
      <p:pic>
        <p:nvPicPr>
          <p:cNvPr id="33821" name="Picture 3">
            <a:extLst>
              <a:ext uri="{FF2B5EF4-FFF2-40B4-BE49-F238E27FC236}">
                <a16:creationId xmlns:a16="http://schemas.microsoft.com/office/drawing/2014/main" id="{67E36B6A-0DD2-CF4F-DF20-E5D72657044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66792" y="0"/>
            <a:ext cx="5810415" cy="6114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537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0FAD22D-434D-1DC2-5D90-6AB043DB8629}"/>
              </a:ext>
            </a:extLst>
          </p:cNvPr>
          <p:cNvSpPr>
            <a:spLocks noGrp="1"/>
          </p:cNvSpPr>
          <p:nvPr>
            <p:ph type="title"/>
          </p:nvPr>
        </p:nvSpPr>
        <p:spPr>
          <a:xfrm>
            <a:off x="3397159" y="365126"/>
            <a:ext cx="2349681" cy="1325563"/>
          </a:xfrm>
        </p:spPr>
        <p:txBody>
          <a:bodyPr/>
          <a:lstStyle/>
          <a:p>
            <a:pPr eaLnBrk="1" hangingPunct="1"/>
            <a:r>
              <a:rPr lang="en-US" altLang="en-US" dirty="0"/>
              <a:t>AGENDA</a:t>
            </a:r>
          </a:p>
        </p:txBody>
      </p:sp>
      <p:sp>
        <p:nvSpPr>
          <p:cNvPr id="4" name="Content Placeholder 3">
            <a:extLst>
              <a:ext uri="{FF2B5EF4-FFF2-40B4-BE49-F238E27FC236}">
                <a16:creationId xmlns:a16="http://schemas.microsoft.com/office/drawing/2014/main" id="{D11AFCDC-B078-A3F8-F167-B18ACCF98055}"/>
              </a:ext>
            </a:extLst>
          </p:cNvPr>
          <p:cNvSpPr>
            <a:spLocks noGrp="1"/>
          </p:cNvSpPr>
          <p:nvPr>
            <p:ph idx="1"/>
          </p:nvPr>
        </p:nvSpPr>
        <p:spPr>
          <a:xfrm>
            <a:off x="906326" y="1828800"/>
            <a:ext cx="8229600" cy="4525963"/>
          </a:xfrm>
        </p:spPr>
        <p:txBody>
          <a:bodyPr rtlCol="0">
            <a:normAutofit fontScale="92500" lnSpcReduction="10000"/>
          </a:bodyPr>
          <a:lstStyle/>
          <a:p>
            <a:pPr marL="457200" indent="-457200" eaLnBrk="1" fontAlgn="auto" hangingPunct="1">
              <a:lnSpc>
                <a:spcPct val="90000"/>
              </a:lnSpc>
              <a:spcAft>
                <a:spcPts val="0"/>
              </a:spcAft>
              <a:buFont typeface="Wingdings" pitchFamily="2" charset="2"/>
              <a:buAutoNum type="arabicPeriod"/>
              <a:defRPr/>
            </a:pPr>
            <a:r>
              <a:rPr lang="en-US" dirty="0"/>
              <a:t>Data and Statistics of Fires</a:t>
            </a:r>
          </a:p>
          <a:p>
            <a:pPr marL="457200" indent="-457200" eaLnBrk="1" fontAlgn="auto" hangingPunct="1">
              <a:lnSpc>
                <a:spcPct val="90000"/>
              </a:lnSpc>
              <a:spcAft>
                <a:spcPts val="0"/>
              </a:spcAft>
              <a:buFont typeface="Wingdings" pitchFamily="2" charset="2"/>
              <a:buAutoNum type="arabicPeriod"/>
              <a:defRPr/>
            </a:pPr>
            <a:r>
              <a:rPr lang="en-US" dirty="0"/>
              <a:t>OSHA Options for Fight or Flight</a:t>
            </a:r>
          </a:p>
          <a:p>
            <a:pPr marL="457200" indent="-457200" eaLnBrk="1" fontAlgn="auto" hangingPunct="1">
              <a:lnSpc>
                <a:spcPct val="90000"/>
              </a:lnSpc>
              <a:spcAft>
                <a:spcPts val="0"/>
              </a:spcAft>
              <a:buFont typeface="Wingdings" pitchFamily="2" charset="2"/>
              <a:buAutoNum type="arabicPeriod"/>
              <a:defRPr/>
            </a:pPr>
            <a:r>
              <a:rPr lang="en-US" dirty="0"/>
              <a:t>Purpose of a Fire Extinguisher</a:t>
            </a:r>
          </a:p>
          <a:p>
            <a:pPr marL="457200" indent="-457200" eaLnBrk="1" fontAlgn="auto" hangingPunct="1">
              <a:lnSpc>
                <a:spcPct val="90000"/>
              </a:lnSpc>
              <a:spcAft>
                <a:spcPts val="0"/>
              </a:spcAft>
              <a:buFont typeface="Wingdings" pitchFamily="2" charset="2"/>
              <a:buAutoNum type="arabicPeriod"/>
              <a:defRPr/>
            </a:pPr>
            <a:r>
              <a:rPr lang="en-US" dirty="0"/>
              <a:t>Fire Classification and Characteristics</a:t>
            </a:r>
          </a:p>
          <a:p>
            <a:pPr marL="457200" indent="-457200" eaLnBrk="1" fontAlgn="auto" hangingPunct="1">
              <a:lnSpc>
                <a:spcPct val="90000"/>
              </a:lnSpc>
              <a:spcAft>
                <a:spcPts val="0"/>
              </a:spcAft>
              <a:buFont typeface="Wingdings" pitchFamily="2" charset="2"/>
              <a:buAutoNum type="arabicPeriod"/>
              <a:defRPr/>
            </a:pPr>
            <a:r>
              <a:rPr lang="en-US" dirty="0"/>
              <a:t>Fire Extinguisher Types and Identification </a:t>
            </a:r>
          </a:p>
          <a:p>
            <a:pPr marL="457200" indent="-457200" eaLnBrk="1" fontAlgn="auto" hangingPunct="1">
              <a:lnSpc>
                <a:spcPct val="90000"/>
              </a:lnSpc>
              <a:spcAft>
                <a:spcPts val="0"/>
              </a:spcAft>
              <a:buFont typeface="Wingdings" pitchFamily="2" charset="2"/>
              <a:buAutoNum type="arabicPeriod"/>
              <a:defRPr/>
            </a:pPr>
            <a:r>
              <a:rPr lang="en-US" dirty="0"/>
              <a:t>How to Operate Fire Extinguisher</a:t>
            </a:r>
          </a:p>
          <a:p>
            <a:pPr marL="457200" indent="-457200" eaLnBrk="1" fontAlgn="auto" hangingPunct="1">
              <a:lnSpc>
                <a:spcPct val="90000"/>
              </a:lnSpc>
              <a:spcAft>
                <a:spcPts val="0"/>
              </a:spcAft>
              <a:buFont typeface="Wingdings" pitchFamily="2" charset="2"/>
              <a:buAutoNum type="arabicPeriod"/>
              <a:defRPr/>
            </a:pPr>
            <a:r>
              <a:rPr lang="en-US" dirty="0"/>
              <a:t>Hazards associated to incipient stage Fires</a:t>
            </a:r>
          </a:p>
          <a:p>
            <a:pPr marL="457200" indent="-457200" eaLnBrk="1" fontAlgn="auto" hangingPunct="1">
              <a:lnSpc>
                <a:spcPct val="90000"/>
              </a:lnSpc>
              <a:spcAft>
                <a:spcPts val="0"/>
              </a:spcAft>
              <a:buFont typeface="Wingdings" pitchFamily="2" charset="2"/>
              <a:buAutoNum type="arabicPeriod"/>
              <a:defRPr/>
            </a:pPr>
            <a:r>
              <a:rPr lang="en-US" dirty="0"/>
              <a:t>When Not to Fight a Fire</a:t>
            </a:r>
          </a:p>
          <a:p>
            <a:pPr marL="457200" indent="-457200" eaLnBrk="1" fontAlgn="auto" hangingPunct="1">
              <a:lnSpc>
                <a:spcPct val="90000"/>
              </a:lnSpc>
              <a:spcAft>
                <a:spcPts val="0"/>
              </a:spcAft>
              <a:buFont typeface="Wingdings" pitchFamily="2" charset="2"/>
              <a:buAutoNum type="arabicPeriod"/>
              <a:defRPr/>
            </a:pPr>
            <a:r>
              <a:rPr lang="en-US" dirty="0"/>
              <a:t>Maintenance, Testing and Inspection</a:t>
            </a:r>
          </a:p>
          <a:p>
            <a:pPr marL="457200" indent="-457200" eaLnBrk="1" fontAlgn="auto" hangingPunct="1">
              <a:lnSpc>
                <a:spcPct val="90000"/>
              </a:lnSpc>
              <a:spcAft>
                <a:spcPts val="0"/>
              </a:spcAft>
              <a:buFont typeface="Wingdings" pitchFamily="2" charset="2"/>
              <a:buAutoNum type="arabicPeriod"/>
              <a:defRPr/>
            </a:pPr>
            <a:r>
              <a:rPr lang="en-US" dirty="0"/>
              <a:t>Summary</a:t>
            </a:r>
          </a:p>
          <a:p>
            <a:pPr eaLnBrk="1" fontAlgn="auto" hangingPunct="1">
              <a:spcAft>
                <a:spcPts val="0"/>
              </a:spcAft>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2A38F-4003-39D6-9B10-F12B97E6F535}"/>
            </a:ext>
          </a:extLst>
        </p:cNvPr>
        <p:cNvGrpSpPr/>
        <p:nvPr/>
      </p:nvGrpSpPr>
      <p:grpSpPr>
        <a:xfrm>
          <a:off x="0" y="0"/>
          <a:ext cx="0" cy="0"/>
          <a:chOff x="0" y="0"/>
          <a:chExt cx="0" cy="0"/>
        </a:xfrm>
      </p:grpSpPr>
      <p:graphicFrame>
        <p:nvGraphicFramePr>
          <p:cNvPr id="11" name="Content Placeholder 3">
            <a:extLst>
              <a:ext uri="{FF2B5EF4-FFF2-40B4-BE49-F238E27FC236}">
                <a16:creationId xmlns:a16="http://schemas.microsoft.com/office/drawing/2014/main" id="{09932B57-AC5A-91D6-B264-FA9843B8AD0C}"/>
              </a:ext>
            </a:extLst>
          </p:cNvPr>
          <p:cNvGraphicFramePr>
            <a:graphicFrameLocks/>
          </p:cNvGraphicFramePr>
          <p:nvPr>
            <p:extLst>
              <p:ext uri="{D42A27DB-BD31-4B8C-83A1-F6EECF244321}">
                <p14:modId xmlns:p14="http://schemas.microsoft.com/office/powerpoint/2010/main" val="2470628806"/>
              </p:ext>
            </p:extLst>
          </p:nvPr>
        </p:nvGraphicFramePr>
        <p:xfrm>
          <a:off x="457200" y="1457325"/>
          <a:ext cx="8229600" cy="4267200"/>
        </p:xfrm>
        <a:graphic>
          <a:graphicData uri="http://schemas.openxmlformats.org/drawingml/2006/table">
            <a:tbl>
              <a:tblPr firstRow="1" bandRow="1">
                <a:tableStyleId>{D7AC3CCA-C797-4891-BE02-D94E43425B78}</a:tableStyleId>
              </a:tblPr>
              <a:tblGrid>
                <a:gridCol w="2057400">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463550">
                <a:tc>
                  <a:txBody>
                    <a:bodyPr/>
                    <a:lstStyle/>
                    <a:p>
                      <a:pPr algn="r"/>
                      <a:r>
                        <a:rPr lang="en-US" b="1" dirty="0">
                          <a:solidFill>
                            <a:schemeClr val="tx1"/>
                          </a:solidFill>
                        </a:rPr>
                        <a:t>Type:</a:t>
                      </a:r>
                    </a:p>
                  </a:txBody>
                  <a:tcPr>
                    <a:solidFill>
                      <a:schemeClr val="bg1"/>
                    </a:solidFill>
                  </a:tcPr>
                </a:tc>
                <a:tc>
                  <a:txBody>
                    <a:bodyPr/>
                    <a:lstStyle/>
                    <a:p>
                      <a:r>
                        <a:rPr lang="en-US" b="0" dirty="0">
                          <a:solidFill>
                            <a:srgbClr val="FF0000"/>
                          </a:solidFill>
                        </a:rPr>
                        <a:t>BC Fire Extinguisher</a:t>
                      </a:r>
                    </a:p>
                  </a:txBody>
                  <a:tcPr>
                    <a:solidFill>
                      <a:schemeClr val="bg1"/>
                    </a:solidFill>
                  </a:tcPr>
                </a:tc>
                <a:extLst>
                  <a:ext uri="{0D108BD9-81ED-4DB2-BD59-A6C34878D82A}">
                    <a16:rowId xmlns:a16="http://schemas.microsoft.com/office/drawing/2014/main" val="10000"/>
                  </a:ext>
                </a:extLst>
              </a:tr>
              <a:tr h="463550">
                <a:tc>
                  <a:txBody>
                    <a:bodyPr/>
                    <a:lstStyle/>
                    <a:p>
                      <a:pPr algn="r"/>
                      <a:r>
                        <a:rPr lang="en-US" b="1" dirty="0">
                          <a:solidFill>
                            <a:schemeClr val="tx1"/>
                          </a:solidFill>
                        </a:rPr>
                        <a:t>Pressure Gauge:</a:t>
                      </a:r>
                    </a:p>
                  </a:txBody>
                  <a:tcPr>
                    <a:solidFill>
                      <a:schemeClr val="bg1"/>
                    </a:solidFill>
                  </a:tcPr>
                </a:tc>
                <a:tc>
                  <a:txBody>
                    <a:bodyPr/>
                    <a:lstStyle/>
                    <a:p>
                      <a:r>
                        <a:rPr lang="en-US" sz="1800" b="0" dirty="0"/>
                        <a:t>No (Must</a:t>
                      </a:r>
                      <a:r>
                        <a:rPr lang="en-US" sz="1800" b="0" baseline="0" dirty="0"/>
                        <a:t> be weighed to determine leakage)</a:t>
                      </a:r>
                      <a:endParaRPr lang="en-US" b="0" dirty="0"/>
                    </a:p>
                  </a:txBody>
                  <a:tcPr>
                    <a:solidFill>
                      <a:schemeClr val="bg1"/>
                    </a:solidFill>
                  </a:tcPr>
                </a:tc>
                <a:extLst>
                  <a:ext uri="{0D108BD9-81ED-4DB2-BD59-A6C34878D82A}">
                    <a16:rowId xmlns:a16="http://schemas.microsoft.com/office/drawing/2014/main" val="10001"/>
                  </a:ext>
                </a:extLst>
              </a:tr>
              <a:tr h="463550">
                <a:tc>
                  <a:txBody>
                    <a:bodyPr/>
                    <a:lstStyle/>
                    <a:p>
                      <a:pPr algn="r"/>
                      <a:r>
                        <a:rPr lang="en-US" b="1" dirty="0">
                          <a:solidFill>
                            <a:schemeClr val="tx1"/>
                          </a:solidFill>
                        </a:rPr>
                        <a:t>Agent</a:t>
                      </a:r>
                      <a:r>
                        <a:rPr lang="en-US" b="1" baseline="0" dirty="0">
                          <a:solidFill>
                            <a:schemeClr val="tx1"/>
                          </a:solidFill>
                        </a:rPr>
                        <a:t>:</a:t>
                      </a:r>
                      <a:endParaRPr lang="en-US" b="1" dirty="0">
                        <a:solidFill>
                          <a:schemeClr val="tx1"/>
                        </a:solidFill>
                      </a:endParaRPr>
                    </a:p>
                  </a:txBody>
                  <a:tcPr>
                    <a:solidFill>
                      <a:schemeClr val="bg1"/>
                    </a:solidFill>
                  </a:tcPr>
                </a:tc>
                <a:tc>
                  <a:txBody>
                    <a:bodyPr/>
                    <a:lstStyle/>
                    <a:p>
                      <a:r>
                        <a:rPr lang="en-US" sz="1800" dirty="0"/>
                        <a:t>Carbon dioxide is discharged as a white cloud of “snow”</a:t>
                      </a:r>
                      <a:endParaRPr lang="en-US" dirty="0"/>
                    </a:p>
                  </a:txBody>
                  <a:tcPr>
                    <a:solidFill>
                      <a:schemeClr val="bg1"/>
                    </a:solidFill>
                  </a:tcPr>
                </a:tc>
                <a:extLst>
                  <a:ext uri="{0D108BD9-81ED-4DB2-BD59-A6C34878D82A}">
                    <a16:rowId xmlns:a16="http://schemas.microsoft.com/office/drawing/2014/main" val="10002"/>
                  </a:ext>
                </a:extLst>
              </a:tr>
              <a:tr h="463550">
                <a:tc>
                  <a:txBody>
                    <a:bodyPr/>
                    <a:lstStyle/>
                    <a:p>
                      <a:pPr algn="r"/>
                      <a:r>
                        <a:rPr lang="en-US" b="1" dirty="0">
                          <a:solidFill>
                            <a:schemeClr val="tx1"/>
                          </a:solidFill>
                        </a:rPr>
                        <a:t>Method:</a:t>
                      </a:r>
                    </a:p>
                  </a:txBody>
                  <a:tcPr>
                    <a:solidFill>
                      <a:schemeClr val="bg1"/>
                    </a:solidFill>
                  </a:tcPr>
                </a:tc>
                <a:tc>
                  <a:txBody>
                    <a:bodyPr/>
                    <a:lstStyle/>
                    <a:p>
                      <a:r>
                        <a:rPr lang="en-US" sz="1800" dirty="0"/>
                        <a:t>Removes oxygen from fire</a:t>
                      </a:r>
                      <a:endParaRPr lang="en-US" dirty="0"/>
                    </a:p>
                  </a:txBody>
                  <a:tcPr>
                    <a:solidFill>
                      <a:schemeClr val="bg1"/>
                    </a:solidFill>
                  </a:tcPr>
                </a:tc>
                <a:extLst>
                  <a:ext uri="{0D108BD9-81ED-4DB2-BD59-A6C34878D82A}">
                    <a16:rowId xmlns:a16="http://schemas.microsoft.com/office/drawing/2014/main" val="10003"/>
                  </a:ext>
                </a:extLst>
              </a:tr>
              <a:tr h="463550">
                <a:tc>
                  <a:txBody>
                    <a:bodyPr/>
                    <a:lstStyle/>
                    <a:p>
                      <a:pPr algn="r"/>
                      <a:r>
                        <a:rPr lang="en-US" b="1" dirty="0">
                          <a:solidFill>
                            <a:schemeClr val="tx1"/>
                          </a:solidFill>
                        </a:rPr>
                        <a:t>Designated for:</a:t>
                      </a:r>
                    </a:p>
                  </a:txBody>
                  <a:tcPr>
                    <a:solidFill>
                      <a:schemeClr val="bg1"/>
                    </a:solidFill>
                  </a:tcPr>
                </a:tc>
                <a:tc>
                  <a:txBody>
                    <a:bodyPr/>
                    <a:lstStyle/>
                    <a:p>
                      <a:r>
                        <a:rPr lang="en-US" sz="1800" dirty="0"/>
                        <a:t>Class B and C (flammable liquid and electrical) fires only</a:t>
                      </a:r>
                      <a:endParaRPr lang="en-US" dirty="0"/>
                    </a:p>
                  </a:txBody>
                  <a:tcPr>
                    <a:solidFill>
                      <a:schemeClr val="bg1"/>
                    </a:solidFill>
                  </a:tcPr>
                </a:tc>
                <a:extLst>
                  <a:ext uri="{0D108BD9-81ED-4DB2-BD59-A6C34878D82A}">
                    <a16:rowId xmlns:a16="http://schemas.microsoft.com/office/drawing/2014/main" val="10004"/>
                  </a:ext>
                </a:extLst>
              </a:tr>
              <a:tr h="463550">
                <a:tc>
                  <a:txBody>
                    <a:bodyPr/>
                    <a:lstStyle/>
                    <a:p>
                      <a:pPr algn="r"/>
                      <a:r>
                        <a:rPr lang="en-US" b="1" dirty="0">
                          <a:solidFill>
                            <a:schemeClr val="tx1"/>
                          </a:solidFill>
                        </a:rPr>
                        <a:t>Placement: </a:t>
                      </a:r>
                    </a:p>
                  </a:txBody>
                  <a:tcPr>
                    <a:solidFill>
                      <a:schemeClr val="bg1"/>
                    </a:solidFill>
                  </a:tcPr>
                </a:tc>
                <a:tc>
                  <a:txBody>
                    <a:bodyPr/>
                    <a:lstStyle/>
                    <a:p>
                      <a:r>
                        <a:rPr lang="en-US" dirty="0"/>
                        <a:t>50 feet or less</a:t>
                      </a:r>
                    </a:p>
                  </a:txBody>
                  <a:tcPr>
                    <a:solidFill>
                      <a:schemeClr val="bg1"/>
                    </a:solidFill>
                  </a:tcPr>
                </a:tc>
                <a:extLst>
                  <a:ext uri="{0D108BD9-81ED-4DB2-BD59-A6C34878D82A}">
                    <a16:rowId xmlns:a16="http://schemas.microsoft.com/office/drawing/2014/main" val="10005"/>
                  </a:ext>
                </a:extLst>
              </a:tr>
              <a:tr h="1485900">
                <a:tc>
                  <a:txBody>
                    <a:bodyPr/>
                    <a:lstStyle/>
                    <a:p>
                      <a:pPr algn="r"/>
                      <a:r>
                        <a:rPr lang="en-US" b="1" dirty="0">
                          <a:solidFill>
                            <a:schemeClr val="tx1"/>
                          </a:solidFill>
                        </a:rPr>
                        <a:t>Health and Safety Precautions:</a:t>
                      </a:r>
                    </a:p>
                  </a:txBody>
                  <a:tcPr>
                    <a:solidFill>
                      <a:schemeClr val="bg1"/>
                    </a:solidFill>
                  </a:tcPr>
                </a:tc>
                <a:tc>
                  <a:txBody>
                    <a:bodyPr/>
                    <a:lstStyle/>
                    <a:p>
                      <a:pPr marL="514350" indent="-514350">
                        <a:buFont typeface="+mj-lt"/>
                        <a:buAutoNum type="arabicPeriod"/>
                      </a:pPr>
                      <a:r>
                        <a:rPr lang="en-US" sz="1800" dirty="0"/>
                        <a:t>Carbon Dioxide is a clean, non-contaminating, odorless gas.</a:t>
                      </a:r>
                    </a:p>
                    <a:p>
                      <a:pPr marL="514350" indent="-514350">
                        <a:buFont typeface="+mj-lt"/>
                        <a:buAutoNum type="arabicPeriod"/>
                      </a:pPr>
                      <a:r>
                        <a:rPr lang="en-US" sz="1800" dirty="0"/>
                        <a:t>After the CO2 dissipates,</a:t>
                      </a:r>
                      <a:r>
                        <a:rPr lang="en-US" sz="1800" baseline="0" dirty="0"/>
                        <a:t> Class A fire may reignite. </a:t>
                      </a:r>
                      <a:endParaRPr lang="en-US" sz="1800" dirty="0"/>
                    </a:p>
                    <a:p>
                      <a:pPr marL="514350" indent="-514350">
                        <a:buFont typeface="+mj-lt"/>
                        <a:buAutoNum type="arabicPeriod"/>
                      </a:pPr>
                      <a:r>
                        <a:rPr lang="en-US" sz="1800" dirty="0"/>
                        <a:t>Never use CO2 extinguishers in a confined space</a:t>
                      </a:r>
                      <a:endParaRPr lang="en-US" sz="2000" b="1" dirty="0">
                        <a:latin typeface="Times New Roman" pitchFamily="18" charset="0"/>
                        <a:cs typeface="Times New Roman" pitchFamily="18" charset="0"/>
                      </a:endParaRPr>
                    </a:p>
                  </a:txBody>
                  <a:tcP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77596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a:extLst>
              <a:ext uri="{FF2B5EF4-FFF2-40B4-BE49-F238E27FC236}">
                <a16:creationId xmlns:a16="http://schemas.microsoft.com/office/drawing/2014/main" id="{78BD1882-00EA-0029-A742-9264CD7D0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3948112"/>
            <a:ext cx="2408238"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45" name="Picture 11">
            <a:extLst>
              <a:ext uri="{FF2B5EF4-FFF2-40B4-BE49-F238E27FC236}">
                <a16:creationId xmlns:a16="http://schemas.microsoft.com/office/drawing/2014/main" id="{8D732A51-462E-A680-EEE2-02DFFD862B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362" y="4986337"/>
            <a:ext cx="39639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6" name="Picture 9">
            <a:extLst>
              <a:ext uri="{FF2B5EF4-FFF2-40B4-BE49-F238E27FC236}">
                <a16:creationId xmlns:a16="http://schemas.microsoft.com/office/drawing/2014/main" id="{815E2719-523C-E5FC-C3A3-00FEA40D69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90774" y="215684"/>
            <a:ext cx="4362451" cy="477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F6C299CD-FF25-0C0B-74CF-3999A4036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43425"/>
            <a:ext cx="20320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2">
            <a:extLst>
              <a:ext uri="{FF2B5EF4-FFF2-40B4-BE49-F238E27FC236}">
                <a16:creationId xmlns:a16="http://schemas.microsoft.com/office/drawing/2014/main" id="{F882E883-D73A-EFCB-39E6-26582DA60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573588"/>
            <a:ext cx="190500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Content Placeholder 3">
            <a:extLst>
              <a:ext uri="{FF2B5EF4-FFF2-40B4-BE49-F238E27FC236}">
                <a16:creationId xmlns:a16="http://schemas.microsoft.com/office/drawing/2014/main" id="{F39EF238-A526-9233-34E0-2DB6A2384425}"/>
              </a:ext>
            </a:extLst>
          </p:cNvPr>
          <p:cNvGraphicFramePr>
            <a:graphicFrameLocks/>
          </p:cNvGraphicFramePr>
          <p:nvPr/>
        </p:nvGraphicFramePr>
        <p:xfrm>
          <a:off x="457200" y="609600"/>
          <a:ext cx="8229600" cy="3451227"/>
        </p:xfrm>
        <a:graphic>
          <a:graphicData uri="http://schemas.openxmlformats.org/drawingml/2006/table">
            <a:tbl>
              <a:tblPr firstRow="1" bandRow="1">
                <a:tableStyleId>{D7AC3CCA-C797-4891-BE02-D94E43425B78}</a:tableStyleId>
              </a:tblPr>
              <a:tblGrid>
                <a:gridCol w="2057400">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468517">
                <a:tc>
                  <a:txBody>
                    <a:bodyPr/>
                    <a:lstStyle/>
                    <a:p>
                      <a:pPr algn="r"/>
                      <a:r>
                        <a:rPr lang="en-US" sz="1800" b="1" dirty="0">
                          <a:solidFill>
                            <a:schemeClr val="tx1"/>
                          </a:solidFill>
                        </a:rPr>
                        <a:t>Type:</a:t>
                      </a:r>
                    </a:p>
                  </a:txBody>
                  <a:tcPr marT="45723" marB="45723">
                    <a:solidFill>
                      <a:schemeClr val="bg1"/>
                    </a:solidFill>
                  </a:tcPr>
                </a:tc>
                <a:tc>
                  <a:txBody>
                    <a:bodyPr/>
                    <a:lstStyle/>
                    <a:p>
                      <a:r>
                        <a:rPr lang="en-US" sz="1800" b="1" dirty="0">
                          <a:solidFill>
                            <a:srgbClr val="FF0000"/>
                          </a:solidFill>
                        </a:rPr>
                        <a:t>Multipurpose</a:t>
                      </a:r>
                      <a:r>
                        <a:rPr lang="en-US" sz="1800" b="1" baseline="0" dirty="0">
                          <a:solidFill>
                            <a:srgbClr val="FF0000"/>
                          </a:solidFill>
                        </a:rPr>
                        <a:t> / ABC Dry Chemical</a:t>
                      </a:r>
                      <a:endParaRPr lang="en-US" sz="1800" b="1" dirty="0">
                        <a:solidFill>
                          <a:srgbClr val="FF0000"/>
                        </a:solidFill>
                      </a:endParaRPr>
                    </a:p>
                  </a:txBody>
                  <a:tcPr marT="45723" marB="45723">
                    <a:solidFill>
                      <a:schemeClr val="bg1"/>
                    </a:solidFill>
                  </a:tcPr>
                </a:tc>
                <a:extLst>
                  <a:ext uri="{0D108BD9-81ED-4DB2-BD59-A6C34878D82A}">
                    <a16:rowId xmlns:a16="http://schemas.microsoft.com/office/drawing/2014/main" val="10000"/>
                  </a:ext>
                </a:extLst>
              </a:tr>
              <a:tr h="468517">
                <a:tc>
                  <a:txBody>
                    <a:bodyPr/>
                    <a:lstStyle/>
                    <a:p>
                      <a:pPr algn="r"/>
                      <a:r>
                        <a:rPr lang="en-US" sz="1800" b="1" dirty="0">
                          <a:solidFill>
                            <a:schemeClr val="tx1"/>
                          </a:solidFill>
                        </a:rPr>
                        <a:t>Pressure Gauge</a:t>
                      </a:r>
                    </a:p>
                  </a:txBody>
                  <a:tcPr marT="45723" marB="45723">
                    <a:solidFill>
                      <a:schemeClr val="bg1"/>
                    </a:solidFill>
                  </a:tcPr>
                </a:tc>
                <a:tc>
                  <a:txBody>
                    <a:bodyPr/>
                    <a:lstStyle/>
                    <a:p>
                      <a:r>
                        <a:rPr lang="en-US" sz="1800" b="0" dirty="0"/>
                        <a:t>Yes</a:t>
                      </a:r>
                    </a:p>
                  </a:txBody>
                  <a:tcPr marT="45723" marB="45723">
                    <a:solidFill>
                      <a:schemeClr val="bg1"/>
                    </a:solidFill>
                  </a:tcPr>
                </a:tc>
                <a:extLst>
                  <a:ext uri="{0D108BD9-81ED-4DB2-BD59-A6C34878D82A}">
                    <a16:rowId xmlns:a16="http://schemas.microsoft.com/office/drawing/2014/main" val="10001"/>
                  </a:ext>
                </a:extLst>
              </a:tr>
              <a:tr h="468517">
                <a:tc>
                  <a:txBody>
                    <a:bodyPr/>
                    <a:lstStyle/>
                    <a:p>
                      <a:pPr algn="r"/>
                      <a:r>
                        <a:rPr lang="en-US" sz="1800" b="1" dirty="0">
                          <a:solidFill>
                            <a:schemeClr val="tx1"/>
                          </a:solidFill>
                        </a:rPr>
                        <a:t>Agent</a:t>
                      </a:r>
                      <a:r>
                        <a:rPr lang="en-US" sz="1800" b="1" baseline="0" dirty="0">
                          <a:solidFill>
                            <a:schemeClr val="tx1"/>
                          </a:solidFill>
                        </a:rPr>
                        <a:t>:</a:t>
                      </a:r>
                      <a:endParaRPr lang="en-US" sz="1800" b="1" dirty="0">
                        <a:solidFill>
                          <a:schemeClr val="tx1"/>
                        </a:solidFill>
                      </a:endParaRPr>
                    </a:p>
                  </a:txBody>
                  <a:tcPr marT="45723" marB="45723">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Mono ammonium phosphate, non-conductive, mildly corrosive</a:t>
                      </a:r>
                    </a:p>
                  </a:txBody>
                  <a:tcPr marT="45723" marB="45723">
                    <a:solidFill>
                      <a:schemeClr val="bg1"/>
                    </a:solidFill>
                  </a:tcPr>
                </a:tc>
                <a:extLst>
                  <a:ext uri="{0D108BD9-81ED-4DB2-BD59-A6C34878D82A}">
                    <a16:rowId xmlns:a16="http://schemas.microsoft.com/office/drawing/2014/main" val="10002"/>
                  </a:ext>
                </a:extLst>
              </a:tr>
              <a:tr h="468517">
                <a:tc>
                  <a:txBody>
                    <a:bodyPr/>
                    <a:lstStyle/>
                    <a:p>
                      <a:pPr algn="r"/>
                      <a:r>
                        <a:rPr lang="en-US" sz="1800" b="1" dirty="0">
                          <a:solidFill>
                            <a:schemeClr val="tx1"/>
                          </a:solidFill>
                        </a:rPr>
                        <a:t>Method:</a:t>
                      </a:r>
                    </a:p>
                  </a:txBody>
                  <a:tcPr marT="45723" marB="45723">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Fire retardant powder</a:t>
                      </a:r>
                      <a:r>
                        <a:rPr lang="en-US" sz="1800" b="0" baseline="0" dirty="0"/>
                        <a:t> </a:t>
                      </a:r>
                      <a:r>
                        <a:rPr lang="en-US" sz="1800" b="0" dirty="0"/>
                        <a:t>separates the fuel from the oxygen.</a:t>
                      </a:r>
                    </a:p>
                  </a:txBody>
                  <a:tcPr marT="45723" marB="45723">
                    <a:solidFill>
                      <a:schemeClr val="bg1"/>
                    </a:solidFill>
                  </a:tcPr>
                </a:tc>
                <a:extLst>
                  <a:ext uri="{0D108BD9-81ED-4DB2-BD59-A6C34878D82A}">
                    <a16:rowId xmlns:a16="http://schemas.microsoft.com/office/drawing/2014/main" val="10003"/>
                  </a:ext>
                </a:extLst>
              </a:tr>
              <a:tr h="468517">
                <a:tc>
                  <a:txBody>
                    <a:bodyPr/>
                    <a:lstStyle/>
                    <a:p>
                      <a:pPr algn="r"/>
                      <a:r>
                        <a:rPr lang="en-US" sz="1800" b="1" dirty="0">
                          <a:solidFill>
                            <a:schemeClr val="tx1"/>
                          </a:solidFill>
                        </a:rPr>
                        <a:t>Designated for:</a:t>
                      </a:r>
                    </a:p>
                  </a:txBody>
                  <a:tcPr marT="45723" marB="45723">
                    <a:solidFill>
                      <a:schemeClr val="bg1"/>
                    </a:solidFill>
                  </a:tcPr>
                </a:tc>
                <a:tc>
                  <a:txBody>
                    <a:bodyPr/>
                    <a:lstStyle/>
                    <a:p>
                      <a:r>
                        <a:rPr lang="en-US" sz="1800" b="0" dirty="0"/>
                        <a:t>Wood,</a:t>
                      </a:r>
                      <a:r>
                        <a:rPr lang="en-US" sz="1800" b="0" baseline="0" dirty="0"/>
                        <a:t> paper, Flammable Liquid, &amp; Electrical Fire</a:t>
                      </a:r>
                      <a:endParaRPr lang="en-US" sz="1800" b="0" dirty="0"/>
                    </a:p>
                  </a:txBody>
                  <a:tcPr marT="45723" marB="45723">
                    <a:solidFill>
                      <a:schemeClr val="bg1"/>
                    </a:solidFill>
                  </a:tcPr>
                </a:tc>
                <a:extLst>
                  <a:ext uri="{0D108BD9-81ED-4DB2-BD59-A6C34878D82A}">
                    <a16:rowId xmlns:a16="http://schemas.microsoft.com/office/drawing/2014/main" val="10004"/>
                  </a:ext>
                </a:extLst>
              </a:tr>
              <a:tr h="468517">
                <a:tc>
                  <a:txBody>
                    <a:bodyPr/>
                    <a:lstStyle/>
                    <a:p>
                      <a:pPr algn="r"/>
                      <a:r>
                        <a:rPr lang="en-US" sz="1800" b="1" dirty="0">
                          <a:solidFill>
                            <a:schemeClr val="tx1"/>
                          </a:solidFill>
                        </a:rPr>
                        <a:t>Placement: </a:t>
                      </a:r>
                    </a:p>
                  </a:txBody>
                  <a:tcPr marT="45723" marB="45723">
                    <a:solidFill>
                      <a:schemeClr val="bg1"/>
                    </a:solidFill>
                  </a:tcPr>
                </a:tc>
                <a:tc>
                  <a:txBody>
                    <a:bodyPr/>
                    <a:lstStyle/>
                    <a:p>
                      <a:r>
                        <a:rPr lang="en-US" sz="1800" b="0" dirty="0"/>
                        <a:t>&lt;</a:t>
                      </a:r>
                      <a:r>
                        <a:rPr lang="en-US" sz="1800" b="0" baseline="0" dirty="0"/>
                        <a:t> 50 feet (based on B or C fire)</a:t>
                      </a:r>
                      <a:endParaRPr lang="en-US" sz="1800" b="0" dirty="0"/>
                    </a:p>
                  </a:txBody>
                  <a:tcPr marT="45723" marB="45723">
                    <a:solidFill>
                      <a:schemeClr val="bg1"/>
                    </a:solidFill>
                  </a:tcPr>
                </a:tc>
                <a:extLst>
                  <a:ext uri="{0D108BD9-81ED-4DB2-BD59-A6C34878D82A}">
                    <a16:rowId xmlns:a16="http://schemas.microsoft.com/office/drawing/2014/main" val="10005"/>
                  </a:ext>
                </a:extLst>
              </a:tr>
              <a:tr h="640125">
                <a:tc>
                  <a:txBody>
                    <a:bodyPr/>
                    <a:lstStyle/>
                    <a:p>
                      <a:pPr algn="r"/>
                      <a:r>
                        <a:rPr lang="en-US" sz="1800" b="1" dirty="0">
                          <a:solidFill>
                            <a:schemeClr val="tx1"/>
                          </a:solidFill>
                        </a:rPr>
                        <a:t>Safety and</a:t>
                      </a:r>
                      <a:r>
                        <a:rPr lang="en-US" sz="1800" b="1" baseline="0" dirty="0">
                          <a:solidFill>
                            <a:schemeClr val="tx1"/>
                          </a:solidFill>
                        </a:rPr>
                        <a:t> Health </a:t>
                      </a:r>
                      <a:r>
                        <a:rPr lang="en-US" sz="1800" b="1" dirty="0">
                          <a:solidFill>
                            <a:schemeClr val="tx1"/>
                          </a:solidFill>
                        </a:rPr>
                        <a:t>Precautions:</a:t>
                      </a:r>
                    </a:p>
                  </a:txBody>
                  <a:tcPr marT="45723" marB="45723">
                    <a:solidFill>
                      <a:schemeClr val="bg1"/>
                    </a:solidFill>
                  </a:tcPr>
                </a:tc>
                <a:tc>
                  <a:txBody>
                    <a:bodyPr/>
                    <a:lstStyle/>
                    <a:p>
                      <a:pPr marL="342900" indent="-342900">
                        <a:buFont typeface="+mj-lt"/>
                        <a:buAutoNum type="arabicPeriod"/>
                      </a:pPr>
                      <a:r>
                        <a:rPr lang="en-US" sz="1800" b="0" dirty="0"/>
                        <a:t>Mildly Corrosive</a:t>
                      </a:r>
                      <a:r>
                        <a:rPr lang="en-US" sz="1800" b="0" baseline="0" dirty="0"/>
                        <a:t> – Sensitive to Electronic Equipment</a:t>
                      </a:r>
                      <a:endParaRPr lang="en-US" sz="1800" b="0" dirty="0"/>
                    </a:p>
                  </a:txBody>
                  <a:tcPr marT="45723" marB="45723">
                    <a:solidFill>
                      <a:schemeClr val="bg1"/>
                    </a:solidFill>
                  </a:tcPr>
                </a:tc>
                <a:extLst>
                  <a:ext uri="{0D108BD9-81ED-4DB2-BD59-A6C34878D82A}">
                    <a16:rowId xmlns:a16="http://schemas.microsoft.com/office/drawing/2014/main" val="10006"/>
                  </a:ext>
                </a:extLst>
              </a:tr>
            </a:tbl>
          </a:graphicData>
        </a:graphic>
      </p:graphicFrame>
      <p:pic>
        <p:nvPicPr>
          <p:cNvPr id="35870" name="Picture 10">
            <a:extLst>
              <a:ext uri="{FF2B5EF4-FFF2-40B4-BE49-F238E27FC236}">
                <a16:creationId xmlns:a16="http://schemas.microsoft.com/office/drawing/2014/main" id="{25549667-B51D-CB82-DB57-C572CD641E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5049838"/>
            <a:ext cx="368141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5D95A-149E-8C28-2B07-C5B3E16B0663}"/>
            </a:ext>
          </a:extLst>
        </p:cNvPr>
        <p:cNvGrpSpPr/>
        <p:nvPr/>
      </p:nvGrpSpPr>
      <p:grpSpPr>
        <a:xfrm>
          <a:off x="0" y="0"/>
          <a:ext cx="0" cy="0"/>
          <a:chOff x="0" y="0"/>
          <a:chExt cx="0" cy="0"/>
        </a:xfrm>
      </p:grpSpPr>
      <p:graphicFrame>
        <p:nvGraphicFramePr>
          <p:cNvPr id="10" name="Content Placeholder 3">
            <a:extLst>
              <a:ext uri="{FF2B5EF4-FFF2-40B4-BE49-F238E27FC236}">
                <a16:creationId xmlns:a16="http://schemas.microsoft.com/office/drawing/2014/main" id="{BFE4FEE4-A680-3948-3F2C-7190A0B2D4CE}"/>
              </a:ext>
            </a:extLst>
          </p:cNvPr>
          <p:cNvGraphicFramePr>
            <a:graphicFrameLocks/>
          </p:cNvGraphicFramePr>
          <p:nvPr>
            <p:extLst>
              <p:ext uri="{D42A27DB-BD31-4B8C-83A1-F6EECF244321}">
                <p14:modId xmlns:p14="http://schemas.microsoft.com/office/powerpoint/2010/main" val="2686609467"/>
              </p:ext>
            </p:extLst>
          </p:nvPr>
        </p:nvGraphicFramePr>
        <p:xfrm>
          <a:off x="157162" y="1209676"/>
          <a:ext cx="8829676" cy="4862510"/>
        </p:xfrm>
        <a:graphic>
          <a:graphicData uri="http://schemas.openxmlformats.org/drawingml/2006/table">
            <a:tbl>
              <a:tblPr firstRow="1" bandRow="1">
                <a:tableStyleId>{D7AC3CCA-C797-4891-BE02-D94E43425B78}</a:tableStyleId>
              </a:tblPr>
              <a:tblGrid>
                <a:gridCol w="2207419">
                  <a:extLst>
                    <a:ext uri="{9D8B030D-6E8A-4147-A177-3AD203B41FA5}">
                      <a16:colId xmlns:a16="http://schemas.microsoft.com/office/drawing/2014/main" val="20000"/>
                    </a:ext>
                  </a:extLst>
                </a:gridCol>
                <a:gridCol w="6622257">
                  <a:extLst>
                    <a:ext uri="{9D8B030D-6E8A-4147-A177-3AD203B41FA5}">
                      <a16:colId xmlns:a16="http://schemas.microsoft.com/office/drawing/2014/main" val="20001"/>
                    </a:ext>
                  </a:extLst>
                </a:gridCol>
              </a:tblGrid>
              <a:tr h="660104">
                <a:tc>
                  <a:txBody>
                    <a:bodyPr/>
                    <a:lstStyle/>
                    <a:p>
                      <a:pPr algn="r"/>
                      <a:r>
                        <a:rPr lang="en-US" sz="1800" b="1" dirty="0">
                          <a:solidFill>
                            <a:schemeClr val="tx1"/>
                          </a:solidFill>
                        </a:rPr>
                        <a:t>Type:</a:t>
                      </a:r>
                    </a:p>
                  </a:txBody>
                  <a:tcPr marT="45723" marB="45723">
                    <a:solidFill>
                      <a:schemeClr val="bg1"/>
                    </a:solidFill>
                  </a:tcPr>
                </a:tc>
                <a:tc>
                  <a:txBody>
                    <a:bodyPr/>
                    <a:lstStyle/>
                    <a:p>
                      <a:r>
                        <a:rPr lang="en-US" sz="1800" b="1" dirty="0">
                          <a:solidFill>
                            <a:srgbClr val="FF0000"/>
                          </a:solidFill>
                        </a:rPr>
                        <a:t>Multipurpose</a:t>
                      </a:r>
                      <a:r>
                        <a:rPr lang="en-US" sz="1800" b="1" baseline="0" dirty="0">
                          <a:solidFill>
                            <a:srgbClr val="FF0000"/>
                          </a:solidFill>
                        </a:rPr>
                        <a:t> / ABC Dry Chemical</a:t>
                      </a:r>
                      <a:endParaRPr lang="en-US" sz="1800" b="1" dirty="0">
                        <a:solidFill>
                          <a:srgbClr val="FF0000"/>
                        </a:solidFill>
                      </a:endParaRPr>
                    </a:p>
                  </a:txBody>
                  <a:tcPr marT="45723" marB="45723">
                    <a:solidFill>
                      <a:schemeClr val="bg1"/>
                    </a:solidFill>
                  </a:tcPr>
                </a:tc>
                <a:extLst>
                  <a:ext uri="{0D108BD9-81ED-4DB2-BD59-A6C34878D82A}">
                    <a16:rowId xmlns:a16="http://schemas.microsoft.com/office/drawing/2014/main" val="10000"/>
                  </a:ext>
                </a:extLst>
              </a:tr>
              <a:tr h="660104">
                <a:tc>
                  <a:txBody>
                    <a:bodyPr/>
                    <a:lstStyle/>
                    <a:p>
                      <a:pPr algn="r"/>
                      <a:r>
                        <a:rPr lang="en-US" sz="1800" b="1" dirty="0">
                          <a:solidFill>
                            <a:schemeClr val="tx1"/>
                          </a:solidFill>
                        </a:rPr>
                        <a:t>Pressure Gauge</a:t>
                      </a:r>
                    </a:p>
                  </a:txBody>
                  <a:tcPr marT="45723" marB="45723">
                    <a:solidFill>
                      <a:schemeClr val="bg1"/>
                    </a:solidFill>
                  </a:tcPr>
                </a:tc>
                <a:tc>
                  <a:txBody>
                    <a:bodyPr/>
                    <a:lstStyle/>
                    <a:p>
                      <a:r>
                        <a:rPr lang="en-US" sz="1800" b="0" dirty="0"/>
                        <a:t>Yes</a:t>
                      </a:r>
                    </a:p>
                  </a:txBody>
                  <a:tcPr marT="45723" marB="45723">
                    <a:solidFill>
                      <a:schemeClr val="bg1"/>
                    </a:solidFill>
                  </a:tcPr>
                </a:tc>
                <a:extLst>
                  <a:ext uri="{0D108BD9-81ED-4DB2-BD59-A6C34878D82A}">
                    <a16:rowId xmlns:a16="http://schemas.microsoft.com/office/drawing/2014/main" val="10001"/>
                  </a:ext>
                </a:extLst>
              </a:tr>
              <a:tr h="660104">
                <a:tc>
                  <a:txBody>
                    <a:bodyPr/>
                    <a:lstStyle/>
                    <a:p>
                      <a:pPr algn="r"/>
                      <a:r>
                        <a:rPr lang="en-US" sz="1800" b="1" dirty="0">
                          <a:solidFill>
                            <a:schemeClr val="tx1"/>
                          </a:solidFill>
                        </a:rPr>
                        <a:t>Agent</a:t>
                      </a:r>
                      <a:r>
                        <a:rPr lang="en-US" sz="1800" b="1" baseline="0" dirty="0">
                          <a:solidFill>
                            <a:schemeClr val="tx1"/>
                          </a:solidFill>
                        </a:rPr>
                        <a:t>:</a:t>
                      </a:r>
                      <a:endParaRPr lang="en-US" sz="1800" b="1" dirty="0">
                        <a:solidFill>
                          <a:schemeClr val="tx1"/>
                        </a:solidFill>
                      </a:endParaRPr>
                    </a:p>
                  </a:txBody>
                  <a:tcPr marT="45723" marB="45723">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Mono ammonium phosphate, non-conductive, mildly corrosive</a:t>
                      </a:r>
                    </a:p>
                  </a:txBody>
                  <a:tcPr marT="45723" marB="45723">
                    <a:solidFill>
                      <a:schemeClr val="bg1"/>
                    </a:solidFill>
                  </a:tcPr>
                </a:tc>
                <a:extLst>
                  <a:ext uri="{0D108BD9-81ED-4DB2-BD59-A6C34878D82A}">
                    <a16:rowId xmlns:a16="http://schemas.microsoft.com/office/drawing/2014/main" val="10002"/>
                  </a:ext>
                </a:extLst>
              </a:tr>
              <a:tr h="660104">
                <a:tc>
                  <a:txBody>
                    <a:bodyPr/>
                    <a:lstStyle/>
                    <a:p>
                      <a:pPr algn="r"/>
                      <a:r>
                        <a:rPr lang="en-US" sz="1800" b="1" dirty="0">
                          <a:solidFill>
                            <a:schemeClr val="tx1"/>
                          </a:solidFill>
                        </a:rPr>
                        <a:t>Method:</a:t>
                      </a:r>
                    </a:p>
                  </a:txBody>
                  <a:tcPr marT="45723" marB="45723">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Fire retardant powder</a:t>
                      </a:r>
                      <a:r>
                        <a:rPr lang="en-US" sz="1800" b="0" baseline="0" dirty="0"/>
                        <a:t> </a:t>
                      </a:r>
                      <a:r>
                        <a:rPr lang="en-US" sz="1800" b="0" dirty="0"/>
                        <a:t>separates the fuel from the oxygen.</a:t>
                      </a:r>
                    </a:p>
                  </a:txBody>
                  <a:tcPr marT="45723" marB="45723">
                    <a:solidFill>
                      <a:schemeClr val="bg1"/>
                    </a:solidFill>
                  </a:tcPr>
                </a:tc>
                <a:extLst>
                  <a:ext uri="{0D108BD9-81ED-4DB2-BD59-A6C34878D82A}">
                    <a16:rowId xmlns:a16="http://schemas.microsoft.com/office/drawing/2014/main" val="10003"/>
                  </a:ext>
                </a:extLst>
              </a:tr>
              <a:tr h="660104">
                <a:tc>
                  <a:txBody>
                    <a:bodyPr/>
                    <a:lstStyle/>
                    <a:p>
                      <a:pPr algn="r"/>
                      <a:r>
                        <a:rPr lang="en-US" sz="1800" b="1" dirty="0">
                          <a:solidFill>
                            <a:schemeClr val="tx1"/>
                          </a:solidFill>
                        </a:rPr>
                        <a:t>Designated for:</a:t>
                      </a:r>
                    </a:p>
                  </a:txBody>
                  <a:tcPr marT="45723" marB="45723">
                    <a:solidFill>
                      <a:schemeClr val="bg1"/>
                    </a:solidFill>
                  </a:tcPr>
                </a:tc>
                <a:tc>
                  <a:txBody>
                    <a:bodyPr/>
                    <a:lstStyle/>
                    <a:p>
                      <a:r>
                        <a:rPr lang="en-US" sz="1800" b="0" dirty="0"/>
                        <a:t>Wood,</a:t>
                      </a:r>
                      <a:r>
                        <a:rPr lang="en-US" sz="1800" b="0" baseline="0" dirty="0"/>
                        <a:t> paper, Flammable Liquid, &amp; Electrical Fire</a:t>
                      </a:r>
                      <a:endParaRPr lang="en-US" sz="1800" b="0" dirty="0"/>
                    </a:p>
                  </a:txBody>
                  <a:tcPr marT="45723" marB="45723">
                    <a:solidFill>
                      <a:schemeClr val="bg1"/>
                    </a:solidFill>
                  </a:tcPr>
                </a:tc>
                <a:extLst>
                  <a:ext uri="{0D108BD9-81ED-4DB2-BD59-A6C34878D82A}">
                    <a16:rowId xmlns:a16="http://schemas.microsoft.com/office/drawing/2014/main" val="10004"/>
                  </a:ext>
                </a:extLst>
              </a:tr>
              <a:tr h="660104">
                <a:tc>
                  <a:txBody>
                    <a:bodyPr/>
                    <a:lstStyle/>
                    <a:p>
                      <a:pPr algn="r"/>
                      <a:r>
                        <a:rPr lang="en-US" sz="1800" b="1" dirty="0">
                          <a:solidFill>
                            <a:schemeClr val="tx1"/>
                          </a:solidFill>
                        </a:rPr>
                        <a:t>Placement: </a:t>
                      </a:r>
                    </a:p>
                  </a:txBody>
                  <a:tcPr marT="45723" marB="45723">
                    <a:solidFill>
                      <a:schemeClr val="bg1"/>
                    </a:solidFill>
                  </a:tcPr>
                </a:tc>
                <a:tc>
                  <a:txBody>
                    <a:bodyPr/>
                    <a:lstStyle/>
                    <a:p>
                      <a:r>
                        <a:rPr lang="en-US" sz="1800" b="0" dirty="0"/>
                        <a:t>&lt;</a:t>
                      </a:r>
                      <a:r>
                        <a:rPr lang="en-US" sz="1800" b="0" baseline="0" dirty="0"/>
                        <a:t> 50 feet (based on B or C fire)</a:t>
                      </a:r>
                      <a:endParaRPr lang="en-US" sz="1800" b="0" dirty="0"/>
                    </a:p>
                  </a:txBody>
                  <a:tcPr marT="45723" marB="45723">
                    <a:solidFill>
                      <a:schemeClr val="bg1"/>
                    </a:solidFill>
                  </a:tcPr>
                </a:tc>
                <a:extLst>
                  <a:ext uri="{0D108BD9-81ED-4DB2-BD59-A6C34878D82A}">
                    <a16:rowId xmlns:a16="http://schemas.microsoft.com/office/drawing/2014/main" val="10005"/>
                  </a:ext>
                </a:extLst>
              </a:tr>
              <a:tr h="901886">
                <a:tc>
                  <a:txBody>
                    <a:bodyPr/>
                    <a:lstStyle/>
                    <a:p>
                      <a:pPr algn="r"/>
                      <a:r>
                        <a:rPr lang="en-US" sz="1800" b="1" dirty="0">
                          <a:solidFill>
                            <a:schemeClr val="tx1"/>
                          </a:solidFill>
                        </a:rPr>
                        <a:t>Safety and</a:t>
                      </a:r>
                      <a:r>
                        <a:rPr lang="en-US" sz="1800" b="1" baseline="0" dirty="0">
                          <a:solidFill>
                            <a:schemeClr val="tx1"/>
                          </a:solidFill>
                        </a:rPr>
                        <a:t> Health </a:t>
                      </a:r>
                      <a:r>
                        <a:rPr lang="en-US" sz="1800" b="1" dirty="0">
                          <a:solidFill>
                            <a:schemeClr val="tx1"/>
                          </a:solidFill>
                        </a:rPr>
                        <a:t>Precautions:</a:t>
                      </a:r>
                    </a:p>
                  </a:txBody>
                  <a:tcPr marT="45723" marB="45723">
                    <a:solidFill>
                      <a:schemeClr val="bg1"/>
                    </a:solidFill>
                  </a:tcPr>
                </a:tc>
                <a:tc>
                  <a:txBody>
                    <a:bodyPr/>
                    <a:lstStyle/>
                    <a:p>
                      <a:pPr marL="342900" indent="-342900">
                        <a:buFont typeface="+mj-lt"/>
                        <a:buAutoNum type="arabicPeriod"/>
                      </a:pPr>
                      <a:r>
                        <a:rPr lang="en-US" sz="1800" b="0" dirty="0"/>
                        <a:t>Mildly Corrosive</a:t>
                      </a:r>
                      <a:r>
                        <a:rPr lang="en-US" sz="1800" b="0" baseline="0" dirty="0"/>
                        <a:t> – Sensitive to Electronic Equipment</a:t>
                      </a:r>
                      <a:endParaRPr lang="en-US" sz="1800" b="0" dirty="0"/>
                    </a:p>
                  </a:txBody>
                  <a:tcPr marT="45723" marB="45723">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33953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a:extLst>
              <a:ext uri="{FF2B5EF4-FFF2-40B4-BE49-F238E27FC236}">
                <a16:creationId xmlns:a16="http://schemas.microsoft.com/office/drawing/2014/main" id="{AD64CD25-0D35-675F-C8A5-643C1CE89C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88" y="2983150"/>
            <a:ext cx="22860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a:extLst>
              <a:ext uri="{FF2B5EF4-FFF2-40B4-BE49-F238E27FC236}">
                <a16:creationId xmlns:a16="http://schemas.microsoft.com/office/drawing/2014/main" id="{0B9589CF-BE04-FE9B-2E15-C07F3FDB4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062" y="1690687"/>
            <a:ext cx="1658937" cy="4377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94" name="Picture 9">
            <a:extLst>
              <a:ext uri="{FF2B5EF4-FFF2-40B4-BE49-F238E27FC236}">
                <a16:creationId xmlns:a16="http://schemas.microsoft.com/office/drawing/2014/main" id="{92DBDE5D-6A59-8AAF-7D9D-715B4B90AB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093" y="1385888"/>
            <a:ext cx="2055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5" name="Picture 2" descr="http://upload.wikimedia.org/wikipedia/en/thumb/a/ab/Metlx.jpg/220px-Metlx.jpg">
            <a:extLst>
              <a:ext uri="{FF2B5EF4-FFF2-40B4-BE49-F238E27FC236}">
                <a16:creationId xmlns:a16="http://schemas.microsoft.com/office/drawing/2014/main" id="{857D42AB-53E9-FA0D-A3F1-CEEC810FDF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95287"/>
            <a:ext cx="3633788" cy="49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6" name="Picture 3">
            <a:extLst>
              <a:ext uri="{FF2B5EF4-FFF2-40B4-BE49-F238E27FC236}">
                <a16:creationId xmlns:a16="http://schemas.microsoft.com/office/drawing/2014/main" id="{1236CC29-D69B-0A29-58E9-07D3021452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6581775"/>
            <a:ext cx="7620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a:extLst>
              <a:ext uri="{FF2B5EF4-FFF2-40B4-BE49-F238E27FC236}">
                <a16:creationId xmlns:a16="http://schemas.microsoft.com/office/drawing/2014/main" id="{34C56687-3F35-4798-A579-77704218DF92}"/>
              </a:ext>
            </a:extLst>
          </p:cNvPr>
          <p:cNvGraphicFramePr>
            <a:graphicFrameLocks/>
          </p:cNvGraphicFramePr>
          <p:nvPr>
            <p:extLst>
              <p:ext uri="{D42A27DB-BD31-4B8C-83A1-F6EECF244321}">
                <p14:modId xmlns:p14="http://schemas.microsoft.com/office/powerpoint/2010/main" val="643159359"/>
              </p:ext>
            </p:extLst>
          </p:nvPr>
        </p:nvGraphicFramePr>
        <p:xfrm>
          <a:off x="447674" y="1204912"/>
          <a:ext cx="8248651" cy="4910134"/>
        </p:xfrm>
        <a:graphic>
          <a:graphicData uri="http://schemas.openxmlformats.org/drawingml/2006/table">
            <a:tbl>
              <a:tblPr firstRow="1" bandRow="1">
                <a:tableStyleId>{D7AC3CCA-C797-4891-BE02-D94E43425B78}</a:tableStyleId>
              </a:tblPr>
              <a:tblGrid>
                <a:gridCol w="2062163">
                  <a:extLst>
                    <a:ext uri="{9D8B030D-6E8A-4147-A177-3AD203B41FA5}">
                      <a16:colId xmlns:a16="http://schemas.microsoft.com/office/drawing/2014/main" val="20000"/>
                    </a:ext>
                  </a:extLst>
                </a:gridCol>
                <a:gridCol w="6186488">
                  <a:extLst>
                    <a:ext uri="{9D8B030D-6E8A-4147-A177-3AD203B41FA5}">
                      <a16:colId xmlns:a16="http://schemas.microsoft.com/office/drawing/2014/main" val="20001"/>
                    </a:ext>
                  </a:extLst>
                </a:gridCol>
              </a:tblGrid>
              <a:tr h="459538">
                <a:tc>
                  <a:txBody>
                    <a:bodyPr/>
                    <a:lstStyle/>
                    <a:p>
                      <a:pPr algn="r"/>
                      <a:r>
                        <a:rPr lang="en-US" b="1" dirty="0">
                          <a:solidFill>
                            <a:schemeClr val="tx1"/>
                          </a:solidFill>
                        </a:rPr>
                        <a:t>Type:</a:t>
                      </a:r>
                    </a:p>
                  </a:txBody>
                  <a:tcPr>
                    <a:solidFill>
                      <a:schemeClr val="bg1"/>
                    </a:solidFill>
                  </a:tcPr>
                </a:tc>
                <a:tc>
                  <a:txBody>
                    <a:bodyPr/>
                    <a:lstStyle/>
                    <a:p>
                      <a:pPr algn="l"/>
                      <a:r>
                        <a:rPr lang="en-US" b="0" dirty="0">
                          <a:solidFill>
                            <a:srgbClr val="FF0000"/>
                          </a:solidFill>
                        </a:rPr>
                        <a:t>K – Kitchen</a:t>
                      </a:r>
                      <a:r>
                        <a:rPr lang="en-US" b="0" baseline="0" dirty="0">
                          <a:solidFill>
                            <a:srgbClr val="FF0000"/>
                          </a:solidFill>
                        </a:rPr>
                        <a:t> Fire</a:t>
                      </a:r>
                      <a:endParaRPr lang="en-US" b="0" dirty="0">
                        <a:solidFill>
                          <a:srgbClr val="FF0000"/>
                        </a:solidFill>
                      </a:endParaRPr>
                    </a:p>
                  </a:txBody>
                  <a:tcPr>
                    <a:solidFill>
                      <a:schemeClr val="bg1"/>
                    </a:solidFill>
                  </a:tcPr>
                </a:tc>
                <a:extLst>
                  <a:ext uri="{0D108BD9-81ED-4DB2-BD59-A6C34878D82A}">
                    <a16:rowId xmlns:a16="http://schemas.microsoft.com/office/drawing/2014/main" val="10000"/>
                  </a:ext>
                </a:extLst>
              </a:tr>
              <a:tr h="459538">
                <a:tc>
                  <a:txBody>
                    <a:bodyPr/>
                    <a:lstStyle/>
                    <a:p>
                      <a:pPr algn="r"/>
                      <a:r>
                        <a:rPr lang="en-US" b="1" dirty="0">
                          <a:solidFill>
                            <a:schemeClr val="tx1"/>
                          </a:solidFill>
                        </a:rPr>
                        <a:t>Pressure Gauge:</a:t>
                      </a:r>
                    </a:p>
                  </a:txBody>
                  <a:tcPr>
                    <a:solidFill>
                      <a:schemeClr val="bg1"/>
                    </a:solidFill>
                  </a:tcPr>
                </a:tc>
                <a:tc>
                  <a:txBody>
                    <a:bodyPr/>
                    <a:lstStyle/>
                    <a:p>
                      <a:pPr algn="l"/>
                      <a:r>
                        <a:rPr lang="en-US" b="0" dirty="0"/>
                        <a:t>Yes</a:t>
                      </a:r>
                    </a:p>
                  </a:txBody>
                  <a:tcPr>
                    <a:solidFill>
                      <a:schemeClr val="bg1"/>
                    </a:solidFill>
                  </a:tcPr>
                </a:tc>
                <a:extLst>
                  <a:ext uri="{0D108BD9-81ED-4DB2-BD59-A6C34878D82A}">
                    <a16:rowId xmlns:a16="http://schemas.microsoft.com/office/drawing/2014/main" val="10001"/>
                  </a:ext>
                </a:extLst>
              </a:tr>
              <a:tr h="459538">
                <a:tc>
                  <a:txBody>
                    <a:bodyPr/>
                    <a:lstStyle/>
                    <a:p>
                      <a:pPr algn="r"/>
                      <a:r>
                        <a:rPr lang="en-US" b="1" dirty="0">
                          <a:solidFill>
                            <a:schemeClr val="tx1"/>
                          </a:solidFill>
                        </a:rPr>
                        <a:t>Agent</a:t>
                      </a:r>
                      <a:r>
                        <a:rPr lang="en-US" b="1" baseline="0" dirty="0">
                          <a:solidFill>
                            <a:schemeClr val="tx1"/>
                          </a:solidFill>
                        </a:rPr>
                        <a:t>:</a:t>
                      </a:r>
                      <a:endParaRPr lang="en-US" b="1" dirty="0">
                        <a:solidFill>
                          <a:schemeClr val="tx1"/>
                        </a:solidFill>
                      </a:endParaRPr>
                    </a:p>
                  </a:txBody>
                  <a:tcPr>
                    <a:solidFill>
                      <a:schemeClr val="bg1"/>
                    </a:solidFill>
                  </a:tcPr>
                </a:tc>
                <a:tc>
                  <a:txBody>
                    <a:bodyPr/>
                    <a:lstStyle/>
                    <a:p>
                      <a:pPr algn="l"/>
                      <a:r>
                        <a:rPr lang="en-US" dirty="0"/>
                        <a:t>Mixture of dry and wet chemicals (Conductive)</a:t>
                      </a:r>
                      <a:r>
                        <a:rPr lang="en-US" baseline="0" dirty="0"/>
                        <a:t> </a:t>
                      </a:r>
                      <a:endParaRPr lang="en-US" dirty="0"/>
                    </a:p>
                  </a:txBody>
                  <a:tcPr>
                    <a:solidFill>
                      <a:schemeClr val="bg1"/>
                    </a:solidFill>
                  </a:tcPr>
                </a:tc>
                <a:extLst>
                  <a:ext uri="{0D108BD9-81ED-4DB2-BD59-A6C34878D82A}">
                    <a16:rowId xmlns:a16="http://schemas.microsoft.com/office/drawing/2014/main" val="10002"/>
                  </a:ext>
                </a:extLst>
              </a:tr>
              <a:tr h="459538">
                <a:tc>
                  <a:txBody>
                    <a:bodyPr/>
                    <a:lstStyle/>
                    <a:p>
                      <a:pPr algn="r"/>
                      <a:r>
                        <a:rPr lang="en-US" b="1" dirty="0">
                          <a:solidFill>
                            <a:schemeClr val="tx1"/>
                          </a:solidFill>
                        </a:rPr>
                        <a:t>Method:</a:t>
                      </a:r>
                    </a:p>
                  </a:txBody>
                  <a:tcPr>
                    <a:solidFill>
                      <a:schemeClr val="bg1"/>
                    </a:solidFill>
                  </a:tcPr>
                </a:tc>
                <a:tc>
                  <a:txBody>
                    <a:bodyPr/>
                    <a:lstStyle/>
                    <a:p>
                      <a:pPr algn="l"/>
                      <a:r>
                        <a:rPr lang="en-US" dirty="0"/>
                        <a:t>Fires burn at extremely high temperatures</a:t>
                      </a:r>
                    </a:p>
                  </a:txBody>
                  <a:tcPr>
                    <a:solidFill>
                      <a:schemeClr val="bg1"/>
                    </a:solidFill>
                  </a:tcPr>
                </a:tc>
                <a:extLst>
                  <a:ext uri="{0D108BD9-81ED-4DB2-BD59-A6C34878D82A}">
                    <a16:rowId xmlns:a16="http://schemas.microsoft.com/office/drawing/2014/main" val="10003"/>
                  </a:ext>
                </a:extLst>
              </a:tr>
              <a:tr h="459538">
                <a:tc>
                  <a:txBody>
                    <a:bodyPr/>
                    <a:lstStyle/>
                    <a:p>
                      <a:pPr algn="r"/>
                      <a:r>
                        <a:rPr lang="en-US" b="1" dirty="0">
                          <a:solidFill>
                            <a:schemeClr val="tx1"/>
                          </a:solidFill>
                        </a:rPr>
                        <a:t>Designated for:</a:t>
                      </a:r>
                    </a:p>
                  </a:txBody>
                  <a:tcPr>
                    <a:solidFill>
                      <a:schemeClr val="bg1"/>
                    </a:solidFill>
                  </a:tcPr>
                </a:tc>
                <a:tc>
                  <a:txBody>
                    <a:bodyPr/>
                    <a:lstStyle/>
                    <a:p>
                      <a:pPr algn="l"/>
                      <a:r>
                        <a:rPr lang="en-US" dirty="0"/>
                        <a:t>Vegetable</a:t>
                      </a:r>
                      <a:r>
                        <a:rPr lang="en-US" baseline="0" dirty="0"/>
                        <a:t> or Animal Fat (not listed in OSHA)</a:t>
                      </a:r>
                      <a:endParaRPr lang="en-US" dirty="0"/>
                    </a:p>
                  </a:txBody>
                  <a:tcPr>
                    <a:solidFill>
                      <a:schemeClr val="bg1"/>
                    </a:solidFill>
                  </a:tcPr>
                </a:tc>
                <a:extLst>
                  <a:ext uri="{0D108BD9-81ED-4DB2-BD59-A6C34878D82A}">
                    <a16:rowId xmlns:a16="http://schemas.microsoft.com/office/drawing/2014/main" val="10004"/>
                  </a:ext>
                </a:extLst>
              </a:tr>
              <a:tr h="459538">
                <a:tc>
                  <a:txBody>
                    <a:bodyPr/>
                    <a:lstStyle/>
                    <a:p>
                      <a:pPr algn="r"/>
                      <a:r>
                        <a:rPr lang="en-US" b="1" dirty="0">
                          <a:solidFill>
                            <a:schemeClr val="tx1"/>
                          </a:solidFill>
                        </a:rPr>
                        <a:t>Placement: </a:t>
                      </a:r>
                    </a:p>
                  </a:txBody>
                  <a:tcPr>
                    <a:solidFill>
                      <a:schemeClr val="bg1"/>
                    </a:solidFill>
                  </a:tcPr>
                </a:tc>
                <a:tc>
                  <a:txBody>
                    <a:bodyPr/>
                    <a:lstStyle/>
                    <a:p>
                      <a:pPr algn="l"/>
                      <a:r>
                        <a:rPr lang="en-US" dirty="0"/>
                        <a:t>&lt; 30 feet to cooking</a:t>
                      </a:r>
                      <a:r>
                        <a:rPr lang="en-US" baseline="0" dirty="0"/>
                        <a:t> area</a:t>
                      </a:r>
                      <a:endParaRPr lang="en-US" dirty="0"/>
                    </a:p>
                  </a:txBody>
                  <a:tcPr>
                    <a:solidFill>
                      <a:schemeClr val="bg1"/>
                    </a:solidFill>
                  </a:tcPr>
                </a:tc>
                <a:extLst>
                  <a:ext uri="{0D108BD9-81ED-4DB2-BD59-A6C34878D82A}">
                    <a16:rowId xmlns:a16="http://schemas.microsoft.com/office/drawing/2014/main" val="10005"/>
                  </a:ext>
                </a:extLst>
              </a:tr>
              <a:tr h="2152906">
                <a:tc>
                  <a:txBody>
                    <a:bodyPr/>
                    <a:lstStyle/>
                    <a:p>
                      <a:pPr algn="r"/>
                      <a:r>
                        <a:rPr lang="en-US" b="1" dirty="0">
                          <a:solidFill>
                            <a:schemeClr val="tx1"/>
                          </a:solidFill>
                        </a:rPr>
                        <a:t>Safety and</a:t>
                      </a:r>
                      <a:r>
                        <a:rPr lang="en-US" b="1" baseline="0" dirty="0">
                          <a:solidFill>
                            <a:schemeClr val="tx1"/>
                          </a:solidFill>
                        </a:rPr>
                        <a:t> Health </a:t>
                      </a:r>
                      <a:r>
                        <a:rPr lang="en-US" b="1" dirty="0">
                          <a:solidFill>
                            <a:schemeClr val="tx1"/>
                          </a:solidFill>
                        </a:rPr>
                        <a:t>Precautions:</a:t>
                      </a:r>
                    </a:p>
                  </a:txBody>
                  <a:tcPr>
                    <a:solidFill>
                      <a:schemeClr val="bg1"/>
                    </a:solidFill>
                  </a:tcPr>
                </a:tc>
                <a:tc>
                  <a:txBody>
                    <a:bodyPr/>
                    <a:lstStyle/>
                    <a:p>
                      <a:pPr marL="514350" indent="-514350" algn="l">
                        <a:buFont typeface="+mj-lt"/>
                        <a:buAutoNum type="arabicPeriod"/>
                      </a:pPr>
                      <a:r>
                        <a:rPr lang="en-US" dirty="0"/>
                        <a:t>Whether</a:t>
                      </a:r>
                      <a:r>
                        <a:rPr lang="en-US" baseline="0" dirty="0"/>
                        <a:t> or not under a hood, required for all solid fuel cooking appliances with a fire box of 5 cubic feet volume.</a:t>
                      </a:r>
                      <a:endParaRPr lang="en-US" dirty="0"/>
                    </a:p>
                    <a:p>
                      <a:pPr marL="514350" indent="-514350" algn="l">
                        <a:buFont typeface="+mj-lt"/>
                        <a:buAutoNum type="arabicPeriod"/>
                      </a:pPr>
                      <a:r>
                        <a:rPr lang="en-US" dirty="0"/>
                        <a:t>Class K extinguishers are electrically conductive </a:t>
                      </a:r>
                    </a:p>
                    <a:p>
                      <a:pPr marL="514350" indent="-514350" algn="l">
                        <a:buFont typeface="+mj-lt"/>
                        <a:buAutoNum type="arabicPeriod"/>
                      </a:pPr>
                      <a:r>
                        <a:rPr lang="en-US" dirty="0"/>
                        <a:t>Electrical power to the kitchen appliance has been shut off. </a:t>
                      </a:r>
                    </a:p>
                  </a:txBody>
                  <a:tcPr>
                    <a:solidFill>
                      <a:schemeClr val="bg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13373-8C55-67D2-1F38-00260CFCDCC9}"/>
            </a:ext>
          </a:extLst>
        </p:cNvPr>
        <p:cNvGrpSpPr/>
        <p:nvPr/>
      </p:nvGrpSpPr>
      <p:grpSpPr>
        <a:xfrm>
          <a:off x="0" y="0"/>
          <a:ext cx="0" cy="0"/>
          <a:chOff x="0" y="0"/>
          <a:chExt cx="0" cy="0"/>
        </a:xfrm>
      </p:grpSpPr>
      <p:pic>
        <p:nvPicPr>
          <p:cNvPr id="37890" name="Picture 2">
            <a:extLst>
              <a:ext uri="{FF2B5EF4-FFF2-40B4-BE49-F238E27FC236}">
                <a16:creationId xmlns:a16="http://schemas.microsoft.com/office/drawing/2014/main" id="{B8210B9E-A74E-C50E-6EC8-DC58F1FB6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7707" y="1102517"/>
            <a:ext cx="1885950" cy="3805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2">
            <a:extLst>
              <a:ext uri="{FF2B5EF4-FFF2-40B4-BE49-F238E27FC236}">
                <a16:creationId xmlns:a16="http://schemas.microsoft.com/office/drawing/2014/main" id="{E1FC607F-384E-F159-81C1-F199E1ED2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318" y="326973"/>
            <a:ext cx="5091113" cy="362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18" name="Picture 3">
            <a:extLst>
              <a:ext uri="{FF2B5EF4-FFF2-40B4-BE49-F238E27FC236}">
                <a16:creationId xmlns:a16="http://schemas.microsoft.com/office/drawing/2014/main" id="{C9449006-0D18-AA2B-4D99-89F22AF5AF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956" y="4187031"/>
            <a:ext cx="1223963" cy="183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19" name="Picture 2">
            <a:extLst>
              <a:ext uri="{FF2B5EF4-FFF2-40B4-BE49-F238E27FC236}">
                <a16:creationId xmlns:a16="http://schemas.microsoft.com/office/drawing/2014/main" id="{F567C81A-15AE-44EC-4C0C-81E594E65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105" y="4367212"/>
            <a:ext cx="3514288" cy="165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850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D037875B-1953-EB7C-FD62-0E8D779260C4}"/>
              </a:ext>
            </a:extLst>
          </p:cNvPr>
          <p:cNvSpPr>
            <a:spLocks noGrp="1"/>
          </p:cNvSpPr>
          <p:nvPr>
            <p:ph type="title"/>
          </p:nvPr>
        </p:nvSpPr>
        <p:spPr>
          <a:xfrm>
            <a:off x="457200" y="860425"/>
            <a:ext cx="8229600" cy="868362"/>
          </a:xfrm>
        </p:spPr>
        <p:txBody>
          <a:bodyPr/>
          <a:lstStyle/>
          <a:p>
            <a:pPr eaLnBrk="1" hangingPunct="1"/>
            <a:r>
              <a:rPr lang="en-US" altLang="en-US" sz="3500"/>
              <a:t>General Procedures for Responding To a Fire</a:t>
            </a:r>
          </a:p>
        </p:txBody>
      </p:sp>
      <p:sp>
        <p:nvSpPr>
          <p:cNvPr id="3" name="Content Placeholder 2">
            <a:extLst>
              <a:ext uri="{FF2B5EF4-FFF2-40B4-BE49-F238E27FC236}">
                <a16:creationId xmlns:a16="http://schemas.microsoft.com/office/drawing/2014/main" id="{5B434FA7-F89A-EB53-0FD4-F3089C1FE875}"/>
              </a:ext>
            </a:extLst>
          </p:cNvPr>
          <p:cNvSpPr>
            <a:spLocks noGrp="1"/>
          </p:cNvSpPr>
          <p:nvPr>
            <p:ph idx="1"/>
          </p:nvPr>
        </p:nvSpPr>
        <p:spPr>
          <a:xfrm>
            <a:off x="457200" y="1600200"/>
            <a:ext cx="8001000" cy="4525963"/>
          </a:xfrm>
        </p:spPr>
        <p:txBody>
          <a:bodyPr rtlCol="0">
            <a:normAutofit fontScale="55000" lnSpcReduction="20000"/>
          </a:bodyPr>
          <a:lstStyle/>
          <a:p>
            <a:pPr marL="514350" indent="-514350" eaLnBrk="1" fontAlgn="auto" hangingPunct="1">
              <a:spcAft>
                <a:spcPts val="0"/>
              </a:spcAft>
              <a:buFont typeface="+mj-lt"/>
              <a:buAutoNum type="arabicPeriod"/>
              <a:defRPr/>
            </a:pPr>
            <a:r>
              <a:rPr lang="en-US" b="1" dirty="0"/>
              <a:t>SOUND THE FIRE ALARM </a:t>
            </a:r>
            <a:r>
              <a:rPr lang="en-US" dirty="0"/>
              <a:t>and call the fire department, if appropriate.</a:t>
            </a:r>
          </a:p>
          <a:p>
            <a:pPr marL="514350" indent="-514350" eaLnBrk="1" fontAlgn="auto" hangingPunct="1">
              <a:spcAft>
                <a:spcPts val="0"/>
              </a:spcAft>
              <a:buFont typeface="+mj-lt"/>
              <a:buAutoNum type="arabicPeriod"/>
              <a:defRPr/>
            </a:pPr>
            <a:endParaRPr lang="en-US" dirty="0"/>
          </a:p>
          <a:p>
            <a:pPr marL="514350" indent="-514350" eaLnBrk="1" fontAlgn="auto" hangingPunct="1">
              <a:spcAft>
                <a:spcPts val="0"/>
              </a:spcAft>
              <a:buFont typeface="+mj-lt"/>
              <a:buAutoNum type="arabicPeriod"/>
              <a:defRPr/>
            </a:pPr>
            <a:r>
              <a:rPr lang="en-US" b="1" dirty="0"/>
              <a:t>IDENTIFY A SAFE EVACUATION PATH </a:t>
            </a:r>
            <a:r>
              <a:rPr lang="en-US" dirty="0"/>
              <a:t>before approaching the fire. </a:t>
            </a:r>
          </a:p>
          <a:p>
            <a:pPr marL="914400" lvl="1" indent="-514350" eaLnBrk="1" fontAlgn="auto" hangingPunct="1">
              <a:spcAft>
                <a:spcPts val="0"/>
              </a:spcAft>
              <a:defRPr/>
            </a:pPr>
            <a:endParaRPr lang="en-US" dirty="0"/>
          </a:p>
          <a:p>
            <a:pPr marL="914400" lvl="1" indent="-514350" eaLnBrk="1" fontAlgn="auto" hangingPunct="1">
              <a:spcAft>
                <a:spcPts val="0"/>
              </a:spcAft>
              <a:defRPr/>
            </a:pPr>
            <a:r>
              <a:rPr lang="en-US" dirty="0"/>
              <a:t>Do not allow the fire, heat, or smoke to come between you and your evacuation path.</a:t>
            </a:r>
          </a:p>
          <a:p>
            <a:pPr marL="514350" indent="-514350" eaLnBrk="1" fontAlgn="auto" hangingPunct="1">
              <a:spcAft>
                <a:spcPts val="0"/>
              </a:spcAft>
              <a:buFont typeface="+mj-lt"/>
              <a:buAutoNum type="arabicPeriod"/>
              <a:defRPr/>
            </a:pPr>
            <a:endParaRPr lang="en-US" dirty="0"/>
          </a:p>
          <a:p>
            <a:pPr marL="514350" indent="-514350" eaLnBrk="1" fontAlgn="auto" hangingPunct="1">
              <a:spcAft>
                <a:spcPts val="0"/>
              </a:spcAft>
              <a:buFont typeface="+mj-lt"/>
              <a:buAutoNum type="arabicPeriod"/>
              <a:defRPr/>
            </a:pPr>
            <a:r>
              <a:rPr lang="en-US" b="1" dirty="0"/>
              <a:t>SELECT</a:t>
            </a:r>
            <a:r>
              <a:rPr lang="en-US" dirty="0"/>
              <a:t> the appropriate type of fire extinguisher.</a:t>
            </a:r>
          </a:p>
          <a:p>
            <a:pPr marL="514350" indent="-514350" eaLnBrk="1" fontAlgn="auto" hangingPunct="1">
              <a:spcAft>
                <a:spcPts val="0"/>
              </a:spcAft>
              <a:buFont typeface="+mj-lt"/>
              <a:buAutoNum type="arabicPeriod"/>
              <a:defRPr/>
            </a:pPr>
            <a:endParaRPr lang="en-US" dirty="0"/>
          </a:p>
          <a:p>
            <a:pPr marL="514350" indent="-514350" eaLnBrk="1" fontAlgn="auto" hangingPunct="1">
              <a:spcAft>
                <a:spcPts val="0"/>
              </a:spcAft>
              <a:buFont typeface="+mj-lt"/>
              <a:buAutoNum type="arabicPeriod"/>
              <a:defRPr/>
            </a:pPr>
            <a:r>
              <a:rPr lang="en-US" b="1" dirty="0"/>
              <a:t>DISCHARGE</a:t>
            </a:r>
            <a:r>
              <a:rPr lang="en-US" dirty="0"/>
              <a:t> the extinguisher </a:t>
            </a:r>
            <a:r>
              <a:rPr lang="en-US" u="sng" dirty="0"/>
              <a:t>within its effective range </a:t>
            </a:r>
            <a:r>
              <a:rPr lang="en-US" dirty="0"/>
              <a:t>using the </a:t>
            </a:r>
            <a:r>
              <a:rPr lang="en-US" b="1" dirty="0"/>
              <a:t>P.A.S.S. </a:t>
            </a:r>
            <a:r>
              <a:rPr lang="en-US" dirty="0"/>
              <a:t>technique (pull, aim, squeeze, sweep).</a:t>
            </a:r>
          </a:p>
          <a:p>
            <a:pPr marL="514350" indent="-514350" eaLnBrk="1" fontAlgn="auto" hangingPunct="1">
              <a:spcAft>
                <a:spcPts val="0"/>
              </a:spcAft>
              <a:buFont typeface="+mj-lt"/>
              <a:buAutoNum type="arabicPeriod"/>
              <a:defRPr/>
            </a:pPr>
            <a:endParaRPr lang="en-US" dirty="0"/>
          </a:p>
          <a:p>
            <a:pPr marL="514350" indent="-514350" eaLnBrk="1" fontAlgn="auto" hangingPunct="1">
              <a:spcAft>
                <a:spcPts val="0"/>
              </a:spcAft>
              <a:buFont typeface="+mj-lt"/>
              <a:buAutoNum type="arabicPeriod"/>
              <a:defRPr/>
            </a:pPr>
            <a:r>
              <a:rPr lang="en-US" b="1" dirty="0"/>
              <a:t>BACK AWAY </a:t>
            </a:r>
            <a:r>
              <a:rPr lang="en-US" dirty="0"/>
              <a:t>from an extinguished fire in case it flames up again.</a:t>
            </a:r>
          </a:p>
          <a:p>
            <a:pPr marL="514350" indent="-514350" eaLnBrk="1" fontAlgn="auto" hangingPunct="1">
              <a:spcAft>
                <a:spcPts val="0"/>
              </a:spcAft>
              <a:buFont typeface="+mj-lt"/>
              <a:buAutoNum type="arabicPeriod"/>
              <a:defRPr/>
            </a:pPr>
            <a:endParaRPr lang="en-US" dirty="0"/>
          </a:p>
          <a:p>
            <a:pPr marL="514350" indent="-514350" eaLnBrk="1" fontAlgn="auto" hangingPunct="1">
              <a:spcAft>
                <a:spcPts val="0"/>
              </a:spcAft>
              <a:buFont typeface="+mj-lt"/>
              <a:buAutoNum type="arabicPeriod"/>
              <a:defRPr/>
            </a:pPr>
            <a:r>
              <a:rPr lang="en-US" b="1" dirty="0"/>
              <a:t>EVACUATE IMMEDIATELY</a:t>
            </a:r>
            <a:r>
              <a:rPr lang="en-US" dirty="0"/>
              <a:t> if the extinguisher is empty and the fire is not out.</a:t>
            </a:r>
          </a:p>
          <a:p>
            <a:pPr marL="514350" indent="-514350" eaLnBrk="1" fontAlgn="auto" hangingPunct="1">
              <a:spcAft>
                <a:spcPts val="0"/>
              </a:spcAft>
              <a:buFont typeface="+mj-lt"/>
              <a:buAutoNum type="arabicPeriod"/>
              <a:defRPr/>
            </a:pPr>
            <a:endParaRPr lang="en-US" dirty="0"/>
          </a:p>
          <a:p>
            <a:pPr marL="514350" indent="-514350" eaLnBrk="1" fontAlgn="auto" hangingPunct="1">
              <a:spcAft>
                <a:spcPts val="0"/>
              </a:spcAft>
              <a:buFont typeface="+mj-lt"/>
              <a:buAutoNum type="arabicPeriod"/>
              <a:defRPr/>
            </a:pPr>
            <a:r>
              <a:rPr lang="en-US" b="1" dirty="0"/>
              <a:t>EVACUATE IMMEDIATELY </a:t>
            </a:r>
            <a:r>
              <a:rPr lang="en-US" dirty="0"/>
              <a:t>if the fire progresses beyond the incipient stage.</a:t>
            </a:r>
          </a:p>
          <a:p>
            <a:pPr eaLnBrk="1" fontAlgn="auto" hangingPunct="1">
              <a:spcAft>
                <a:spcPts val="0"/>
              </a:spcAft>
              <a:defRP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DB650BA1-F3A8-A20E-0116-D78ABA266916}"/>
              </a:ext>
            </a:extLst>
          </p:cNvPr>
          <p:cNvSpPr>
            <a:spLocks noGrp="1"/>
          </p:cNvSpPr>
          <p:nvPr>
            <p:ph type="title"/>
          </p:nvPr>
        </p:nvSpPr>
        <p:spPr>
          <a:xfrm>
            <a:off x="457200" y="76200"/>
            <a:ext cx="8229600" cy="792163"/>
          </a:xfrm>
        </p:spPr>
        <p:txBody>
          <a:bodyPr/>
          <a:lstStyle/>
          <a:p>
            <a:pPr algn="ctr" eaLnBrk="1" hangingPunct="1"/>
            <a:r>
              <a:rPr lang="en-US" altLang="en-US" dirty="0"/>
              <a:t>When it is Safe to Fight a Fire</a:t>
            </a:r>
          </a:p>
        </p:txBody>
      </p:sp>
      <p:graphicFrame>
        <p:nvGraphicFramePr>
          <p:cNvPr id="6" name="Diagram 5">
            <a:extLst>
              <a:ext uri="{FF2B5EF4-FFF2-40B4-BE49-F238E27FC236}">
                <a16:creationId xmlns:a16="http://schemas.microsoft.com/office/drawing/2014/main" id="{1EF6E9D3-C0B7-5928-EF65-88D634C547D4}"/>
              </a:ext>
            </a:extLst>
          </p:cNvPr>
          <p:cNvGraphicFramePr/>
          <p:nvPr>
            <p:extLst>
              <p:ext uri="{D42A27DB-BD31-4B8C-83A1-F6EECF244321}">
                <p14:modId xmlns:p14="http://schemas.microsoft.com/office/powerpoint/2010/main" val="1856619536"/>
              </p:ext>
            </p:extLst>
          </p:nvPr>
        </p:nvGraphicFramePr>
        <p:xfrm>
          <a:off x="266700" y="1143000"/>
          <a:ext cx="8610600"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96C6AD6-52E1-71CF-C295-A1F815BE17BC}"/>
              </a:ext>
            </a:extLst>
          </p:cNvPr>
          <p:cNvSpPr>
            <a:spLocks noGrp="1"/>
          </p:cNvSpPr>
          <p:nvPr>
            <p:ph type="title"/>
          </p:nvPr>
        </p:nvSpPr>
        <p:spPr/>
        <p:txBody>
          <a:bodyPr/>
          <a:lstStyle/>
          <a:p>
            <a:pPr eaLnBrk="1" hangingPunct="1"/>
            <a:r>
              <a:rPr lang="en-US" altLang="en-US"/>
              <a:t>When it is NOT Safe to Fight a Fire</a:t>
            </a:r>
          </a:p>
        </p:txBody>
      </p:sp>
      <p:graphicFrame>
        <p:nvGraphicFramePr>
          <p:cNvPr id="6" name="Diagram 5">
            <a:extLst>
              <a:ext uri="{FF2B5EF4-FFF2-40B4-BE49-F238E27FC236}">
                <a16:creationId xmlns:a16="http://schemas.microsoft.com/office/drawing/2014/main" id="{B6C425FA-D42C-6336-7DD9-959F116E68DB}"/>
              </a:ext>
            </a:extLst>
          </p:cNvPr>
          <p:cNvGraphicFramePr/>
          <p:nvPr/>
        </p:nvGraphicFramePr>
        <p:xfrm>
          <a:off x="304800" y="1295400"/>
          <a:ext cx="8610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A930-C809-A3D0-C1B4-B9BDFA3F0DF0}"/>
              </a:ext>
            </a:extLst>
          </p:cNvPr>
          <p:cNvSpPr>
            <a:spLocks noGrp="1"/>
          </p:cNvSpPr>
          <p:nvPr>
            <p:ph type="title"/>
          </p:nvPr>
        </p:nvSpPr>
        <p:spPr>
          <a:xfrm>
            <a:off x="628650" y="681037"/>
            <a:ext cx="7886700" cy="1325563"/>
          </a:xfrm>
        </p:spPr>
        <p:txBody>
          <a:bodyPr rtlCol="0">
            <a:normAutofit/>
          </a:bodyPr>
          <a:lstStyle/>
          <a:p>
            <a:pPr algn="ctr" eaLnBrk="1" fontAlgn="auto" hangingPunct="1">
              <a:spcAft>
                <a:spcPts val="0"/>
              </a:spcAft>
              <a:defRPr/>
            </a:pPr>
            <a:r>
              <a:rPr lang="en-US" sz="3800" dirty="0"/>
              <a:t>National Fire Protection Association (NFPA) </a:t>
            </a:r>
          </a:p>
        </p:txBody>
      </p:sp>
      <p:sp>
        <p:nvSpPr>
          <p:cNvPr id="3" name="Content Placeholder 2">
            <a:extLst>
              <a:ext uri="{FF2B5EF4-FFF2-40B4-BE49-F238E27FC236}">
                <a16:creationId xmlns:a16="http://schemas.microsoft.com/office/drawing/2014/main" id="{BE122628-E28B-C60B-8197-AE3DA0B71596}"/>
              </a:ext>
            </a:extLst>
          </p:cNvPr>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US" dirty="0"/>
              <a:t>During 2006-2010, an estimated 42,800 fires in industrial and manufacturing properties were reported to U.S. fire departments per year: These included: </a:t>
            </a:r>
          </a:p>
          <a:p>
            <a:pPr lvl="1" eaLnBrk="1" fontAlgn="auto" hangingPunct="1">
              <a:spcAft>
                <a:spcPts val="0"/>
              </a:spcAft>
              <a:buFont typeface="Wingdings" pitchFamily="2" charset="2"/>
              <a:buChar char="§"/>
              <a:defRPr/>
            </a:pPr>
            <a:r>
              <a:rPr lang="en-US" dirty="0"/>
              <a:t>30,200 outside or unclassified fires </a:t>
            </a:r>
          </a:p>
          <a:p>
            <a:pPr lvl="1" eaLnBrk="1" fontAlgn="auto" hangingPunct="1">
              <a:spcAft>
                <a:spcPts val="0"/>
              </a:spcAft>
              <a:buFont typeface="Wingdings" pitchFamily="2" charset="2"/>
              <a:buChar char="§"/>
              <a:defRPr/>
            </a:pPr>
            <a:r>
              <a:rPr lang="en-US" dirty="0"/>
              <a:t>8,600 structure fires </a:t>
            </a:r>
          </a:p>
          <a:p>
            <a:pPr lvl="1" eaLnBrk="1" fontAlgn="auto" hangingPunct="1">
              <a:spcAft>
                <a:spcPts val="0"/>
              </a:spcAft>
              <a:buFont typeface="Wingdings" pitchFamily="2" charset="2"/>
              <a:buChar char="§"/>
              <a:defRPr/>
            </a:pPr>
            <a:r>
              <a:rPr lang="en-US" dirty="0"/>
              <a:t>4,100 vehicle fires </a:t>
            </a:r>
          </a:p>
          <a:p>
            <a:pPr lvl="1" eaLnBrk="1" fontAlgn="auto" hangingPunct="1">
              <a:spcAft>
                <a:spcPts val="0"/>
              </a:spcAft>
              <a:buFont typeface="Wingdings" pitchFamily="2" charset="2"/>
              <a:buChar char="§"/>
              <a:defRPr/>
            </a:pPr>
            <a:r>
              <a:rPr lang="en-US" dirty="0"/>
              <a:t>These fires caused $951 million in property damage per year </a:t>
            </a:r>
          </a:p>
          <a:p>
            <a:pPr eaLnBrk="1" fontAlgn="auto" hangingPunct="1">
              <a:spcAft>
                <a:spcPts val="0"/>
              </a:spcAft>
              <a:defRPr/>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Graphic 15" descr="Fire Extinguisher with solid fill">
            <a:extLst>
              <a:ext uri="{FF2B5EF4-FFF2-40B4-BE49-F238E27FC236}">
                <a16:creationId xmlns:a16="http://schemas.microsoft.com/office/drawing/2014/main" id="{6E62DBE4-7253-8A26-0476-EEF599D6DD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4100" y="182562"/>
            <a:ext cx="1390650"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nline Media 16" title="How to Use a Fire Extinguisher">
            <a:hlinkClick r:id="" action="ppaction://media"/>
            <a:extLst>
              <a:ext uri="{FF2B5EF4-FFF2-40B4-BE49-F238E27FC236}">
                <a16:creationId xmlns:a16="http://schemas.microsoft.com/office/drawing/2014/main" id="{23F2DE4D-90B1-E8BC-CDCF-EBCDCD583FBC}"/>
              </a:ext>
            </a:extLst>
          </p:cNvPr>
          <p:cNvPicPr>
            <a:picLocks noRot="1" noChangeAspect="1"/>
          </p:cNvPicPr>
          <p:nvPr>
            <a:videoFile r:link="rId1"/>
          </p:nvPr>
        </p:nvPicPr>
        <p:blipFill>
          <a:blip r:embed="rId4"/>
          <a:stretch>
            <a:fillRect/>
          </a:stretch>
        </p:blipFill>
        <p:spPr>
          <a:xfrm>
            <a:off x="885825" y="1981200"/>
            <a:ext cx="7372350" cy="4165600"/>
          </a:xfrm>
          <a:prstGeom prst="rect">
            <a:avLst/>
          </a:prstGeom>
        </p:spPr>
      </p:pic>
      <p:sp>
        <p:nvSpPr>
          <p:cNvPr id="41988" name="TextBox 17">
            <a:extLst>
              <a:ext uri="{FF2B5EF4-FFF2-40B4-BE49-F238E27FC236}">
                <a16:creationId xmlns:a16="http://schemas.microsoft.com/office/drawing/2014/main" id="{275391D9-C55C-2B4D-8683-CA10015A5035}"/>
              </a:ext>
            </a:extLst>
          </p:cNvPr>
          <p:cNvSpPr txBox="1">
            <a:spLocks noChangeArrowheads="1"/>
          </p:cNvSpPr>
          <p:nvPr/>
        </p:nvSpPr>
        <p:spPr bwMode="auto">
          <a:xfrm>
            <a:off x="2705100" y="463550"/>
            <a:ext cx="373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800" b="1" dirty="0">
                <a:solidFill>
                  <a:srgbClr val="FF0000"/>
                </a:solidFill>
              </a:rPr>
              <a:t>HOW TO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7"/>
                </p:tgtEl>
              </p:cMediaNode>
            </p:video>
            <p:seq concurrent="1" nextAc="seek">
              <p:cTn id="8" restart="whenNotActive" fill="hold" evtFilter="cancelBubble" nodeType="interactiveSeq">
                <p:stCondLst>
                  <p:cond evt="onClick" delay="0">
                    <p:tgtEl>
                      <p:spTgt spid="1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7"/>
                                        </p:tgtEl>
                                      </p:cBhvr>
                                    </p:cmd>
                                  </p:childTnLst>
                                </p:cTn>
                              </p:par>
                            </p:childTnLst>
                          </p:cTn>
                        </p:par>
                      </p:childTnLst>
                    </p:cTn>
                  </p:par>
                </p:childTnLst>
              </p:cTn>
              <p:nextCondLst>
                <p:cond evt="onClick" delay="0">
                  <p:tgtEl>
                    <p:spTgt spid="17"/>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03EB-6D4A-47CC-A126-0C6BC44160DE}"/>
              </a:ext>
            </a:extLst>
          </p:cNvPr>
          <p:cNvSpPr>
            <a:spLocks noGrp="1"/>
          </p:cNvSpPr>
          <p:nvPr>
            <p:ph type="title"/>
          </p:nvPr>
        </p:nvSpPr>
        <p:spPr>
          <a:xfrm>
            <a:off x="1057274" y="365127"/>
            <a:ext cx="7015163" cy="1163636"/>
          </a:xfrm>
        </p:spPr>
        <p:txBody>
          <a:bodyPr rtlCol="0">
            <a:normAutofit fontScale="90000"/>
          </a:bodyPr>
          <a:lstStyle/>
          <a:p>
            <a:pPr algn="ctr" eaLnBrk="1" fontAlgn="auto" hangingPunct="1">
              <a:spcAft>
                <a:spcPts val="0"/>
              </a:spcAft>
              <a:defRPr/>
            </a:pPr>
            <a:r>
              <a:rPr lang="en-US" dirty="0"/>
              <a:t>How to Extinguisher a Small Fire</a:t>
            </a:r>
            <a:br>
              <a:rPr lang="en-US" dirty="0"/>
            </a:br>
            <a:r>
              <a:rPr lang="en-US" dirty="0"/>
              <a:t>PASS</a:t>
            </a:r>
          </a:p>
        </p:txBody>
      </p:sp>
      <p:sp>
        <p:nvSpPr>
          <p:cNvPr id="12" name="Content Placeholder 11">
            <a:extLst>
              <a:ext uri="{FF2B5EF4-FFF2-40B4-BE49-F238E27FC236}">
                <a16:creationId xmlns:a16="http://schemas.microsoft.com/office/drawing/2014/main" id="{E0FD6F0D-43F8-C16A-441C-3C5B032262BD}"/>
              </a:ext>
            </a:extLst>
          </p:cNvPr>
          <p:cNvSpPr>
            <a:spLocks noGrp="1"/>
          </p:cNvSpPr>
          <p:nvPr>
            <p:ph sz="half" idx="1"/>
          </p:nvPr>
        </p:nvSpPr>
        <p:spPr/>
        <p:txBody>
          <a:bodyPr rtlCol="0">
            <a:normAutofit fontScale="47500" lnSpcReduction="20000"/>
          </a:bodyPr>
          <a:lstStyle/>
          <a:p>
            <a:pPr marL="457200" indent="-457200" eaLnBrk="1" fontAlgn="auto" hangingPunct="1">
              <a:spcAft>
                <a:spcPts val="0"/>
              </a:spcAft>
              <a:buFont typeface="+mj-lt"/>
              <a:buAutoNum type="arabicPeriod"/>
              <a:defRPr/>
            </a:pPr>
            <a:r>
              <a:rPr lang="en-US" b="1" dirty="0"/>
              <a:t>“P”ULL.</a:t>
            </a:r>
            <a:r>
              <a:rPr lang="en-US" dirty="0"/>
              <a:t>.. Pull the pin. This will also break the tamper seal.</a:t>
            </a:r>
          </a:p>
          <a:p>
            <a:pPr marL="457200" indent="-457200" eaLnBrk="1" fontAlgn="auto" hangingPunct="1">
              <a:spcAft>
                <a:spcPts val="0"/>
              </a:spcAft>
              <a:buFont typeface="+mj-lt"/>
              <a:buAutoNum type="arabicPeriod"/>
              <a:defRPr/>
            </a:pPr>
            <a:endParaRPr lang="en-US" dirty="0"/>
          </a:p>
          <a:p>
            <a:pPr marL="457200" indent="-457200" eaLnBrk="1" fontAlgn="auto" hangingPunct="1">
              <a:spcAft>
                <a:spcPts val="0"/>
              </a:spcAft>
              <a:buFont typeface="+mj-lt"/>
              <a:buAutoNum type="arabicPeriod"/>
              <a:defRPr/>
            </a:pPr>
            <a:r>
              <a:rPr lang="en-US" b="1" dirty="0"/>
              <a:t>“A”IM</a:t>
            </a:r>
            <a:r>
              <a:rPr lang="en-US" dirty="0"/>
              <a:t>... Aim low, pointing the extinguisher nozzle (or its horn or hose) at the base of the fire.</a:t>
            </a:r>
          </a:p>
          <a:p>
            <a:pPr marL="457200" indent="-457200" eaLnBrk="1" fontAlgn="auto" hangingPunct="1">
              <a:spcAft>
                <a:spcPts val="0"/>
              </a:spcAft>
              <a:buFont typeface="+mj-lt"/>
              <a:buAutoNum type="arabicPeriod"/>
              <a:defRPr/>
            </a:pPr>
            <a:endParaRPr lang="en-US" dirty="0"/>
          </a:p>
          <a:p>
            <a:pPr marL="400050" lvl="1" indent="0" eaLnBrk="1" fontAlgn="auto" hangingPunct="1">
              <a:spcAft>
                <a:spcPts val="0"/>
              </a:spcAft>
              <a:buFont typeface="Arial" panose="020B0604020202020204" pitchFamily="34" charset="0"/>
              <a:buNone/>
              <a:defRPr/>
            </a:pPr>
            <a:r>
              <a:rPr lang="en-US" b="1" dirty="0"/>
              <a:t>Note:</a:t>
            </a:r>
            <a:r>
              <a:rPr lang="en-US" dirty="0"/>
              <a:t> Do not touch the plastic discharge horn on CO2 extinguishers, it gets very cold and may damage skin.</a:t>
            </a:r>
          </a:p>
          <a:p>
            <a:pPr marL="457200" indent="-457200" eaLnBrk="1" fontAlgn="auto" hangingPunct="1">
              <a:spcAft>
                <a:spcPts val="0"/>
              </a:spcAft>
              <a:buFont typeface="+mj-lt"/>
              <a:buAutoNum type="arabicPeriod"/>
              <a:defRPr/>
            </a:pPr>
            <a:endParaRPr lang="en-US" dirty="0"/>
          </a:p>
          <a:p>
            <a:pPr marL="457200" indent="-457200" eaLnBrk="1" fontAlgn="auto" hangingPunct="1">
              <a:spcAft>
                <a:spcPts val="0"/>
              </a:spcAft>
              <a:buFont typeface="+mj-lt"/>
              <a:buAutoNum type="arabicPeriod"/>
              <a:defRPr/>
            </a:pPr>
            <a:r>
              <a:rPr lang="en-US" b="1" dirty="0"/>
              <a:t>“S”QUEEZE</a:t>
            </a:r>
            <a:r>
              <a:rPr lang="en-US" dirty="0"/>
              <a:t>... Squeeze the handle to release the extinguishing agent.</a:t>
            </a:r>
          </a:p>
          <a:p>
            <a:pPr marL="457200" indent="-457200" eaLnBrk="1" fontAlgn="auto" hangingPunct="1">
              <a:spcAft>
                <a:spcPts val="0"/>
              </a:spcAft>
              <a:buFont typeface="+mj-lt"/>
              <a:buAutoNum type="arabicPeriod"/>
              <a:defRPr/>
            </a:pPr>
            <a:endParaRPr lang="en-US" dirty="0"/>
          </a:p>
          <a:p>
            <a:pPr marL="457200" indent="-457200" eaLnBrk="1" fontAlgn="auto" hangingPunct="1">
              <a:spcAft>
                <a:spcPts val="0"/>
              </a:spcAft>
              <a:buFont typeface="+mj-lt"/>
              <a:buAutoNum type="arabicPeriod"/>
              <a:defRPr/>
            </a:pPr>
            <a:r>
              <a:rPr lang="en-US" dirty="0"/>
              <a:t>“</a:t>
            </a:r>
            <a:r>
              <a:rPr lang="en-US" b="1" dirty="0"/>
              <a:t>S”WEEP.</a:t>
            </a:r>
            <a:r>
              <a:rPr lang="en-US" dirty="0"/>
              <a:t>.. Sweep from side to side at the base of the fire until it appears to be out. Watch the area. If the fire re-ignites, repeat steps 2 - 4.</a:t>
            </a:r>
          </a:p>
          <a:p>
            <a:pPr eaLnBrk="1" fontAlgn="auto" hangingPunct="1">
              <a:spcAft>
                <a:spcPts val="0"/>
              </a:spcAft>
              <a:defRPr/>
            </a:pPr>
            <a:endParaRPr lang="en-US" dirty="0"/>
          </a:p>
          <a:p>
            <a:pPr marL="0" indent="0" eaLnBrk="1" fontAlgn="auto" hangingPunct="1">
              <a:spcAft>
                <a:spcPts val="0"/>
              </a:spcAft>
              <a:buFont typeface="Arial" panose="020B0604020202020204" pitchFamily="34" charset="0"/>
              <a:buNone/>
              <a:defRPr/>
            </a:pPr>
            <a:r>
              <a:rPr lang="en-US" dirty="0"/>
              <a:t>If you have the slightest doubt about your ability to fight a fire....EVACUATE IMMEDIATELY! </a:t>
            </a:r>
          </a:p>
        </p:txBody>
      </p:sp>
      <p:pic>
        <p:nvPicPr>
          <p:cNvPr id="43012" name="Picture 2">
            <a:extLst>
              <a:ext uri="{FF2B5EF4-FFF2-40B4-BE49-F238E27FC236}">
                <a16:creationId xmlns:a16="http://schemas.microsoft.com/office/drawing/2014/main" id="{AC46CED9-A210-A5F8-E7AD-1673437C5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499" y="1172369"/>
            <a:ext cx="2809875"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3" name="Picture 4" descr="Diagram&#10;&#10;Description automatically generated">
            <a:extLst>
              <a:ext uri="{FF2B5EF4-FFF2-40B4-BE49-F238E27FC236}">
                <a16:creationId xmlns:a16="http://schemas.microsoft.com/office/drawing/2014/main" id="{B2E1A768-131B-95E9-626C-33DBF8E3B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2" y="3429000"/>
            <a:ext cx="221615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EFEDA-A0B0-2D51-3DB1-5F07B1D92D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526B99-5F3D-B503-70F3-240D01822057}"/>
              </a:ext>
            </a:extLst>
          </p:cNvPr>
          <p:cNvSpPr>
            <a:spLocks noGrp="1"/>
          </p:cNvSpPr>
          <p:nvPr>
            <p:ph type="title"/>
          </p:nvPr>
        </p:nvSpPr>
        <p:spPr>
          <a:xfrm>
            <a:off x="1057274" y="365127"/>
            <a:ext cx="7015163" cy="1163636"/>
          </a:xfrm>
        </p:spPr>
        <p:txBody>
          <a:bodyPr rtlCol="0">
            <a:normAutofit fontScale="90000"/>
          </a:bodyPr>
          <a:lstStyle/>
          <a:p>
            <a:pPr algn="ctr" eaLnBrk="1" fontAlgn="auto" hangingPunct="1">
              <a:spcAft>
                <a:spcPts val="0"/>
              </a:spcAft>
              <a:defRPr/>
            </a:pPr>
            <a:r>
              <a:rPr lang="en-US" dirty="0"/>
              <a:t>How to Extinguisher a Small Fire</a:t>
            </a:r>
            <a:br>
              <a:rPr lang="en-US" dirty="0"/>
            </a:br>
            <a:r>
              <a:rPr lang="en-US" dirty="0"/>
              <a:t>PASS</a:t>
            </a:r>
          </a:p>
        </p:txBody>
      </p:sp>
      <p:pic>
        <p:nvPicPr>
          <p:cNvPr id="43013" name="Picture 4" descr="Diagram&#10;&#10;Description automatically generated">
            <a:extLst>
              <a:ext uri="{FF2B5EF4-FFF2-40B4-BE49-F238E27FC236}">
                <a16:creationId xmlns:a16="http://schemas.microsoft.com/office/drawing/2014/main" id="{22A8F3C2-AA1E-3784-B6C2-674F20F7F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350" y="1528763"/>
            <a:ext cx="3771899" cy="481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995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6">
            <a:extLst>
              <a:ext uri="{FF2B5EF4-FFF2-40B4-BE49-F238E27FC236}">
                <a16:creationId xmlns:a16="http://schemas.microsoft.com/office/drawing/2014/main" id="{34272EEC-180D-716F-388C-54CBC6496F8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4476750"/>
            <a:ext cx="2765425" cy="1871663"/>
          </a:xfrm>
        </p:spPr>
      </p:pic>
      <p:pic>
        <p:nvPicPr>
          <p:cNvPr id="44035" name="Picture 2">
            <a:extLst>
              <a:ext uri="{FF2B5EF4-FFF2-40B4-BE49-F238E27FC236}">
                <a16:creationId xmlns:a16="http://schemas.microsoft.com/office/drawing/2014/main" id="{8993859D-A397-5014-EDD4-1C369890A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 y="2171700"/>
            <a:ext cx="260350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a:extLst>
              <a:ext uri="{FF2B5EF4-FFF2-40B4-BE49-F238E27FC236}">
                <a16:creationId xmlns:a16="http://schemas.microsoft.com/office/drawing/2014/main" id="{21DB03C9-2962-A1AF-9C18-CDD0A8E3A309}"/>
              </a:ext>
            </a:extLst>
          </p:cNvPr>
          <p:cNvSpPr txBox="1">
            <a:spLocks/>
          </p:cNvSpPr>
          <p:nvPr/>
        </p:nvSpPr>
        <p:spPr>
          <a:xfrm>
            <a:off x="3276600" y="5351463"/>
            <a:ext cx="3429000" cy="411162"/>
          </a:xfrm>
          <a:prstGeom prst="rect">
            <a:avLst/>
          </a:prstGeom>
        </p:spPr>
        <p:txBody>
          <a:bodyPr anchor="b">
            <a:normAutofit fontScale="92500" lnSpcReduction="10000"/>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fontAlgn="auto">
              <a:spcAft>
                <a:spcPts val="0"/>
              </a:spcAft>
              <a:defRPr/>
            </a:pPr>
            <a:r>
              <a:rPr lang="en-US" b="0" dirty="0"/>
              <a:t>Pull the Pin (straight out)</a:t>
            </a:r>
          </a:p>
        </p:txBody>
      </p:sp>
      <p:sp>
        <p:nvSpPr>
          <p:cNvPr id="13" name="Text Placeholder 2">
            <a:extLst>
              <a:ext uri="{FF2B5EF4-FFF2-40B4-BE49-F238E27FC236}">
                <a16:creationId xmlns:a16="http://schemas.microsoft.com/office/drawing/2014/main" id="{885CC05B-E382-BDA8-9120-3BCF9AE7D72D}"/>
              </a:ext>
            </a:extLst>
          </p:cNvPr>
          <p:cNvSpPr txBox="1">
            <a:spLocks/>
          </p:cNvSpPr>
          <p:nvPr/>
        </p:nvSpPr>
        <p:spPr>
          <a:xfrm>
            <a:off x="3154363" y="2963863"/>
            <a:ext cx="3962400" cy="493712"/>
          </a:xfrm>
          <a:prstGeom prst="rect">
            <a:avLst/>
          </a:prstGeom>
        </p:spPr>
        <p:txBody>
          <a:bodyPr anchor="b">
            <a:normAutofit fontScale="85000" lnSpcReduction="10000"/>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fontAlgn="auto">
              <a:spcAft>
                <a:spcPts val="0"/>
              </a:spcAft>
              <a:defRPr/>
            </a:pPr>
            <a:r>
              <a:rPr lang="en-US" b="0" dirty="0"/>
              <a:t>Quickly Check the Pressure Gauge</a:t>
            </a:r>
          </a:p>
        </p:txBody>
      </p:sp>
      <p:pic>
        <p:nvPicPr>
          <p:cNvPr id="44038" name="Picture 5">
            <a:extLst>
              <a:ext uri="{FF2B5EF4-FFF2-40B4-BE49-F238E27FC236}">
                <a16:creationId xmlns:a16="http://schemas.microsoft.com/office/drawing/2014/main" id="{DF8A0084-9F47-645B-1502-65160FC0F6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2630" y="3210719"/>
            <a:ext cx="2057400" cy="2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9" name="Picture 3">
            <a:extLst>
              <a:ext uri="{FF2B5EF4-FFF2-40B4-BE49-F238E27FC236}">
                <a16:creationId xmlns:a16="http://schemas.microsoft.com/office/drawing/2014/main" id="{31031CD6-EE85-1F87-6DD3-4A07E01F29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590800" cy="188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0" name="TextBox 1">
            <a:extLst>
              <a:ext uri="{FF2B5EF4-FFF2-40B4-BE49-F238E27FC236}">
                <a16:creationId xmlns:a16="http://schemas.microsoft.com/office/drawing/2014/main" id="{D6F1B5B3-1342-BE30-50C4-B25D48995A2D}"/>
              </a:ext>
            </a:extLst>
          </p:cNvPr>
          <p:cNvSpPr txBox="1">
            <a:spLocks noChangeArrowheads="1"/>
          </p:cNvSpPr>
          <p:nvPr/>
        </p:nvSpPr>
        <p:spPr bwMode="auto">
          <a:xfrm>
            <a:off x="3506787" y="1370806"/>
            <a:ext cx="5637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t>Pick up the Fire Extinguisher with your least favorite hand.</a:t>
            </a:r>
          </a:p>
          <a:p>
            <a:pPr eaLnBrk="1" hangingPunct="1">
              <a:spcBef>
                <a:spcPct val="0"/>
              </a:spcBef>
              <a:buFontTx/>
              <a:buNone/>
            </a:pPr>
            <a:r>
              <a:rPr lang="en-US" altLang="en-US" sz="1800" dirty="0"/>
              <a:t>Support the bottom with your strong hand.</a:t>
            </a:r>
          </a:p>
        </p:txBody>
      </p:sp>
      <p:pic>
        <p:nvPicPr>
          <p:cNvPr id="44041" name="Picture 3">
            <a:extLst>
              <a:ext uri="{FF2B5EF4-FFF2-40B4-BE49-F238E27FC236}">
                <a16:creationId xmlns:a16="http://schemas.microsoft.com/office/drawing/2014/main" id="{543515F6-4EA0-13E9-37A0-5FB068C718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0950" y="6348413"/>
            <a:ext cx="7620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7C36C098-9821-2F7B-253E-4C4D16957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599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TextBox 6">
            <a:extLst>
              <a:ext uri="{FF2B5EF4-FFF2-40B4-BE49-F238E27FC236}">
                <a16:creationId xmlns:a16="http://schemas.microsoft.com/office/drawing/2014/main" id="{4AF37A4E-1682-3FF6-167F-FBB912544638}"/>
              </a:ext>
            </a:extLst>
          </p:cNvPr>
          <p:cNvSpPr txBox="1">
            <a:spLocks noChangeArrowheads="1"/>
          </p:cNvSpPr>
          <p:nvPr/>
        </p:nvSpPr>
        <p:spPr bwMode="auto">
          <a:xfrm>
            <a:off x="4953000" y="3505200"/>
            <a:ext cx="396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Know what you are looking for….</a:t>
            </a:r>
          </a:p>
          <a:p>
            <a:pPr eaLnBrk="1" hangingPunct="1">
              <a:spcBef>
                <a:spcPct val="0"/>
              </a:spcBef>
              <a:buFontTx/>
              <a:buNone/>
            </a:pPr>
            <a:endParaRPr lang="en-US" altLang="en-US" sz="1800"/>
          </a:p>
          <a:p>
            <a:pPr eaLnBrk="1" hangingPunct="1">
              <a:spcBef>
                <a:spcPct val="0"/>
              </a:spcBef>
              <a:buFontTx/>
              <a:buNone/>
            </a:pPr>
            <a:r>
              <a:rPr lang="en-US" altLang="en-US" sz="1800"/>
              <a:t>A fully charged Fire Extinguisher has the arrow in the green section…</a:t>
            </a:r>
          </a:p>
        </p:txBody>
      </p:sp>
      <p:pic>
        <p:nvPicPr>
          <p:cNvPr id="45060" name="Picture 3">
            <a:extLst>
              <a:ext uri="{FF2B5EF4-FFF2-40B4-BE49-F238E27FC236}">
                <a16:creationId xmlns:a16="http://schemas.microsoft.com/office/drawing/2014/main" id="{AB7CDE45-2737-F2E7-DAE4-43D0C2E66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14400"/>
            <a:ext cx="21463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8">
            <a:extLst>
              <a:ext uri="{FF2B5EF4-FFF2-40B4-BE49-F238E27FC236}">
                <a16:creationId xmlns:a16="http://schemas.microsoft.com/office/drawing/2014/main" id="{CD2C0A68-503F-ADA8-634B-B00384570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656"/>
          <a:stretch>
            <a:fillRect/>
          </a:stretch>
        </p:blipFill>
        <p:spPr bwMode="auto">
          <a:xfrm>
            <a:off x="0" y="0"/>
            <a:ext cx="2811463"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9">
            <a:extLst>
              <a:ext uri="{FF2B5EF4-FFF2-40B4-BE49-F238E27FC236}">
                <a16:creationId xmlns:a16="http://schemas.microsoft.com/office/drawing/2014/main" id="{9E3C404D-AA39-524D-DE23-E4F94448EE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2191544"/>
            <a:ext cx="281622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4" name="Picture 10">
            <a:extLst>
              <a:ext uri="{FF2B5EF4-FFF2-40B4-BE49-F238E27FC236}">
                <a16:creationId xmlns:a16="http://schemas.microsoft.com/office/drawing/2014/main" id="{45031417-A63A-3EEF-53B0-2C1768FBF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4" y="4301332"/>
            <a:ext cx="2816225" cy="205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5" name="TextBox 3">
            <a:extLst>
              <a:ext uri="{FF2B5EF4-FFF2-40B4-BE49-F238E27FC236}">
                <a16:creationId xmlns:a16="http://schemas.microsoft.com/office/drawing/2014/main" id="{0F878D52-C48C-A447-C188-F3D869A0DFCC}"/>
              </a:ext>
            </a:extLst>
          </p:cNvPr>
          <p:cNvSpPr txBox="1">
            <a:spLocks noChangeArrowheads="1"/>
          </p:cNvSpPr>
          <p:nvPr/>
        </p:nvSpPr>
        <p:spPr bwMode="auto">
          <a:xfrm>
            <a:off x="3375025" y="990600"/>
            <a:ext cx="326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Remove the nozzle from the clip.</a:t>
            </a:r>
          </a:p>
        </p:txBody>
      </p:sp>
      <p:sp>
        <p:nvSpPr>
          <p:cNvPr id="46086" name="TextBox 4">
            <a:extLst>
              <a:ext uri="{FF2B5EF4-FFF2-40B4-BE49-F238E27FC236}">
                <a16:creationId xmlns:a16="http://schemas.microsoft.com/office/drawing/2014/main" id="{4A093296-4AC3-0A30-0963-CC4F8A8C9626}"/>
              </a:ext>
            </a:extLst>
          </p:cNvPr>
          <p:cNvSpPr txBox="1">
            <a:spLocks noChangeArrowheads="1"/>
          </p:cNvSpPr>
          <p:nvPr/>
        </p:nvSpPr>
        <p:spPr bwMode="auto">
          <a:xfrm>
            <a:off x="3362325" y="2679700"/>
            <a:ext cx="4665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Hold the nozzle with your strong hand.</a:t>
            </a:r>
          </a:p>
          <a:p>
            <a:pPr eaLnBrk="1" hangingPunct="1">
              <a:spcBef>
                <a:spcPct val="0"/>
              </a:spcBef>
              <a:buFontTx/>
              <a:buNone/>
            </a:pPr>
            <a:endParaRPr lang="en-US" altLang="en-US" sz="1800"/>
          </a:p>
          <a:p>
            <a:pPr eaLnBrk="1" hangingPunct="1">
              <a:spcBef>
                <a:spcPct val="0"/>
              </a:spcBef>
              <a:buFontTx/>
              <a:buNone/>
            </a:pPr>
            <a:r>
              <a:rPr lang="en-US" altLang="en-US" sz="1800"/>
              <a:t>Carry the Extinguisher with your opposite hand.</a:t>
            </a:r>
          </a:p>
        </p:txBody>
      </p:sp>
      <p:sp>
        <p:nvSpPr>
          <p:cNvPr id="46087" name="TextBox 5">
            <a:extLst>
              <a:ext uri="{FF2B5EF4-FFF2-40B4-BE49-F238E27FC236}">
                <a16:creationId xmlns:a16="http://schemas.microsoft.com/office/drawing/2014/main" id="{12C2CBA9-DE13-63DD-E814-4D4A627AFE35}"/>
              </a:ext>
            </a:extLst>
          </p:cNvPr>
          <p:cNvSpPr txBox="1">
            <a:spLocks noChangeArrowheads="1"/>
          </p:cNvSpPr>
          <p:nvPr/>
        </p:nvSpPr>
        <p:spPr bwMode="auto">
          <a:xfrm>
            <a:off x="3375025" y="5138738"/>
            <a:ext cx="4922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Squeeze the handle gently to test the Extinguisher.</a:t>
            </a:r>
          </a:p>
        </p:txBody>
      </p:sp>
      <p:pic>
        <p:nvPicPr>
          <p:cNvPr id="46088" name="Picture 3">
            <a:extLst>
              <a:ext uri="{FF2B5EF4-FFF2-40B4-BE49-F238E27FC236}">
                <a16:creationId xmlns:a16="http://schemas.microsoft.com/office/drawing/2014/main" id="{7FEFFF34-7E36-0B3D-0C88-2944FD53BF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6500813"/>
            <a:ext cx="7620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9" name="Picture 3" descr="A picture containing person, person, dressed&#10;&#10;Description automatically generated">
            <a:extLst>
              <a:ext uri="{FF2B5EF4-FFF2-40B4-BE49-F238E27FC236}">
                <a16:creationId xmlns:a16="http://schemas.microsoft.com/office/drawing/2014/main" id="{7AF3B4F2-BE59-D274-8C28-D40A3E5A31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4613" y="1608137"/>
            <a:ext cx="1206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a:extLst>
              <a:ext uri="{FF2B5EF4-FFF2-40B4-BE49-F238E27FC236}">
                <a16:creationId xmlns:a16="http://schemas.microsoft.com/office/drawing/2014/main" id="{1E2E4FE8-4529-F3EC-E230-D88C405602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162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1">
            <a:extLst>
              <a:ext uri="{FF2B5EF4-FFF2-40B4-BE49-F238E27FC236}">
                <a16:creationId xmlns:a16="http://schemas.microsoft.com/office/drawing/2014/main" id="{5A1E01D7-07CF-9BBC-8214-B91F55C26C2E}"/>
              </a:ext>
            </a:extLst>
          </p:cNvPr>
          <p:cNvSpPr txBox="1">
            <a:spLocks noChangeArrowheads="1"/>
          </p:cNvSpPr>
          <p:nvPr/>
        </p:nvSpPr>
        <p:spPr bwMode="auto">
          <a:xfrm>
            <a:off x="3886200" y="3048000"/>
            <a:ext cx="426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Begin your approach from a Safe Distance </a:t>
            </a:r>
          </a:p>
        </p:txBody>
      </p:sp>
      <p:pic>
        <p:nvPicPr>
          <p:cNvPr id="47108" name="Picture 4">
            <a:extLst>
              <a:ext uri="{FF2B5EF4-FFF2-40B4-BE49-F238E27FC236}">
                <a16:creationId xmlns:a16="http://schemas.microsoft.com/office/drawing/2014/main" id="{F495CA30-404B-612D-7C45-BBDF93C7C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0" t="3557"/>
          <a:stretch>
            <a:fillRect/>
          </a:stretch>
        </p:blipFill>
        <p:spPr bwMode="auto">
          <a:xfrm>
            <a:off x="0" y="4224338"/>
            <a:ext cx="3011487"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9" name="Picture 5">
            <a:extLst>
              <a:ext uri="{FF2B5EF4-FFF2-40B4-BE49-F238E27FC236}">
                <a16:creationId xmlns:a16="http://schemas.microsoft.com/office/drawing/2014/main" id="{F6C09FBE-C074-6F2F-0C55-61A9D50789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928"/>
          <a:stretch>
            <a:fillRect/>
          </a:stretch>
        </p:blipFill>
        <p:spPr bwMode="auto">
          <a:xfrm>
            <a:off x="0" y="2082800"/>
            <a:ext cx="3011487" cy="208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0" name="Picture 3">
            <a:extLst>
              <a:ext uri="{FF2B5EF4-FFF2-40B4-BE49-F238E27FC236}">
                <a16:creationId xmlns:a16="http://schemas.microsoft.com/office/drawing/2014/main" id="{37B91EFD-806B-6C65-8959-BA80194403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900" y="6616700"/>
            <a:ext cx="7620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4FA4426-4831-9B7C-3BBD-703FC9009257}"/>
              </a:ext>
            </a:extLst>
          </p:cNvPr>
          <p:cNvGraphicFramePr/>
          <p:nvPr>
            <p:extLst>
              <p:ext uri="{D42A27DB-BD31-4B8C-83A1-F6EECF244321}">
                <p14:modId xmlns:p14="http://schemas.microsoft.com/office/powerpoint/2010/main" val="3119839397"/>
              </p:ext>
            </p:extLst>
          </p:nvPr>
        </p:nvGraphicFramePr>
        <p:xfrm>
          <a:off x="76200" y="41274"/>
          <a:ext cx="8763000" cy="6664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Arrow Connector 8">
            <a:extLst>
              <a:ext uri="{FF2B5EF4-FFF2-40B4-BE49-F238E27FC236}">
                <a16:creationId xmlns:a16="http://schemas.microsoft.com/office/drawing/2014/main" id="{DD7D5388-1F71-FF06-BC16-7C856A0AE9D8}"/>
              </a:ext>
            </a:extLst>
          </p:cNvPr>
          <p:cNvCxnSpPr/>
          <p:nvPr/>
        </p:nvCxnSpPr>
        <p:spPr>
          <a:xfrm>
            <a:off x="7315200" y="2209800"/>
            <a:ext cx="0" cy="2743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E92F4825-8192-391A-0AB5-1F6E9E74C735}"/>
              </a:ext>
            </a:extLst>
          </p:cNvPr>
          <p:cNvCxnSpPr/>
          <p:nvPr/>
        </p:nvCxnSpPr>
        <p:spPr>
          <a:xfrm>
            <a:off x="8153400" y="2209800"/>
            <a:ext cx="0" cy="2743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48133" name="Picture 3">
            <a:extLst>
              <a:ext uri="{FF2B5EF4-FFF2-40B4-BE49-F238E27FC236}">
                <a16:creationId xmlns:a16="http://schemas.microsoft.com/office/drawing/2014/main" id="{1DF0053C-C1F4-93C2-B96E-9C4D380041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6467475"/>
            <a:ext cx="7620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771BF515-DA07-08AC-2492-0002D3A59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0"/>
            <a:ext cx="2609850"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5" name="Picture 3">
            <a:extLst>
              <a:ext uri="{FF2B5EF4-FFF2-40B4-BE49-F238E27FC236}">
                <a16:creationId xmlns:a16="http://schemas.microsoft.com/office/drawing/2014/main" id="{8F15D692-8250-BD37-65DB-3FD11764D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1712"/>
            <a:ext cx="26289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6" name="Picture 4">
            <a:extLst>
              <a:ext uri="{FF2B5EF4-FFF2-40B4-BE49-F238E27FC236}">
                <a16:creationId xmlns:a16="http://schemas.microsoft.com/office/drawing/2014/main" id="{732F94B0-BF78-FBBC-6A46-88E585492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48200"/>
            <a:ext cx="265588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7" name="TextBox 1">
            <a:extLst>
              <a:ext uri="{FF2B5EF4-FFF2-40B4-BE49-F238E27FC236}">
                <a16:creationId xmlns:a16="http://schemas.microsoft.com/office/drawing/2014/main" id="{6C833FEC-5A81-00D2-FD0A-E25F709A3530}"/>
              </a:ext>
            </a:extLst>
          </p:cNvPr>
          <p:cNvSpPr txBox="1">
            <a:spLocks noChangeArrowheads="1"/>
          </p:cNvSpPr>
          <p:nvPr/>
        </p:nvSpPr>
        <p:spPr bwMode="auto">
          <a:xfrm>
            <a:off x="4800600" y="2819400"/>
            <a:ext cx="2670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Aim at the Base of the Fire</a:t>
            </a:r>
          </a:p>
        </p:txBody>
      </p:sp>
      <p:pic>
        <p:nvPicPr>
          <p:cNvPr id="49158" name="Picture 3">
            <a:extLst>
              <a:ext uri="{FF2B5EF4-FFF2-40B4-BE49-F238E27FC236}">
                <a16:creationId xmlns:a16="http://schemas.microsoft.com/office/drawing/2014/main" id="{5DDCF04A-F272-A91D-F704-A2E0E2DBC1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0" y="6477000"/>
            <a:ext cx="7620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a:extLst>
              <a:ext uri="{FF2B5EF4-FFF2-40B4-BE49-F238E27FC236}">
                <a16:creationId xmlns:a16="http://schemas.microsoft.com/office/drawing/2014/main" id="{DB7B9284-4FB4-D657-3C70-35F7BA97E0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19400"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3">
            <a:extLst>
              <a:ext uri="{FF2B5EF4-FFF2-40B4-BE49-F238E27FC236}">
                <a16:creationId xmlns:a16="http://schemas.microsoft.com/office/drawing/2014/main" id="{CBF77DA0-EF7F-8341-654B-44188CD2E8E8}"/>
              </a:ext>
            </a:extLst>
          </p:cNvPr>
          <p:cNvSpPr txBox="1">
            <a:spLocks noChangeArrowheads="1"/>
          </p:cNvSpPr>
          <p:nvPr/>
        </p:nvSpPr>
        <p:spPr bwMode="auto">
          <a:xfrm>
            <a:off x="3505200" y="3302000"/>
            <a:ext cx="5014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Sweep Back and Forth to cover the width of the fire</a:t>
            </a:r>
          </a:p>
        </p:txBody>
      </p:sp>
      <p:pic>
        <p:nvPicPr>
          <p:cNvPr id="50180" name="Picture 3">
            <a:extLst>
              <a:ext uri="{FF2B5EF4-FFF2-40B4-BE49-F238E27FC236}">
                <a16:creationId xmlns:a16="http://schemas.microsoft.com/office/drawing/2014/main" id="{20AD490B-EA8B-818B-29FD-287572E4C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20925"/>
            <a:ext cx="272415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1" name="Picture 4">
            <a:extLst>
              <a:ext uri="{FF2B5EF4-FFF2-40B4-BE49-F238E27FC236}">
                <a16:creationId xmlns:a16="http://schemas.microsoft.com/office/drawing/2014/main" id="{DEDAB9CF-4A60-BA27-3E65-4B6702CD59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48163"/>
            <a:ext cx="2813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2" name="Picture 3">
            <a:extLst>
              <a:ext uri="{FF2B5EF4-FFF2-40B4-BE49-F238E27FC236}">
                <a16:creationId xmlns:a16="http://schemas.microsoft.com/office/drawing/2014/main" id="{8ECDD40B-F910-70A4-0732-363CAB237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700" y="6529388"/>
            <a:ext cx="7620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3">
            <a:extLst>
              <a:ext uri="{FF2B5EF4-FFF2-40B4-BE49-F238E27FC236}">
                <a16:creationId xmlns:a16="http://schemas.microsoft.com/office/drawing/2014/main" id="{66461E21-DF7E-09F2-03A1-B3631379EBE6}"/>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00200"/>
            <a:ext cx="8229600" cy="380365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81515FB6-4D56-57C0-7A9E-AB5D6F9938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92250"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3" name="Picture 3">
            <a:extLst>
              <a:ext uri="{FF2B5EF4-FFF2-40B4-BE49-F238E27FC236}">
                <a16:creationId xmlns:a16="http://schemas.microsoft.com/office/drawing/2014/main" id="{356A6C20-1CE1-8C19-4DFD-96B49578C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2387600"/>
            <a:ext cx="14922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4" name="Picture 4">
            <a:extLst>
              <a:ext uri="{FF2B5EF4-FFF2-40B4-BE49-F238E27FC236}">
                <a16:creationId xmlns:a16="http://schemas.microsoft.com/office/drawing/2014/main" id="{E929045B-3E84-3824-8330-018AEA269C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43425"/>
            <a:ext cx="15367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5" name="TextBox 1">
            <a:extLst>
              <a:ext uri="{FF2B5EF4-FFF2-40B4-BE49-F238E27FC236}">
                <a16:creationId xmlns:a16="http://schemas.microsoft.com/office/drawing/2014/main" id="{835CB4B9-8CCA-E039-40E1-15D7F9D9370C}"/>
              </a:ext>
            </a:extLst>
          </p:cNvPr>
          <p:cNvSpPr txBox="1">
            <a:spLocks noChangeArrowheads="1"/>
          </p:cNvSpPr>
          <p:nvPr/>
        </p:nvSpPr>
        <p:spPr bwMode="auto">
          <a:xfrm>
            <a:off x="2438400" y="1079500"/>
            <a:ext cx="643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Direct the nozzle so the agent falls directly onto the burning metal.</a:t>
            </a:r>
          </a:p>
        </p:txBody>
      </p:sp>
      <p:sp>
        <p:nvSpPr>
          <p:cNvPr id="51206" name="TextBox 2">
            <a:extLst>
              <a:ext uri="{FF2B5EF4-FFF2-40B4-BE49-F238E27FC236}">
                <a16:creationId xmlns:a16="http://schemas.microsoft.com/office/drawing/2014/main" id="{88BF1A6D-4EF9-E45E-2D08-E692E78AA52A}"/>
              </a:ext>
            </a:extLst>
          </p:cNvPr>
          <p:cNvSpPr txBox="1">
            <a:spLocks noChangeArrowheads="1"/>
          </p:cNvSpPr>
          <p:nvPr/>
        </p:nvSpPr>
        <p:spPr bwMode="auto">
          <a:xfrm>
            <a:off x="2590800" y="3119438"/>
            <a:ext cx="5791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Close the nozzle valve to produce a soft, heavy flow and move closer to cover the fire area.</a:t>
            </a:r>
          </a:p>
        </p:txBody>
      </p:sp>
      <p:sp>
        <p:nvSpPr>
          <p:cNvPr id="51207" name="TextBox 3">
            <a:extLst>
              <a:ext uri="{FF2B5EF4-FFF2-40B4-BE49-F238E27FC236}">
                <a16:creationId xmlns:a16="http://schemas.microsoft.com/office/drawing/2014/main" id="{0AAAEDD2-0982-C00C-449A-C328F8182607}"/>
              </a:ext>
            </a:extLst>
          </p:cNvPr>
          <p:cNvSpPr txBox="1">
            <a:spLocks noChangeArrowheads="1"/>
          </p:cNvSpPr>
          <p:nvPr/>
        </p:nvSpPr>
        <p:spPr bwMode="auto">
          <a:xfrm>
            <a:off x="2590800" y="5200650"/>
            <a:ext cx="5038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Do not disturb the agent and fire until it has cooled.</a:t>
            </a:r>
          </a:p>
        </p:txBody>
      </p:sp>
      <p:sp>
        <p:nvSpPr>
          <p:cNvPr id="51208" name="TextBox 4">
            <a:extLst>
              <a:ext uri="{FF2B5EF4-FFF2-40B4-BE49-F238E27FC236}">
                <a16:creationId xmlns:a16="http://schemas.microsoft.com/office/drawing/2014/main" id="{E6EEA399-A614-991C-BABC-237CA192DD16}"/>
              </a:ext>
            </a:extLst>
          </p:cNvPr>
          <p:cNvSpPr txBox="1">
            <a:spLocks noChangeArrowheads="1"/>
          </p:cNvSpPr>
          <p:nvPr/>
        </p:nvSpPr>
        <p:spPr bwMode="auto">
          <a:xfrm>
            <a:off x="4343400" y="304800"/>
            <a:ext cx="2332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CLASS D FIRES (METAL)</a:t>
            </a:r>
          </a:p>
        </p:txBody>
      </p:sp>
      <p:sp>
        <p:nvSpPr>
          <p:cNvPr id="51209" name="TextBox 6">
            <a:extLst>
              <a:ext uri="{FF2B5EF4-FFF2-40B4-BE49-F238E27FC236}">
                <a16:creationId xmlns:a16="http://schemas.microsoft.com/office/drawing/2014/main" id="{50B6E6BD-6D40-EAA6-4A6D-9BBCBE73E33B}"/>
              </a:ext>
            </a:extLst>
          </p:cNvPr>
          <p:cNvSpPr txBox="1">
            <a:spLocks noChangeArrowheads="1"/>
          </p:cNvSpPr>
          <p:nvPr/>
        </p:nvSpPr>
        <p:spPr bwMode="auto">
          <a:xfrm>
            <a:off x="1219200" y="6416675"/>
            <a:ext cx="7667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a:t>Source:  NFPA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a:extLst>
              <a:ext uri="{FF2B5EF4-FFF2-40B4-BE49-F238E27FC236}">
                <a16:creationId xmlns:a16="http://schemas.microsoft.com/office/drawing/2014/main" id="{C3FE8BF9-A58C-5006-7675-FDFC18D710B1}"/>
              </a:ext>
            </a:extLst>
          </p:cNvPr>
          <p:cNvSpPr>
            <a:spLocks noGrp="1"/>
          </p:cNvSpPr>
          <p:nvPr>
            <p:ph idx="1"/>
          </p:nvPr>
        </p:nvSpPr>
        <p:spPr/>
        <p:txBody>
          <a:bodyPr/>
          <a:lstStyle/>
          <a:p>
            <a:pPr marL="514350" indent="-514350" eaLnBrk="1" hangingPunct="1">
              <a:buFont typeface="Calibri" panose="020F0502020204030204" pitchFamily="34" charset="0"/>
              <a:buAutoNum type="arabicPeriod"/>
            </a:pPr>
            <a:r>
              <a:rPr lang="en-US" altLang="en-US" sz="2400"/>
              <a:t>Never put yourself in danger.</a:t>
            </a:r>
          </a:p>
          <a:p>
            <a:pPr marL="514350" indent="-514350" eaLnBrk="1" hangingPunct="1">
              <a:buFont typeface="Calibri" panose="020F0502020204030204" pitchFamily="34" charset="0"/>
              <a:buAutoNum type="arabicPeriod"/>
            </a:pPr>
            <a:r>
              <a:rPr lang="en-US" altLang="en-US" sz="2400"/>
              <a:t>Let the sprinkler system do its job.</a:t>
            </a:r>
          </a:p>
          <a:p>
            <a:pPr marL="514350" indent="-514350" eaLnBrk="1" hangingPunct="1">
              <a:buFont typeface="Calibri" panose="020F0502020204030204" pitchFamily="34" charset="0"/>
              <a:buAutoNum type="arabicPeriod"/>
            </a:pPr>
            <a:r>
              <a:rPr lang="en-US" altLang="en-US" sz="2400"/>
              <a:t>Ensure your Sprinkler System has been tested by a qualified 3</a:t>
            </a:r>
            <a:r>
              <a:rPr lang="en-US" altLang="en-US" sz="2400" baseline="30000"/>
              <a:t>rd</a:t>
            </a:r>
            <a:r>
              <a:rPr lang="en-US" altLang="en-US" sz="2400"/>
              <a:t> party according to NFPA 25.  </a:t>
            </a:r>
          </a:p>
          <a:p>
            <a:pPr marL="514350" indent="-514350" eaLnBrk="1" hangingPunct="1">
              <a:buFont typeface="Calibri" panose="020F0502020204030204" pitchFamily="34" charset="0"/>
              <a:buAutoNum type="arabicPeriod"/>
            </a:pPr>
            <a:endParaRPr lang="en-US" altLang="en-US" sz="2400"/>
          </a:p>
          <a:p>
            <a:pPr marL="514350" indent="-514350" eaLnBrk="1" hangingPunct="1">
              <a:buFont typeface="Calibri" panose="020F0502020204030204" pitchFamily="34" charset="0"/>
              <a:buAutoNum type="arabicPeriod"/>
            </a:pPr>
            <a:endParaRPr lang="en-US" altLang="en-US"/>
          </a:p>
        </p:txBody>
      </p:sp>
      <p:sp>
        <p:nvSpPr>
          <p:cNvPr id="2" name="Title 1">
            <a:extLst>
              <a:ext uri="{FF2B5EF4-FFF2-40B4-BE49-F238E27FC236}">
                <a16:creationId xmlns:a16="http://schemas.microsoft.com/office/drawing/2014/main" id="{4F69CF94-B0DF-AF57-3FD4-4604C25195D7}"/>
              </a:ext>
            </a:extLst>
          </p:cNvPr>
          <p:cNvSpPr>
            <a:spLocks noGrp="1"/>
          </p:cNvSpPr>
          <p:nvPr>
            <p:ph type="title"/>
          </p:nvPr>
        </p:nvSpPr>
        <p:spPr>
          <a:xfrm>
            <a:off x="219075" y="800100"/>
            <a:ext cx="8991600" cy="1143000"/>
          </a:xfrm>
        </p:spPr>
        <p:txBody>
          <a:bodyPr rtlCol="0">
            <a:normAutofit fontScale="90000"/>
          </a:bodyPr>
          <a:lstStyle/>
          <a:p>
            <a:pPr algn="ctr" eaLnBrk="1" fontAlgn="auto" hangingPunct="1">
              <a:spcAft>
                <a:spcPts val="0"/>
              </a:spcAft>
              <a:defRPr/>
            </a:pPr>
            <a:r>
              <a:rPr lang="en-US" dirty="0"/>
              <a:t>Does your facility have a sprinkler system?</a:t>
            </a:r>
          </a:p>
        </p:txBody>
      </p:sp>
      <p:pic>
        <p:nvPicPr>
          <p:cNvPr id="52228" name="Picture 2" descr="http://ts1.mm.bing.net/th?id=I4839548309669804&amp;pid=1.7&amp;w=164&amp;h=151&amp;c=7&amp;rs=1">
            <a:extLst>
              <a:ext uri="{FF2B5EF4-FFF2-40B4-BE49-F238E27FC236}">
                <a16:creationId xmlns:a16="http://schemas.microsoft.com/office/drawing/2014/main" id="{10FF0564-0927-FF7B-C9A0-0109A0508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3810000"/>
            <a:ext cx="15621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8" descr="http://ts4.mm.bing.net/th?id=I4937666835317195&amp;pid=1.7&amp;w=99&amp;h=146&amp;c=7&amp;rs=1">
            <a:extLst>
              <a:ext uri="{FF2B5EF4-FFF2-40B4-BE49-F238E27FC236}">
                <a16:creationId xmlns:a16="http://schemas.microsoft.com/office/drawing/2014/main" id="{82FEFE31-479C-245B-5E95-33223CADA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50" y="3657600"/>
            <a:ext cx="9429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3">
            <a:extLst>
              <a:ext uri="{FF2B5EF4-FFF2-40B4-BE49-F238E27FC236}">
                <a16:creationId xmlns:a16="http://schemas.microsoft.com/office/drawing/2014/main" id="{E2C76B7A-F903-A614-093A-5542D0AAE53F}"/>
              </a:ext>
            </a:extLst>
          </p:cNvPr>
          <p:cNvSpPr txBox="1">
            <a:spLocks noChangeArrowheads="1"/>
          </p:cNvSpPr>
          <p:nvPr/>
        </p:nvSpPr>
        <p:spPr bwMode="auto">
          <a:xfrm>
            <a:off x="3398838" y="5688013"/>
            <a:ext cx="2732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Look up, do you see these?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8D461-840F-06E8-9381-212CCE191382}"/>
              </a:ext>
            </a:extLst>
          </p:cNvPr>
          <p:cNvSpPr>
            <a:spLocks noGrp="1"/>
          </p:cNvSpPr>
          <p:nvPr>
            <p:ph type="title"/>
          </p:nvPr>
        </p:nvSpPr>
        <p:spPr/>
        <p:txBody>
          <a:bodyPr rtlCol="0">
            <a:normAutofit fontScale="90000"/>
          </a:bodyPr>
          <a:lstStyle/>
          <a:p>
            <a:pPr algn="ctr" eaLnBrk="1" fontAlgn="auto" hangingPunct="1">
              <a:spcAft>
                <a:spcPts val="0"/>
              </a:spcAft>
              <a:defRPr/>
            </a:pPr>
            <a:r>
              <a:rPr lang="en-US" dirty="0"/>
              <a:t>1910.157 (e) </a:t>
            </a:r>
            <a:br>
              <a:rPr lang="en-US" dirty="0"/>
            </a:br>
            <a:r>
              <a:rPr lang="en-US" dirty="0"/>
              <a:t>Inspection, maintenance and testing. </a:t>
            </a:r>
          </a:p>
        </p:txBody>
      </p:sp>
      <p:sp>
        <p:nvSpPr>
          <p:cNvPr id="53251" name="Content Placeholder 2">
            <a:extLst>
              <a:ext uri="{FF2B5EF4-FFF2-40B4-BE49-F238E27FC236}">
                <a16:creationId xmlns:a16="http://schemas.microsoft.com/office/drawing/2014/main" id="{8CB1A763-CFF5-6EBD-B5C1-FB9C0D3FDED2}"/>
              </a:ext>
            </a:extLst>
          </p:cNvPr>
          <p:cNvSpPr>
            <a:spLocks noGrp="1"/>
          </p:cNvSpPr>
          <p:nvPr>
            <p:ph idx="1"/>
          </p:nvPr>
        </p:nvSpPr>
        <p:spPr>
          <a:xfrm>
            <a:off x="457200" y="1905000"/>
            <a:ext cx="8229600" cy="3429000"/>
          </a:xfrm>
        </p:spPr>
        <p:txBody>
          <a:bodyPr/>
          <a:lstStyle/>
          <a:p>
            <a:pPr eaLnBrk="1" hangingPunct="1"/>
            <a:r>
              <a:rPr lang="en-US" altLang="en-US" sz="2400" b="1">
                <a:hlinkClick r:id="rId2"/>
              </a:rPr>
              <a:t>1910.157(e)(1)</a:t>
            </a:r>
            <a:r>
              <a:rPr lang="en-US" altLang="en-US" sz="2400"/>
              <a:t>The employer shall be responsible for the inspection, maintenance and testing of all portable fire extinguishers in the workplace. </a:t>
            </a:r>
          </a:p>
          <a:p>
            <a:pPr eaLnBrk="1" hangingPunct="1"/>
            <a:endParaRPr lang="en-US" altLang="en-US" sz="2400"/>
          </a:p>
          <a:p>
            <a:pPr eaLnBrk="1" hangingPunct="1"/>
            <a:r>
              <a:rPr lang="en-US" altLang="en-US" sz="2400" b="1">
                <a:hlinkClick r:id="rId3"/>
              </a:rPr>
              <a:t>1910.157(e)(2)</a:t>
            </a:r>
            <a:r>
              <a:rPr lang="en-US" altLang="en-US" sz="2400"/>
              <a:t>Portable extinguishers or hose used in lieu thereof under paragraph (d)(3) of this section shall be visually inspected monthly.</a:t>
            </a:r>
          </a:p>
        </p:txBody>
      </p:sp>
      <p:pic>
        <p:nvPicPr>
          <p:cNvPr id="53252" name="Picture 2">
            <a:extLst>
              <a:ext uri="{FF2B5EF4-FFF2-40B4-BE49-F238E27FC236}">
                <a16:creationId xmlns:a16="http://schemas.microsoft.com/office/drawing/2014/main" id="{FE07795B-90FB-86FC-9335-188FEB00E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9288" y="4267200"/>
            <a:ext cx="23050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0BEAE180-DDB7-C881-0439-D00B02F860CC}"/>
              </a:ext>
            </a:extLst>
          </p:cNvPr>
          <p:cNvSpPr>
            <a:spLocks noGrp="1"/>
          </p:cNvSpPr>
          <p:nvPr>
            <p:ph type="title"/>
          </p:nvPr>
        </p:nvSpPr>
        <p:spPr/>
        <p:txBody>
          <a:bodyPr/>
          <a:lstStyle/>
          <a:p>
            <a:pPr algn="ctr" eaLnBrk="1" hangingPunct="1"/>
            <a:r>
              <a:rPr lang="en-US" altLang="en-US" dirty="0"/>
              <a:t>Monthly Inspection </a:t>
            </a:r>
          </a:p>
        </p:txBody>
      </p:sp>
      <p:sp>
        <p:nvSpPr>
          <p:cNvPr id="54275" name="Content Placeholder 2">
            <a:extLst>
              <a:ext uri="{FF2B5EF4-FFF2-40B4-BE49-F238E27FC236}">
                <a16:creationId xmlns:a16="http://schemas.microsoft.com/office/drawing/2014/main" id="{1E13D316-BBBD-1D56-80E2-24020BC64744}"/>
              </a:ext>
            </a:extLst>
          </p:cNvPr>
          <p:cNvSpPr>
            <a:spLocks noGrp="1"/>
          </p:cNvSpPr>
          <p:nvPr>
            <p:ph sz="half" idx="1"/>
          </p:nvPr>
        </p:nvSpPr>
        <p:spPr>
          <a:xfrm>
            <a:off x="495300" y="1524000"/>
            <a:ext cx="8001000" cy="1905000"/>
          </a:xfrm>
        </p:spPr>
        <p:txBody>
          <a:bodyPr/>
          <a:lstStyle/>
          <a:p>
            <a:pPr marL="514350" indent="-514350" eaLnBrk="1" hangingPunct="1">
              <a:buFont typeface="Calibri" panose="020F0502020204030204" pitchFamily="34" charset="0"/>
              <a:buAutoNum type="arabicPeriod"/>
            </a:pPr>
            <a:r>
              <a:rPr lang="en-US" altLang="en-US" sz="2400"/>
              <a:t>Is the Fire Extinguisher in its designated place?</a:t>
            </a:r>
          </a:p>
          <a:p>
            <a:pPr marL="514350" indent="-514350" eaLnBrk="1" hangingPunct="1">
              <a:buFont typeface="Calibri" panose="020F0502020204030204" pitchFamily="34" charset="0"/>
              <a:buAutoNum type="arabicPeriod"/>
            </a:pPr>
            <a:r>
              <a:rPr lang="en-US" altLang="en-US" sz="2400"/>
              <a:t>No obstruction to access or visibility?</a:t>
            </a:r>
          </a:p>
          <a:p>
            <a:pPr marL="514350" indent="-514350" eaLnBrk="1" hangingPunct="1">
              <a:buFont typeface="Calibri" panose="020F0502020204030204" pitchFamily="34" charset="0"/>
              <a:buAutoNum type="arabicPeriod"/>
            </a:pPr>
            <a:r>
              <a:rPr lang="en-US" altLang="en-US" sz="2400"/>
              <a:t>Pressure gauge reading or indicator in operable range or position?</a:t>
            </a:r>
          </a:p>
        </p:txBody>
      </p:sp>
      <p:pic>
        <p:nvPicPr>
          <p:cNvPr id="54276" name="Picture 4" descr="http://ts2.mm.bing.net/th?id=I4719336471004845&amp;pid=1.7&amp;w=121&amp;h=154&amp;c=7&amp;rs=1">
            <a:extLst>
              <a:ext uri="{FF2B5EF4-FFF2-40B4-BE49-F238E27FC236}">
                <a16:creationId xmlns:a16="http://schemas.microsoft.com/office/drawing/2014/main" id="{492CCB9C-61F4-4297-8C16-3E30BD742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300" y="3151188"/>
            <a:ext cx="2511426" cy="319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4">
            <a:extLst>
              <a:ext uri="{FF2B5EF4-FFF2-40B4-BE49-F238E27FC236}">
                <a16:creationId xmlns:a16="http://schemas.microsoft.com/office/drawing/2014/main" id="{D9EB2BFF-01DA-32DF-3811-46FF3C61C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962" y="3086544"/>
            <a:ext cx="3233738" cy="322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9A3CB6E5-272E-C538-C0D2-9406A2CA72CB}"/>
              </a:ext>
            </a:extLst>
          </p:cNvPr>
          <p:cNvSpPr>
            <a:spLocks noGrp="1"/>
          </p:cNvSpPr>
          <p:nvPr>
            <p:ph type="title"/>
          </p:nvPr>
        </p:nvSpPr>
        <p:spPr/>
        <p:txBody>
          <a:bodyPr/>
          <a:lstStyle/>
          <a:p>
            <a:pPr algn="ctr" eaLnBrk="1" hangingPunct="1"/>
            <a:r>
              <a:rPr lang="en-US" altLang="en-US" dirty="0"/>
              <a:t>Monthly Visual Inspection </a:t>
            </a:r>
          </a:p>
        </p:txBody>
      </p:sp>
      <p:sp>
        <p:nvSpPr>
          <p:cNvPr id="55299" name="Text Placeholder 3">
            <a:extLst>
              <a:ext uri="{FF2B5EF4-FFF2-40B4-BE49-F238E27FC236}">
                <a16:creationId xmlns:a16="http://schemas.microsoft.com/office/drawing/2014/main" id="{F213F30A-3963-543B-081D-453B94A0AC63}"/>
              </a:ext>
            </a:extLst>
          </p:cNvPr>
          <p:cNvSpPr>
            <a:spLocks noGrp="1"/>
          </p:cNvSpPr>
          <p:nvPr>
            <p:ph type="body" idx="1"/>
          </p:nvPr>
        </p:nvSpPr>
        <p:spPr/>
        <p:txBody>
          <a:bodyPr/>
          <a:lstStyle/>
          <a:p>
            <a:pPr eaLnBrk="1" hangingPunct="1"/>
            <a:r>
              <a:rPr lang="en-US" altLang="en-US"/>
              <a:t>Cylinder Shell</a:t>
            </a:r>
          </a:p>
        </p:txBody>
      </p:sp>
      <p:sp>
        <p:nvSpPr>
          <p:cNvPr id="55300" name="Content Placeholder 4">
            <a:extLst>
              <a:ext uri="{FF2B5EF4-FFF2-40B4-BE49-F238E27FC236}">
                <a16:creationId xmlns:a16="http://schemas.microsoft.com/office/drawing/2014/main" id="{576E0496-473A-D16B-AD6C-E6D45C74AD41}"/>
              </a:ext>
            </a:extLst>
          </p:cNvPr>
          <p:cNvSpPr>
            <a:spLocks noGrp="1"/>
          </p:cNvSpPr>
          <p:nvPr>
            <p:ph sz="half" idx="2"/>
          </p:nvPr>
        </p:nvSpPr>
        <p:spPr>
          <a:xfrm>
            <a:off x="457200" y="2174875"/>
            <a:ext cx="5486400" cy="3951288"/>
          </a:xfrm>
        </p:spPr>
        <p:txBody>
          <a:bodyPr>
            <a:normAutofit fontScale="92500" lnSpcReduction="10000"/>
          </a:bodyPr>
          <a:lstStyle/>
          <a:p>
            <a:pPr marL="457200" indent="-457200" eaLnBrk="1" hangingPunct="1">
              <a:buFont typeface="Calibri" panose="020F0502020204030204" pitchFamily="34" charset="0"/>
              <a:buAutoNum type="arabicPeriod"/>
            </a:pPr>
            <a:endParaRPr lang="en-US" altLang="en-US"/>
          </a:p>
          <a:p>
            <a:pPr marL="457200" indent="-457200" eaLnBrk="1" hangingPunct="1">
              <a:buFont typeface="Calibri" panose="020F0502020204030204" pitchFamily="34" charset="0"/>
              <a:buAutoNum type="arabicPeriod"/>
            </a:pPr>
            <a:r>
              <a:rPr lang="en-US" altLang="en-US"/>
              <a:t>Corrosion </a:t>
            </a:r>
          </a:p>
          <a:p>
            <a:pPr marL="457200" indent="-457200" eaLnBrk="1" hangingPunct="1">
              <a:buFont typeface="Calibri" panose="020F0502020204030204" pitchFamily="34" charset="0"/>
              <a:buAutoNum type="arabicPeriod"/>
            </a:pPr>
            <a:r>
              <a:rPr lang="en-US" altLang="en-US"/>
              <a:t>Mechanical Damage (dent abrasion)</a:t>
            </a:r>
          </a:p>
          <a:p>
            <a:pPr marL="457200" indent="-457200" eaLnBrk="1" hangingPunct="1">
              <a:buFont typeface="Calibri" panose="020F0502020204030204" pitchFamily="34" charset="0"/>
              <a:buAutoNum type="arabicPeriod"/>
            </a:pPr>
            <a:r>
              <a:rPr lang="en-US" altLang="en-US"/>
              <a:t>Paint Condition</a:t>
            </a:r>
          </a:p>
          <a:p>
            <a:pPr marL="457200" indent="-457200" eaLnBrk="1" hangingPunct="1">
              <a:buFont typeface="Calibri" panose="020F0502020204030204" pitchFamily="34" charset="0"/>
              <a:buAutoNum type="arabicPeriod"/>
            </a:pPr>
            <a:r>
              <a:rPr lang="en-US" altLang="en-US"/>
              <a:t>Presence of repairs (welds, soldering)</a:t>
            </a:r>
          </a:p>
          <a:p>
            <a:pPr marL="457200" indent="-457200" eaLnBrk="1" hangingPunct="1">
              <a:buFont typeface="Calibri" panose="020F0502020204030204" pitchFamily="34" charset="0"/>
              <a:buAutoNum type="arabicPeriod"/>
            </a:pPr>
            <a:r>
              <a:rPr lang="en-US" altLang="en-US"/>
              <a:t>Damaged Threads</a:t>
            </a:r>
          </a:p>
          <a:p>
            <a:pPr marL="457200" indent="-457200" eaLnBrk="1" hangingPunct="1">
              <a:buFont typeface="Calibri" panose="020F0502020204030204" pitchFamily="34" charset="0"/>
              <a:buAutoNum type="arabicPeriod"/>
            </a:pPr>
            <a:r>
              <a:rPr lang="en-US" altLang="en-US"/>
              <a:t>Broken Hanger attachment</a:t>
            </a:r>
          </a:p>
          <a:p>
            <a:pPr marL="457200" indent="-457200" eaLnBrk="1" hangingPunct="1">
              <a:buFont typeface="Calibri" panose="020F0502020204030204" pitchFamily="34" charset="0"/>
              <a:buAutoNum type="arabicPeriod"/>
            </a:pPr>
            <a:r>
              <a:rPr lang="en-US" altLang="en-US"/>
              <a:t>Broken Handle Lug</a:t>
            </a:r>
          </a:p>
        </p:txBody>
      </p:sp>
      <p:pic>
        <p:nvPicPr>
          <p:cNvPr id="55301" name="Picture 2" descr="https://encrypted-tbn1.google.com/images?q=tbn:ANd9GcT3NSs9szbe92AulA-aUjZ3vAcTFF5OgXPz5GF3jKfoqGbVf66jtA">
            <a:extLst>
              <a:ext uri="{FF2B5EF4-FFF2-40B4-BE49-F238E27FC236}">
                <a16:creationId xmlns:a16="http://schemas.microsoft.com/office/drawing/2014/main" id="{A336FC4C-BA4E-5AC7-A861-CDBFBCCAC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524000"/>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4" descr="https://encrypted-tbn0.google.com/images?q=tbn:ANd9GcS_yWZ0zCbeM4LzacQLNbpaJgINvrCtkwX28okoMo8NFosQqg1k">
            <a:extLst>
              <a:ext uri="{FF2B5EF4-FFF2-40B4-BE49-F238E27FC236}">
                <a16:creationId xmlns:a16="http://schemas.microsoft.com/office/drawing/2014/main" id="{055F96A3-C4AA-1888-1247-69B8AA006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3434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C8543832-0B82-DAA6-48A4-0557F168A395}"/>
              </a:ext>
            </a:extLst>
          </p:cNvPr>
          <p:cNvSpPr>
            <a:spLocks noGrp="1"/>
          </p:cNvSpPr>
          <p:nvPr>
            <p:ph type="title"/>
          </p:nvPr>
        </p:nvSpPr>
        <p:spPr/>
        <p:txBody>
          <a:bodyPr/>
          <a:lstStyle/>
          <a:p>
            <a:pPr algn="ctr" eaLnBrk="1" hangingPunct="1"/>
            <a:r>
              <a:rPr lang="en-US" altLang="en-US" dirty="0"/>
              <a:t>Monthly Visual Inspection </a:t>
            </a:r>
          </a:p>
        </p:txBody>
      </p:sp>
      <p:sp>
        <p:nvSpPr>
          <p:cNvPr id="4" name="Text Placeholder 3">
            <a:extLst>
              <a:ext uri="{FF2B5EF4-FFF2-40B4-BE49-F238E27FC236}">
                <a16:creationId xmlns:a16="http://schemas.microsoft.com/office/drawing/2014/main" id="{E596F955-14E6-3896-5C76-C5F90EC64729}"/>
              </a:ext>
            </a:extLst>
          </p:cNvPr>
          <p:cNvSpPr>
            <a:spLocks noGrp="1"/>
          </p:cNvSpPr>
          <p:nvPr>
            <p:ph type="body" idx="1"/>
          </p:nvPr>
        </p:nvSpPr>
        <p:spPr>
          <a:xfrm>
            <a:off x="457200" y="1535113"/>
            <a:ext cx="4876800" cy="639762"/>
          </a:xfrm>
        </p:spPr>
        <p:txBody>
          <a:bodyPr rtlCol="0">
            <a:normAutofit fontScale="92500"/>
          </a:bodyPr>
          <a:lstStyle/>
          <a:p>
            <a:pPr eaLnBrk="1" fontAlgn="auto" hangingPunct="1">
              <a:spcAft>
                <a:spcPts val="0"/>
              </a:spcAft>
              <a:defRPr/>
            </a:pPr>
            <a:r>
              <a:rPr lang="en-US" dirty="0"/>
              <a:t>Name Plate, Instructions and Pull Ring</a:t>
            </a:r>
          </a:p>
        </p:txBody>
      </p:sp>
      <p:sp>
        <p:nvSpPr>
          <p:cNvPr id="5" name="Content Placeholder 4">
            <a:extLst>
              <a:ext uri="{FF2B5EF4-FFF2-40B4-BE49-F238E27FC236}">
                <a16:creationId xmlns:a16="http://schemas.microsoft.com/office/drawing/2014/main" id="{7C4209F8-F6CB-3825-13A9-E527E074AE6B}"/>
              </a:ext>
            </a:extLst>
          </p:cNvPr>
          <p:cNvSpPr>
            <a:spLocks noGrp="1"/>
          </p:cNvSpPr>
          <p:nvPr>
            <p:ph sz="half" idx="2"/>
          </p:nvPr>
        </p:nvSpPr>
        <p:spPr>
          <a:xfrm>
            <a:off x="457200" y="2471738"/>
            <a:ext cx="5486400" cy="3951287"/>
          </a:xfrm>
        </p:spPr>
        <p:txBody>
          <a:bodyPr rtlCol="0">
            <a:normAutofit/>
          </a:bodyPr>
          <a:lstStyle/>
          <a:p>
            <a:pPr marL="457200" indent="-457200" eaLnBrk="1" fontAlgn="auto" hangingPunct="1">
              <a:spcAft>
                <a:spcPts val="0"/>
              </a:spcAft>
              <a:buFont typeface="+mj-lt"/>
              <a:buAutoNum type="arabicPeriod"/>
              <a:defRPr/>
            </a:pPr>
            <a:r>
              <a:rPr lang="en-US" dirty="0"/>
              <a:t>Illegible Wording</a:t>
            </a:r>
          </a:p>
          <a:p>
            <a:pPr marL="457200" indent="-457200" eaLnBrk="1" fontAlgn="auto" hangingPunct="1">
              <a:spcAft>
                <a:spcPts val="0"/>
              </a:spcAft>
              <a:buFont typeface="+mj-lt"/>
              <a:buAutoNum type="arabicPeriod"/>
              <a:defRPr/>
            </a:pPr>
            <a:r>
              <a:rPr lang="en-US" dirty="0"/>
              <a:t>Corrosion or loose plate</a:t>
            </a:r>
          </a:p>
          <a:p>
            <a:pPr marL="457200" indent="-457200" eaLnBrk="1" fontAlgn="auto" hangingPunct="1">
              <a:spcAft>
                <a:spcPts val="0"/>
              </a:spcAft>
              <a:buFont typeface="+mj-lt"/>
              <a:buAutoNum type="arabicPeriod"/>
              <a:defRPr/>
            </a:pPr>
            <a:r>
              <a:rPr lang="en-US" dirty="0"/>
              <a:t>Verifying operating instructions on nameplates are legible and face outward.</a:t>
            </a:r>
          </a:p>
          <a:p>
            <a:pPr marL="457200" indent="-457200" eaLnBrk="1" fontAlgn="auto" hangingPunct="1">
              <a:spcAft>
                <a:spcPts val="0"/>
              </a:spcAft>
              <a:buFont typeface="+mj-lt"/>
              <a:buAutoNum type="arabicPeriod"/>
              <a:defRPr/>
            </a:pPr>
            <a:r>
              <a:rPr lang="en-US" dirty="0"/>
              <a:t>Broken, missing safety seals and tamper indicators.</a:t>
            </a:r>
          </a:p>
          <a:p>
            <a:pPr eaLnBrk="1" fontAlgn="auto" hangingPunct="1">
              <a:spcAft>
                <a:spcPts val="0"/>
              </a:spcAft>
              <a:defRPr/>
            </a:pPr>
            <a:endParaRPr lang="en-US" dirty="0"/>
          </a:p>
        </p:txBody>
      </p:sp>
      <p:sp>
        <p:nvSpPr>
          <p:cNvPr id="56325" name="AutoShape 2" descr="data:image/jpeg;base64,/9j/4AAQSkZJRgABAQAAAQABAAD/2wCEAAkGBhQSEBUUEhQUFRQVFxgaGBgXFxcYFBUYGBcVFRQXGBgXHCYeFxojGRYYIC8gIycpLCwsFR4xNTAqNSYrLCkBCQoKDgwOGg8PGjQiHCQpKSwsLCkpLCktKSwpLCwsLCwsLywsKSwsLCwsLCwsLCktLCwsKSwsKSksLCksLCwsLP/AABEIAN4A4wMBIgACEQEDEQH/xAAcAAABBQEBAQAAAAAAAAAAAAAAAQQFBgcDAgj/xABHEAACAQIDBQQHBAcGBAcAAAABAgADEQQSIQUGMUFRImFxkQcTMoGhscEUQlJyI1NigpKy0SQlotLh8BUWQ8IXM3OTo+Lx/8QAGgEAAgMBAQAAAAAAAAAAAAAAAAIBAwQFBv/EAC8RAAIBAwMCAwcEAwAAAAAAAAABAgMRMQQSIUFRBRMiMnGBkaHR8BRhscEzQuH/2gAMAwEAAhEDEQA/ANxhCEACEIQAIQhAAhCEACEIQAIQhAAhCEACEIQAIQhAAhCJeACzlWrKqlmIAHEk2AkftveKlhlu5ux4IPaP9B3mZlt/emriTqbJyUeyP8x7zM9XURp+86mh8Mq6t3xHv9iybx+kDimG/jPH90cvEyiV8QzkliST1JPzngxLTlVKsqjuz2+k0NLSxtBfHqEIRbSo2iCaL6M9mstOpWYWD2C94W9z4XPwkTuxuE9UrUrgpT45eDv/AJR8ZpdGiFUKoAAFgBwAHAToaWg775Hk/GvEoTg9PTd+7/o9QiwnSPJhCEIAEIQgAl4QiwASLCEACRe2N4KeGANQnUXGnHW1h390lI3x2BSshSooZTxB/wB6HviyvbjJZTcFJb1ddbDLZG8NPEEhMwKgGzC1weYPAyUlMG5dbD0n+zYglrsVVgBpyGYcG74w3e3qemznEvU07JVwdGGpsTwP7PhKFVcbKaOjPRQqqU9NK6XTqaHCRGyd5aOIbKmYG1xmFrjhoZLXl8ZKSujmzpypvbNWYsIkWMIEIRCYAIxtKZvNv6Kd6eHsW4F+Kj8o5nv4eMbb77zkn1FFtNc5H8t+nWUJrnWc/Uamz2wPUeF+ERmlVr46L7nXE4p6jFnJJOpJNyZwMUiBE52T10UoqyEtPUAJbt3NwXq2evemnJfvt/lHxjwpym7JGfU6ulpo7qjt/ZXdl7Hq4h8tJbnmeCr3k8ppG7u5FLD2d7VKvU+yv5R9TrJ7AbPSigSmoVRyHzPU98czp0dNGHL5Z4vX+MVdTeMPTH6v3iWiwhNZxQhCEACEIQASEWEACEIQAIQhAAhCEAEtOOJwaVEKuoZW4gi4M7wgSm07opY3FejnOGrkEnsK40AHAZhrfvkTsreytRrEYk1AEGV1bhmvoQ1tDYe+aTaeKtBWBDKCDxBFwfGZ3QtZwdjpx8Qck1Xjvv1w18bERs3e2hXdUTMC18txobakXBOsmryoDcAU6rVKFUoD7KFQUGtyL8bdOnfIXDbaxVDF5K7VLJctxNN1Og1sbC/PukKrKHtoZ6OlXbemlhXs8mkyD3w219nwzEe2/ZTxPE+4fScsLvxhnZVzMC7ZRcdnMeAuJT98Nq/aMSQvaSn2V6E/ebzHwkVqyUPS+SdDoJy1CVWLSXLuQQINMnn/AL8xGxtYHuE6PgCDcxPsDHQdBp49JyrnuYuK6nliI62ZsipiHyUlueZ+6o6seUnN3dxXr2erenS/xv4fhHeZo+z9nU6KBKahVHT5k8zNVLTSnzLhHF13jNOh6KXql9EQm7m5NLD2d7VKvUjsr+UfXjLIBFEJ04wUFZHj61epWlvqO7CEIRikIQhAAhCEACEIQAIQhAAhCEACJFhAAhCEACEIQAIQhAAnhkvxnueWMAM+3s3ZpYap9ppsUzEgUgBlLsDdh0AFzbrIDCYkCS2++MbEVP0ZGSnovefvEeQHu75U6NQg2+c41eSU/SuD3vh9Oc9OvNd5fwuiLI1FXGkYYjDsCf8AZ84mHrkSQp1gws3+sTiQ/qpvug2NvXVwtgRnp81JN+/KTwPwmg7F3go4pb0m1HtKdHXxH14TN8VhhzOnx9w5xxubR/t9MKbkCoXsfYAW2VupuRcdZoo1Zxko5RzNfo6FWnKquJJX4w/eamIRBFnUPJBCEIAEIQgAQhCABCEIAEIQgAQiQvABYTzeF4AeoTzeJmgB7hPOaKGgAsIRCYABlW29t8MTTQ9gaOw59VB6dTOm8u3ct6VM2P32/CPwj9o/CVjDuwIfIcqj9GpBs7cAR1N7a9SJlq1edqOrptMoQ8+p8F+fnUkcTulXxGUqy0VA4Ean3D6mNMT6Mqo1SujHnmUr5WJnnaO9lam5T1hZho5FlTOOISw4A6d9hGeI3/rINWNyLd2nO9va7++I6VOWUTHxbUw9hpLtZEjQ9H9dT7dK3i39I5G5NbrT8bn+kqWO9KeIppmUAkkA3ZiBxOnThIxfTDi73uPDQA+Pf4SVp6fYWXi+peWvkXxtzsRe/wCjNrW7ZFjfU+zyE7bH3fxGFqu9CnRYvo2ZySOenDiTr4CUzAelnEk2OVgeNyoPLhlYEf6yXXfc5ibtryNQ9kWsQAOI563MlUoxwLLxOtNOMrNPKNJ2dWqFB61Mr87EFeOltSeHWOTUme09+NLg25+254/mJnRd8X0IqHUcLIRpzvaXKZgly74L6tYT2GlFG9z9fNV91rERwu+ZFg2S563A+DGNvQti5wkZsbaXrs5FsoYAENmVrqGLKfw3NvEGScZO5AQhCSAQhCABEiytbwb4LRutOzOOJPsr/UxXJLIFjZranhOSYtW9k5vDUefCZ5R21VrPqlSqeXJR7uAHhJWntmtT0erRp/sgZ39wUX90qdVDKEnhFzuek8MW5AeZ/pKuu1cQ47AxDd60FpjzdorfbGHs1ve1EWk+YmTsl+MnnxbDin+L/SexiW/Vt7iPraVoYbFg3yVb/moH6idxtLFJxp1jbrTVr/wNJ3kKEv2+aLB9oHMMPEG3mJ7RweBB8JD0d6FuBUAQn8WZP5hb4yTQJUFwOPMEfNTGUr4IcZLKHAMg94t4BSGRD+kI1P4B+I9/QTrtjY9Soq5KrqyG6m9teGttGHjKfjdjV6tX1WUh3a7udVA5uT9PdKKtWS4SOnodPSnLdUlwsobbPwr42t6qmSKa61Knj83PLzl3r4dBWprpaimmns2sb38EE64LBUsDhrKDlXUn7zsbC57yZT94t4ylF8pBxFe6KoucucZbjuAPnaJGGxWeXkXW6v8AUS9PEFj7szPa23x657nXMT5m+vfOSbwCVKtTs7Zr3DH4G0RTNG051y74ZlrXDMqgDMbgDhz7+MhsRi6Sv2XVuV1Fh5de+R2E2nUpZGRrEnQkAkecn9nbpfakes9QhhxsqgdeAsBLY02Z51VHgTColT2XVmPBVsW8rR5VTIbOGXxW0Y7G2/UwD5EWm6sbXKAVBp+IcfAxntbazYhrlso5CVyg07FlOopq6Jh9oJ+Ii3SOcLtJdAHJtfkOt+UpFZraC5776TrsuubmLt4Lbl/O2MnO55DlHIxxqDUjX3ceHlI/Ze7tWogfLcmzdTlPDT4y07L2L6uhUq1RoinTmxOg92topFy8bt9glSeIuP3Syt7xdP4hLDKJsbbOZUqKbsAMw/FZSP8AGl7ftLaXejVDKCDcEAg9QdQZbB8WIOkIQjgE4Y3FrSpvUc2RFZmPQKCT8BO8qnpSxOTZOJ1sWVUH77qp+BMCG7IqVH0gVsQ1eoGKoCqUqa2tdsxLE+0xAFulzw0jSlVpU8zVWV3XVrn9HT52J5mZrR2gyU1yFlYF82U8QTdW+JHdp1jTGbXvSNMXIbX964+VpllTcmW05KK5PozdvApisOlU1S9NxcJTuiDkQ1u0Tca3MseGwFOmLU0VfAAfHnMt9GWIqUsFS7RF8x9zMSoIPUa++aXhsexFyubvX+keG2PBEpSeR/FjdMeh52PRuyfjO4a/CXXQgsSF4SQPLoCLEXHfGD7Dpg5qd6TdaZyj3r7J94kjOdbEKo7TAeJAitLqSm0VRN8MtV6dRhemxUhlCsQp9pdbHTW3fPbbz02cOjC4IBF/aB426g/AysekvH0y65XHI6ceYaQmx9kMVoVRdy5Z1UcSAxVLj3ZiO6Yd73NdjsVtJCNGFePG5YL5vHvGgVqhsaVPRQdBUc6H3D+sqe698b6wrZXoPSqUywvcgkm545dAJWt5sXWrjOFIoUmygcs2pN+/Q+Uf+ijaWTHPTbhWVR773H1lyV+WcmXYzTFEtUdj952PvLEmc0WfS1X0UbMbjhVHg9Qd/Joyq+hjZnKlUHhVqfUmaBDAK2iIth7ZN+fsgW8NJpe59P8Au+sx6Th6YNiUcKmDShSWmueoNBq1lp+03Fj3kzruxUts2t3lZpp4OZquJfB/wUXaK/2hfE/ymR1dZZ9nYJX2pQpuMytUsR1GQ6aTRqPoYwtTtGtiAeNrpb4rK63tF+j/AMZhz0yBeTGxcAA9AkEioqOw63qMpA7rLNhrehLDMLevreVO/wDLOVT0ZUcM1JlquwpKoGYLc5XZuI726TPK9jYyv7yb0thlRFGSozlrfhVeyi+QkOd4Xrg5mNm4jl1It8ZE7+bR9dj6rA3VOwOmnE+cjdmV2zaC8RKyGiabuLhXeu6m/qlpgacyWGQX53JPl3TW6VMKoA4AAeUz/wBG9ankphj+kdnIHcgshPdq1vfNDj0+eRpxccoIQhLCsWZ/6acRbZ6J+srIPcqu/wBBL/Ms9NuIucJRvxaq5/dCIP5zB4FlgyU0L6C0ldjbvfaaiuyFaCEKzEHKz/gBOl+BPlznbd3d6pjsQtCl2Se072uKNO9i+vE8gOZ7gZ9A4HYFGjhlw6IvqVXKFOt+pPVibknmSYjTeCY92Z/RuGysCCOBAtoOnd3GS+HrOLFTY9V0J8VOh9xj3aG5rKQ2GqWA1FNybD8r8R4GQWI+0Yc3yOluTDNTPgw0lDvHJoUFL2WWmhtupazim/iTTY/xjKfcZ6balPi1CoveoBHmhlfwW+1MC1agy/tUycp78p0jz/mbAt/1LdzUyp8xYR1K5VKElkmKe3MP+KovjntHA29Q/Wfzn6SGobTwrHs1wP32+TXjwYVDqMQrdxNP5gXk3fYUMdvHRsQA7G3IED3XtK/iNsgG4pove5LH+FBc+Esj7NBFvV0ql+RdtfhadaSOns4WmPB1v55YrjJkpoz7am79faDhhQNlUgO49UDxIULxIv16xhupvCuzapp4mmWGYKrE2fDqWPrAVPIE3014zU/+JVueGb3OplU3k2Dh6ztWahUp1j9691JACjMh0OgA01lc4bfVHJ1tJqoSh5Go5h0t0f2HG9JGtEBGpY1XKEAaVgoIsw5NpY9T0mJ7E24MPjKFVhpRdSRwJCm7DxtcS0bVWpRZURmGVg6BSWpq17hlH3TcaiVbauwWZi5IsxYnLb71ybDkLnhaRCsm3fgtreEVFFSovcn2L3ifT5UbMKWHUCzZWZrn9k25+Erj78Ytx28dWueIAAHkLWlROzmUg8vAi4HGeKlF79kra+lxrL9yfU5r0tWOYstFdftRU18RVq5b2zHhfja/hJnZ+GprTZAz5SRcZrjQAjQWB4yiUvW20KE89CPlHVJ6pPEA20sDb4yVUUepP6CrUfsFjxeBph84zhwbhlazAjgQTreKm+WLpH9Hi8TpyYhx5NeVwU6pPabyBnqpsuqNblh3X+kR1Yt5L4+GahR9g1LdD0wE1hSx7oEYdmtlyZWHKoAbAEcGFrW143kvvbv5hjSf1FenVYLbsMG1v3TG22IHW+fX36eekcYHZtJKfbuLaXW2tuZ6mK6ytYtXhNa73NK3dkRiamZiTzOsn9l7NyeqvYu65yvMA6IPE8e4Q2RUphiAuZWtYNcXPdzmqbL3Kw/qmWu4WoSCCLKyEAXylrm3ERHKU/SlYuhptNpnGdWe79okvuPsRFoJVYK1RrsGy2ZQRYgd2mndLXGVDFUUVVV0AUAAXGgAsI7p1QwupBHUG4muCUVY5Feq6tRyf4j1CEI5SIZg/pW2g1famRBmNMJQRRxd2IZgO8s6r7psu8m2lwmFqVmsco7I/E50RfexHxmUeinYpxmPfGVe0mHJsT9+u9yW7yAxbxdYrFfLsaNuHuiuAwoQ2NapZqzj7z29kH8KjQe88zLLEEWSMJaGWLCSAxxGxqL+1TX3C3ykZiNx8M3Jl8CD/MDLDCI4RfQZSawykV/RhSJ7NS35qan+UrGb+i4j2aqfw1F+TkTQ4RfKiN5svxGcN6Nq/Kqv/uVB8wYn/ImMHCqfdXb6pNIhDyl+MnzX2XyRna7o44f9RvdW/wDrPDbk4x/arVB++pmjwh5S7snzf2XyMe2xuRWw1M1ajswuBqRpc2B077D3yu4HAfasXVpetZXuzKhUuGFsxI5LabRvjgmq4KqqDM1gwHM5WVreQMp+4e7RTF4jEHXsso/Zv394lEqdpWL46mUYqUXZpmX7Sx60iULlgDlv6tQNOMiK21adzbMB+W5knt7BN9tYFeNZ7cLHMSR84+fZiA2WiGFvabML+XzjKMUQ9XWlmRXV2sgFgWHU5OPwnSjtm1yG16mnqJLWp8Dh11/P/WTO72yRiM7CioVMoIGjMWvlADdbWvy0haPYP1VZf7v5lWo7Vudah96afKdfttNjc1jr1BE0iru9h0w1NjTtUqZzlcC4KsgAtYi2XNqOZjirsPZ+mjA3W91QDKeJsOYjbUuhVLUVJKzk38TPcOlJxpiVB6EEfI2jvF7n1tGSpTdWUMCCwFm4e0BLdvFubhv+H+vw63KswY214kDw5ac83vlr2DRp4vY1NBqy4dabadpalNAMvXRh5Hvht6IRVG3eXJmG5ew74umGIZka7Aar2Tca8+E0LaW22ViopK1ibkhtfeBaVncPCmnXewuXJUdbmw9wmxotgB0kQW4m6WV9TNae3qiuT6qkR0LEfMCXvYWK9ZRDCmKdydFZWHebrpx+UkCIAS6MWhJbei+v/AhCLHFMY9MO8zVa6YSjdsjBbD79Z7AD90NbxqHpNL3M3bXA4KnQWxZRd2H3qjau3noO4CZh6JdgHFYx8fVuadFmWkTxes1y7nvUMT+Z+6bSDFRCPUIRCYxIsJCUd7KTOVUE2JF9LaaXjmtttQDYXMr8yPcZxayOMZtOnS/8xgL+fkI0pbzYdjYVBfvBH0lMxtVqru7cL2ka9PtKOBLD4kCZ/Pd+CdvBrUI3wNS9NT3W940Pyjia07oQIQhJAIQhAAnGvZUY6DQk+WpM7RptQn1TBRckZQPzafWQ8AZLvHgCpLBVOZQwYgE8tRcG2vTrK0jsqZltfLlN7634gD3CaVvPgqho0xRpu7hbAKpJ56N+HTrIrAbq1nCqyerbQgOeYsGuq3NiCdLDgZQuEBTtm1j3XvzAPHx+ffLU+2hndhS4qilktawNQEFToc1+OnCPau7BokF3yLmBJsuUDmRmPQaXlF/4kHVrGxZza/AqHbiePQwJsTb7Wd6aqugpsypoMwzNm+ZjZWfKCWY37+dzcWv1EaUMUMy0yQoY+0x0W5tmJ6d8sSbtsF7JDgahh48Oze+vOLcZEZRxjger9YQhIYo2qkjTVSbHzmnbipag1lCDNwBJF7C5F9QO4zMMdhXQkFOXE68O8cD5TT9zcYrUVyG6uAR45e0PgfKPF8ivJPUsGi+yirxOgA1Op4TsIsJeQEIQgAQhCAETsDYaYTDU6FIdimtr82PFmPezEk+MkhPdohEAFE4457U3I/CflOonHGi6EdbD4iLLAFQ2Vu6adRixvpf4i8f7wUhTolgNbqPOTVKhxPUW9wN5Cb8taii3tmqD4AmZGrIslNzd2Ry4e2EVupJMiDT/AE1K/DOt/O/0lv8AsP8AZaYty198rm2qOQobWOYfytEjGyFb5Lbu1XzU26BzbyB+cmJVdwcUXpVAfusoH71NHP8ANLVNsPZFCEIRwCEIQAJB7wY5lIQaGwYHvDD/AEk5KvtGn62vUt90erHjbMfifhK6jsgO22NpNQwqlDZ8otfqbcb8ecxzb23cSahJr1TmHJrEjvy2ml7zXvTp6Wyg+TfPjM329h+BAHd3WIip3FfDKvj8Sze0S3ixPzMc4EkrTvf77afnI+k84rDacLG/wk/srY5OGp9ct+I0u7k3HG/C3I6wlgZPkjMVqVOuo+V50wlR1IKMynqpKkeUcY7DFSgIscv1MdbPw9wTaJ0JvyJh98MVSdGzhytRVGdQdMp0uLE8Jr+61cVqa1FVFJbOcqhbhlKm9uYa+vcJitXD3KX/AF4+CMZqe4GJKqqcrEH3MSPg0mPDB8l6hCE0EBCEIAEIQgARIsIAJOOK9n3j53neccRwHj/WLLADXAvcNc89PLWQW/GrYderMfLKPrJujQsyG/HNp46/SV7e03x2FX/erj+kokuGSW5aQyheQAEqm/VMIiNbT1g062QmW+U/0mPahStzq/8Aa0snFbSBzuCF9TVK/rAp8Vp01P0lonzJS9IGMwzVBh6xRWckrlRgSDa9mBtoANI+o+mDaf69T40qX+WTHhAfRsJim6fpfriv/bXz0sh0SmisG0IOlriwItfnNAwvpLwLrm9bl7JazAg2BtbvJvoBG3IC1zi+MRTYuoPewEr+P36woQinWV3LMgCkHtBbk+AuNeZ0iNu+hVGubsATfqReVVKu3BKVydO1KX6xP4hKjsSu/rqpqCwd8ym4sb5gRp4iOjsZL2v/AEnvCbHUsbH2Re/eJTKq5dBto124l6iai+X3aMbTPtup2gLcfhwv4y776E0qdN10I9Xpp+P6gyo7bpNcHXKdRrpfhwlsWVTXUhcTg7AdCL8OXLjLFsRLBFNMsPVrexynixNj0sZCVapK5eQt8f8Afxlp2crfo8mhammutgCp5WPWMyEyN2zhEDmwIte1zfQ6jXnacaFGy+6PdrYW1Qi3XlbXraehgyF90UL8kdgtnFlzW9gs3mFX6nyl53VpZSLW5Ej+D+hlQ2bWY1HQeytByPzFkJ8eHxMuOxXyuv7SL8j9RFWR2rF1EWIIs1AEIQgAQhCABCEIAEZ7RxSoAWIGp4+EeSI25VpAoKrKAb2uSOl+HdEm7IlJt2Q1p44tiKag9kKLeJBkTt+v/etAHkE/mYx3str4qwGigWPcV0kDvFif73/KKY/w3+szt8Evg0gtKd6RF9Z9kpj79f4KhY/AGPTt3tC/K9te6U30h7fKDAuhsR65vNGX5GWOV1YQxOpWv5sfMwptI3NAOepltiSdFQqL8z5W/wB/OdKrPYXU8ePXsg/I/GQiYtgCLmxFvOxPyjj/AIw+ULc2H1Fj8APKRtAsG7ZJrpoba37hr/rPpzDYe9GmG4hV/lE+Wt2Not65CSLFgp4XNyL6dJ9GbU3up0WCrYjKDfxGg8vnES5dwbJg7MWLR2eFvbnK8m+wsCdR8TOuE3wUuA7KoI5kAKTwuSZNokXuRPpNT+yWB17HusSfpKzW2urYWmrWAprxtbTjqect++9ajSpA4hxkfQ5tABa3EfAiZLtnGUamWjhnZ0LDMzIwCrx1bnrz7pUk7j3VrMdVNv4YkAvxPHK2Xxv0lz2ZiAoHaK9lcrLZjougsdDrpx1vM42nWwqL6oG7Ai7AXNxx8JcNxcRSeiyVGBCNlBKM2VSCVa44WOlo7VhESeJ2gGcu5uSeJ0PvnrHbep+oKrlufh75Xts0x698t7ZuzYEArYAEA8BOWF2e9TRVZuFtO6x8Io3C5J7dnCG5vft0WI6ElgoIvxuJYsLUCPS7kRToD+IH+aNN38IaNPtXapYKNTZEuGCi/eDoNNZJ4nDkVgAVUnQZvZupvYkcNIC3LfRPZHgJ7nHCNdFPcJ2mhEhCEJIBCEIAEIQgASH21hEqMBUVWyqSLi9rn/STEitpntH8n1MSeCU7YGGyKX6c25AeVgJQN78Zl2rWPQqP/jSaTspbVX8APhf6TIt86n954j/1P+1RM7wNlkzS2zr4qx79AJUt88ZmShfkj/FT/WOqNfsnuUyP2mAad7ahSo7rqf6SFLkNhnMJddh+j5cQpPrSpDEHQW4A6ecmf/CSl+vqfwrNG9CGZqL93jObCa9sj0GpXZl+1MoUKb+rBOpIta9raRvvhuBs/Zi00q/aa9eqHCkFadPMdKbNxK5TyAN768LRlIDOthvaopvz+omi7wbSJbNUrKrWAyczawFlXW9u7WVzaexKeDUVavZz2ypQubacDUqHMOug5yd3f3Kq4qgK6vTw1JuAQF67fmqPa3ulNTO69i2lHf6UrshcXvSaY0B8XOX/AAjtWkc+8gcjOSxvoNAo5cNfOSeIwdLDVBkphnU6vU7bE2vfXT4S4bM3sLUSlSjRqlr2LoLrcaW0tpfpI3pq5E6ThJxeUW70i4Fq6UaS5Wa4IzWynssb6+Ez3buwmwuGFSvUsWuEW9wzXuBZCMoCnW5Pd0mm71OUqKemUDuBVtJn++OM9cyh1BCA8elwvDrBMpZRKGyVqUy9NxpxVtGH9ZYthl6CsUYi5U21BIGgPdxM4YbY9ItfIFYWIy91+fWSeHCty/1vrrHk7hHlll2Vj2cG7HTj1kzgMQb2N76g6X56fKU2kTcFdL9/zkjg9ptc8R0sedzqb8f/AMlY+0u6US3Q6HnbUcPfqPOLtZu2LdLjxtmEjdibQLsRraxI7iSI6xZ7dPvsP8MBSdwe1lVgrNo1rAkG1+FjJuZNvLVK4vD2Jy+pQkX5hnHyA8pqWArF6SMeLIp8wDLYPoCO8IQlpIQhCAH/2Q==">
            <a:extLst>
              <a:ext uri="{FF2B5EF4-FFF2-40B4-BE49-F238E27FC236}">
                <a16:creationId xmlns:a16="http://schemas.microsoft.com/office/drawing/2014/main" id="{1439B6BD-BB97-99AB-CAC0-77F8F8E38DB7}"/>
              </a:ext>
            </a:extLst>
          </p:cNvPr>
          <p:cNvSpPr>
            <a:spLocks noChangeAspect="1" noChangeArrowheads="1"/>
          </p:cNvSpPr>
          <p:nvPr/>
        </p:nvSpPr>
        <p:spPr bwMode="auto">
          <a:xfrm>
            <a:off x="155575" y="-1012825"/>
            <a:ext cx="21621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6326" name="AutoShape 4" descr="data:image/jpeg;base64,/9j/4AAQSkZJRgABAQAAAQABAAD/2wCEAAkGBhQSEBUUEhQUFRQVFxgaGBgXFxcYFBUYGBcVFRQXGBgXHCYeFxojGRYYIC8gIycpLCwsFR4xNTAqNSYrLCkBCQoKDgwOGg8PGjQiHCQpKSwsLCkpLCktKSwpLCwsLCwsLywsKSwsLCwsLCwsLCktLCwsKSwsKSksLCksLCwsLP/AABEIAN4A4wMBIgACEQEDEQH/xAAcAAABBQEBAQAAAAAAAAAAAAAAAQQFBgcDAgj/xABHEAACAQIDBQQHBAcGBAcAAAABAgADEQQSIQUGMUFRImFxkQcTMoGhscEUQlJyI1NigpKy0SQlotLh8BUWQ8IXM3OTo+Lx/8QAGgEAAgMBAQAAAAAAAAAAAAAAAAIBAwQFBv/EAC8RAAIBAwMCAwcEAwAAAAAAAAABAgMRMQQSIUFRBRMiMnGBkaHR8BRhscEzQuH/2gAMAwEAAhEDEQA/ANxhCEACEIQAIQhAAhCEACEIQAIQhAAhCEACEIQAIQhAAhCJeACzlWrKqlmIAHEk2AkftveKlhlu5ux4IPaP9B3mZlt/emriTqbJyUeyP8x7zM9XURp+86mh8Mq6t3xHv9iybx+kDimG/jPH90cvEyiV8QzkliST1JPzngxLTlVKsqjuz2+k0NLSxtBfHqEIRbSo2iCaL6M9mstOpWYWD2C94W9z4XPwkTuxuE9UrUrgpT45eDv/AJR8ZpdGiFUKoAAFgBwAHAToaWg775Hk/GvEoTg9PTd+7/o9QiwnSPJhCEIAEIQgAl4QiwASLCEACRe2N4KeGANQnUXGnHW1h390lI3x2BSshSooZTxB/wB6HviyvbjJZTcFJb1ddbDLZG8NPEEhMwKgGzC1weYPAyUlMG5dbD0n+zYglrsVVgBpyGYcG74w3e3qemznEvU07JVwdGGpsTwP7PhKFVcbKaOjPRQqqU9NK6XTqaHCRGyd5aOIbKmYG1xmFrjhoZLXl8ZKSujmzpypvbNWYsIkWMIEIRCYAIxtKZvNv6Kd6eHsW4F+Kj8o5nv4eMbb77zkn1FFtNc5H8t+nWUJrnWc/Uamz2wPUeF+ERmlVr46L7nXE4p6jFnJJOpJNyZwMUiBE52T10UoqyEtPUAJbt3NwXq2evemnJfvt/lHxjwpym7JGfU6ulpo7qjt/ZXdl7Hq4h8tJbnmeCr3k8ppG7u5FLD2d7VKvU+yv5R9TrJ7AbPSigSmoVRyHzPU98czp0dNGHL5Z4vX+MVdTeMPTH6v3iWiwhNZxQhCEACEIQASEWEACEIQAIQhAAhCEAEtOOJwaVEKuoZW4gi4M7wgSm07opY3FejnOGrkEnsK40AHAZhrfvkTsreytRrEYk1AEGV1bhmvoQ1tDYe+aTaeKtBWBDKCDxBFwfGZ3QtZwdjpx8Qck1Xjvv1w18bERs3e2hXdUTMC18txobakXBOsmryoDcAU6rVKFUoD7KFQUGtyL8bdOnfIXDbaxVDF5K7VLJctxNN1Og1sbC/PukKrKHtoZ6OlXbemlhXs8mkyD3w219nwzEe2/ZTxPE+4fScsLvxhnZVzMC7ZRcdnMeAuJT98Nq/aMSQvaSn2V6E/ebzHwkVqyUPS+SdDoJy1CVWLSXLuQQINMnn/AL8xGxtYHuE6PgCDcxPsDHQdBp49JyrnuYuK6nliI62ZsipiHyUlueZ+6o6seUnN3dxXr2erenS/xv4fhHeZo+z9nU6KBKahVHT5k8zNVLTSnzLhHF13jNOh6KXql9EQm7m5NLD2d7VKvUjsr+UfXjLIBFEJ04wUFZHj61epWlvqO7CEIRikIQhAAhCEACEIQAIQhAAhCEACJFhAAhCEACEIQAIQhAAnhkvxnueWMAM+3s3ZpYap9ppsUzEgUgBlLsDdh0AFzbrIDCYkCS2++MbEVP0ZGSnovefvEeQHu75U6NQg2+c41eSU/SuD3vh9Oc9OvNd5fwuiLI1FXGkYYjDsCf8AZ84mHrkSQp1gws3+sTiQ/qpvug2NvXVwtgRnp81JN+/KTwPwmg7F3go4pb0m1HtKdHXxH14TN8VhhzOnx9w5xxubR/t9MKbkCoXsfYAW2VupuRcdZoo1Zxko5RzNfo6FWnKquJJX4w/eamIRBFnUPJBCEIAEIQgAQhCABCEIAEIQgAQiQvABYTzeF4AeoTzeJmgB7hPOaKGgAsIRCYABlW29t8MTTQ9gaOw59VB6dTOm8u3ct6VM2P32/CPwj9o/CVjDuwIfIcqj9GpBs7cAR1N7a9SJlq1edqOrptMoQ8+p8F+fnUkcTulXxGUqy0VA4Ean3D6mNMT6Mqo1SujHnmUr5WJnnaO9lam5T1hZho5FlTOOISw4A6d9hGeI3/rINWNyLd2nO9va7++I6VOWUTHxbUw9hpLtZEjQ9H9dT7dK3i39I5G5NbrT8bn+kqWO9KeIppmUAkkA3ZiBxOnThIxfTDi73uPDQA+Pf4SVp6fYWXi+peWvkXxtzsRe/wCjNrW7ZFjfU+zyE7bH3fxGFqu9CnRYvo2ZySOenDiTr4CUzAelnEk2OVgeNyoPLhlYEf6yXXfc5ibtryNQ9kWsQAOI563MlUoxwLLxOtNOMrNPKNJ2dWqFB61Mr87EFeOltSeHWOTUme09+NLg25+254/mJnRd8X0IqHUcLIRpzvaXKZgly74L6tYT2GlFG9z9fNV91rERwu+ZFg2S563A+DGNvQti5wkZsbaXrs5FsoYAENmVrqGLKfw3NvEGScZO5AQhCSAQhCABEiytbwb4LRutOzOOJPsr/UxXJLIFjZranhOSYtW9k5vDUefCZ5R21VrPqlSqeXJR7uAHhJWntmtT0erRp/sgZ39wUX90qdVDKEnhFzuek8MW5AeZ/pKuu1cQ47AxDd60FpjzdorfbGHs1ve1EWk+YmTsl+MnnxbDin+L/SexiW/Vt7iPraVoYbFg3yVb/moH6idxtLFJxp1jbrTVr/wNJ3kKEv2+aLB9oHMMPEG3mJ7RweBB8JD0d6FuBUAQn8WZP5hb4yTQJUFwOPMEfNTGUr4IcZLKHAMg94t4BSGRD+kI1P4B+I9/QTrtjY9Soq5KrqyG6m9teGttGHjKfjdjV6tX1WUh3a7udVA5uT9PdKKtWS4SOnodPSnLdUlwsobbPwr42t6qmSKa61Knj83PLzl3r4dBWprpaimmns2sb38EE64LBUsDhrKDlXUn7zsbC57yZT94t4ylF8pBxFe6KoucucZbjuAPnaJGGxWeXkXW6v8AUS9PEFj7szPa23x657nXMT5m+vfOSbwCVKtTs7Zr3DH4G0RTNG051y74ZlrXDMqgDMbgDhz7+MhsRi6Sv2XVuV1Fh5de+R2E2nUpZGRrEnQkAkecn9nbpfakes9QhhxsqgdeAsBLY02Z51VHgTColT2XVmPBVsW8rR5VTIbOGXxW0Y7G2/UwD5EWm6sbXKAVBp+IcfAxntbazYhrlso5CVyg07FlOopq6Jh9oJ+Ii3SOcLtJdAHJtfkOt+UpFZraC5776TrsuubmLt4Lbl/O2MnO55DlHIxxqDUjX3ceHlI/Ze7tWogfLcmzdTlPDT4y07L2L6uhUq1RoinTmxOg92topFy8bt9glSeIuP3Syt7xdP4hLDKJsbbOZUqKbsAMw/FZSP8AGl7ftLaXejVDKCDcEAg9QdQZbB8WIOkIQjgE4Y3FrSpvUc2RFZmPQKCT8BO8qnpSxOTZOJ1sWVUH77qp+BMCG7IqVH0gVsQ1eoGKoCqUqa2tdsxLE+0xAFulzw0jSlVpU8zVWV3XVrn9HT52J5mZrR2gyU1yFlYF82U8QTdW+JHdp1jTGbXvSNMXIbX964+VpllTcmW05KK5PozdvApisOlU1S9NxcJTuiDkQ1u0Tca3MseGwFOmLU0VfAAfHnMt9GWIqUsFS7RF8x9zMSoIPUa++aXhsexFyubvX+keG2PBEpSeR/FjdMeh52PRuyfjO4a/CXXQgsSF4SQPLoCLEXHfGD7Dpg5qd6TdaZyj3r7J94kjOdbEKo7TAeJAitLqSm0VRN8MtV6dRhemxUhlCsQp9pdbHTW3fPbbz02cOjC4IBF/aB426g/AysekvH0y65XHI6ceYaQmx9kMVoVRdy5Z1UcSAxVLj3ZiO6Yd73NdjsVtJCNGFePG5YL5vHvGgVqhsaVPRQdBUc6H3D+sqe698b6wrZXoPSqUywvcgkm545dAJWt5sXWrjOFIoUmygcs2pN+/Q+Uf+ijaWTHPTbhWVR773H1lyV+WcmXYzTFEtUdj952PvLEmc0WfS1X0UbMbjhVHg9Qd/Joyq+hjZnKlUHhVqfUmaBDAK2iIth7ZN+fsgW8NJpe59P8Au+sx6Th6YNiUcKmDShSWmueoNBq1lp+03Fj3kzruxUts2t3lZpp4OZquJfB/wUXaK/2hfE/ymR1dZZ9nYJX2pQpuMytUsR1GQ6aTRqPoYwtTtGtiAeNrpb4rK63tF+j/AMZhz0yBeTGxcAA9AkEioqOw63qMpA7rLNhrehLDMLevreVO/wDLOVT0ZUcM1JlquwpKoGYLc5XZuI726TPK9jYyv7yb0thlRFGSozlrfhVeyi+QkOd4Xrg5mNm4jl1It8ZE7+bR9dj6rA3VOwOmnE+cjdmV2zaC8RKyGiabuLhXeu6m/qlpgacyWGQX53JPl3TW6VMKoA4AAeUz/wBG9ankphj+kdnIHcgshPdq1vfNDj0+eRpxccoIQhLCsWZ/6acRbZ6J+srIPcqu/wBBL/Ms9NuIucJRvxaq5/dCIP5zB4FlgyU0L6C0ldjbvfaaiuyFaCEKzEHKz/gBOl+BPlznbd3d6pjsQtCl2Se072uKNO9i+vE8gOZ7gZ9A4HYFGjhlw6IvqVXKFOt+pPVibknmSYjTeCY92Z/RuGysCCOBAtoOnd3GS+HrOLFTY9V0J8VOh9xj3aG5rKQ2GqWA1FNybD8r8R4GQWI+0Yc3yOluTDNTPgw0lDvHJoUFL2WWmhtupazim/iTTY/xjKfcZ6balPi1CoveoBHmhlfwW+1MC1agy/tUycp78p0jz/mbAt/1LdzUyp8xYR1K5VKElkmKe3MP+KovjntHA29Q/Wfzn6SGobTwrHs1wP32+TXjwYVDqMQrdxNP5gXk3fYUMdvHRsQA7G3IED3XtK/iNsgG4pove5LH+FBc+Esj7NBFvV0ql+RdtfhadaSOns4WmPB1v55YrjJkpoz7am79faDhhQNlUgO49UDxIULxIv16xhupvCuzapp4mmWGYKrE2fDqWPrAVPIE3014zU/+JVueGb3OplU3k2Dh6ztWahUp1j9691JACjMh0OgA01lc4bfVHJ1tJqoSh5Go5h0t0f2HG9JGtEBGpY1XKEAaVgoIsw5NpY9T0mJ7E24MPjKFVhpRdSRwJCm7DxtcS0bVWpRZURmGVg6BSWpq17hlH3TcaiVbauwWZi5IsxYnLb71ybDkLnhaRCsm3fgtreEVFFSovcn2L3ifT5UbMKWHUCzZWZrn9k25+Erj78Ytx28dWueIAAHkLWlROzmUg8vAi4HGeKlF79kra+lxrL9yfU5r0tWOYstFdftRU18RVq5b2zHhfja/hJnZ+GprTZAz5SRcZrjQAjQWB4yiUvW20KE89CPlHVJ6pPEA20sDb4yVUUepP6CrUfsFjxeBph84zhwbhlazAjgQTreKm+WLpH9Hi8TpyYhx5NeVwU6pPabyBnqpsuqNblh3X+kR1Yt5L4+GahR9g1LdD0wE1hSx7oEYdmtlyZWHKoAbAEcGFrW143kvvbv5hjSf1FenVYLbsMG1v3TG22IHW+fX36eekcYHZtJKfbuLaXW2tuZ6mK6ytYtXhNa73NK3dkRiamZiTzOsn9l7NyeqvYu65yvMA6IPE8e4Q2RUphiAuZWtYNcXPdzmqbL3Kw/qmWu4WoSCCLKyEAXylrm3ERHKU/SlYuhptNpnGdWe79okvuPsRFoJVYK1RrsGy2ZQRYgd2mndLXGVDFUUVVV0AUAAXGgAsI7p1QwupBHUG4muCUVY5Feq6tRyf4j1CEI5SIZg/pW2g1famRBmNMJQRRxd2IZgO8s6r7psu8m2lwmFqVmsco7I/E50RfexHxmUeinYpxmPfGVe0mHJsT9+u9yW7yAxbxdYrFfLsaNuHuiuAwoQ2NapZqzj7z29kH8KjQe88zLLEEWSMJaGWLCSAxxGxqL+1TX3C3ykZiNx8M3Jl8CD/MDLDCI4RfQZSawykV/RhSJ7NS35qan+UrGb+i4j2aqfw1F+TkTQ4RfKiN5svxGcN6Nq/Kqv/uVB8wYn/ImMHCqfdXb6pNIhDyl+MnzX2XyRna7o44f9RvdW/wDrPDbk4x/arVB++pmjwh5S7snzf2XyMe2xuRWw1M1ajswuBqRpc2B077D3yu4HAfasXVpetZXuzKhUuGFsxI5LabRvjgmq4KqqDM1gwHM5WVreQMp+4e7RTF4jEHXsso/Zv394lEqdpWL46mUYqUXZpmX7Sx60iULlgDlv6tQNOMiK21adzbMB+W5knt7BN9tYFeNZ7cLHMSR84+fZiA2WiGFvabML+XzjKMUQ9XWlmRXV2sgFgWHU5OPwnSjtm1yG16mnqJLWp8Dh11/P/WTO72yRiM7CioVMoIGjMWvlADdbWvy0haPYP1VZf7v5lWo7Vudah96afKdfttNjc1jr1BE0iru9h0w1NjTtUqZzlcC4KsgAtYi2XNqOZjirsPZ+mjA3W91QDKeJsOYjbUuhVLUVJKzk38TPcOlJxpiVB6EEfI2jvF7n1tGSpTdWUMCCwFm4e0BLdvFubhv+H+vw63KswY214kDw5ac83vlr2DRp4vY1NBqy4dabadpalNAMvXRh5Hvht6IRVG3eXJmG5ew74umGIZka7Aar2Tca8+E0LaW22ViopK1ibkhtfeBaVncPCmnXewuXJUdbmw9wmxotgB0kQW4m6WV9TNae3qiuT6qkR0LEfMCXvYWK9ZRDCmKdydFZWHebrpx+UkCIAS6MWhJbei+v/AhCLHFMY9MO8zVa6YSjdsjBbD79Z7AD90NbxqHpNL3M3bXA4KnQWxZRd2H3qjau3noO4CZh6JdgHFYx8fVuadFmWkTxes1y7nvUMT+Z+6bSDFRCPUIRCYxIsJCUd7KTOVUE2JF9LaaXjmtttQDYXMr8yPcZxayOMZtOnS/8xgL+fkI0pbzYdjYVBfvBH0lMxtVqru7cL2ka9PtKOBLD4kCZ/Pd+CdvBrUI3wNS9NT3W940Pyjia07oQIQhJAIQhAAnGvZUY6DQk+WpM7RptQn1TBRckZQPzafWQ8AZLvHgCpLBVOZQwYgE8tRcG2vTrK0jsqZltfLlN7634gD3CaVvPgqho0xRpu7hbAKpJ56N+HTrIrAbq1nCqyerbQgOeYsGuq3NiCdLDgZQuEBTtm1j3XvzAPHx+ffLU+2hndhS4qilktawNQEFToc1+OnCPau7BokF3yLmBJsuUDmRmPQaXlF/4kHVrGxZza/AqHbiePQwJsTb7Wd6aqugpsypoMwzNm+ZjZWfKCWY37+dzcWv1EaUMUMy0yQoY+0x0W5tmJ6d8sSbtsF7JDgahh48Oze+vOLcZEZRxjger9YQhIYo2qkjTVSbHzmnbipag1lCDNwBJF7C5F9QO4zMMdhXQkFOXE68O8cD5TT9zcYrUVyG6uAR45e0PgfKPF8ivJPUsGi+yirxOgA1Op4TsIsJeQEIQgAQhCAETsDYaYTDU6FIdimtr82PFmPezEk+MkhPdohEAFE4457U3I/CflOonHGi6EdbD4iLLAFQ2Vu6adRixvpf4i8f7wUhTolgNbqPOTVKhxPUW9wN5Cb8taii3tmqD4AmZGrIslNzd2Ry4e2EVupJMiDT/AE1K/DOt/O/0lv8AsP8AZaYty198rm2qOQobWOYfytEjGyFb5Lbu1XzU26BzbyB+cmJVdwcUXpVAfusoH71NHP8ANLVNsPZFCEIRwCEIQAJB7wY5lIQaGwYHvDD/AEk5KvtGn62vUt90erHjbMfifhK6jsgO22NpNQwqlDZ8otfqbcb8ecxzb23cSahJr1TmHJrEjvy2ml7zXvTp6Wyg+TfPjM329h+BAHd3WIip3FfDKvj8Sze0S3ixPzMc4EkrTvf77afnI+k84rDacLG/wk/srY5OGp9ct+I0u7k3HG/C3I6wlgZPkjMVqVOuo+V50wlR1IKMynqpKkeUcY7DFSgIscv1MdbPw9wTaJ0JvyJh98MVSdGzhytRVGdQdMp0uLE8Jr+61cVqa1FVFJbOcqhbhlKm9uYa+vcJitXD3KX/AF4+CMZqe4GJKqqcrEH3MSPg0mPDB8l6hCE0EBCEIAEIQgARIsIAJOOK9n3j53neccRwHj/WLLADXAvcNc89PLWQW/GrYderMfLKPrJujQsyG/HNp46/SV7e03x2FX/erj+kokuGSW5aQyheQAEqm/VMIiNbT1g062QmW+U/0mPahStzq/8Aa0snFbSBzuCF9TVK/rAp8Vp01P0lonzJS9IGMwzVBh6xRWckrlRgSDa9mBtoANI+o+mDaf69T40qX+WTHhAfRsJim6fpfriv/bXz0sh0SmisG0IOlriwItfnNAwvpLwLrm9bl7JazAg2BtbvJvoBG3IC1zi+MRTYuoPewEr+P36woQinWV3LMgCkHtBbk+AuNeZ0iNu+hVGubsATfqReVVKu3BKVydO1KX6xP4hKjsSu/rqpqCwd8ym4sb5gRp4iOjsZL2v/AEnvCbHUsbH2Re/eJTKq5dBto124l6iai+X3aMbTPtup2gLcfhwv4y776E0qdN10I9Xpp+P6gyo7bpNcHXKdRrpfhwlsWVTXUhcTg7AdCL8OXLjLFsRLBFNMsPVrexynixNj0sZCVapK5eQt8f8Afxlp2crfo8mhammutgCp5WPWMyEyN2zhEDmwIte1zfQ6jXnacaFGy+6PdrYW1Qi3XlbXraehgyF90UL8kdgtnFlzW9gs3mFX6nyl53VpZSLW5Ej+D+hlQ2bWY1HQeytByPzFkJ8eHxMuOxXyuv7SL8j9RFWR2rF1EWIIs1AEIQgAQhCABCEIAEZ7RxSoAWIGp4+EeSI25VpAoKrKAb2uSOl+HdEm7IlJt2Q1p44tiKag9kKLeJBkTt+v/etAHkE/mYx3str4qwGigWPcV0kDvFif73/KKY/w3+szt8Evg0gtKd6RF9Z9kpj79f4KhY/AGPTt3tC/K9te6U30h7fKDAuhsR65vNGX5GWOV1YQxOpWv5sfMwptI3NAOepltiSdFQqL8z5W/wB/OdKrPYXU8ePXsg/I/GQiYtgCLmxFvOxPyjj/AIw+ULc2H1Fj8APKRtAsG7ZJrpoba37hr/rPpzDYe9GmG4hV/lE+Wt2Not65CSLFgp4XNyL6dJ9GbU3up0WCrYjKDfxGg8vnES5dwbJg7MWLR2eFvbnK8m+wsCdR8TOuE3wUuA7KoI5kAKTwuSZNokXuRPpNT+yWB17HusSfpKzW2urYWmrWAprxtbTjqect++9ajSpA4hxkfQ5tABa3EfAiZLtnGUamWjhnZ0LDMzIwCrx1bnrz7pUk7j3VrMdVNv4YkAvxPHK2Xxv0lz2ZiAoHaK9lcrLZjougsdDrpx1vM42nWwqL6oG7Ai7AXNxx8JcNxcRSeiyVGBCNlBKM2VSCVa44WOlo7VhESeJ2gGcu5uSeJ0PvnrHbep+oKrlufh75Xts0x698t7ZuzYEArYAEA8BOWF2e9TRVZuFtO6x8Io3C5J7dnCG5vft0WI6ElgoIvxuJYsLUCPS7kRToD+IH+aNN38IaNPtXapYKNTZEuGCi/eDoNNZJ4nDkVgAVUnQZvZupvYkcNIC3LfRPZHgJ7nHCNdFPcJ2mhEhCEJIBCEIAEIQgASH21hEqMBUVWyqSLi9rn/STEitpntH8n1MSeCU7YGGyKX6c25AeVgJQN78Zl2rWPQqP/jSaTspbVX8APhf6TIt86n954j/1P+1RM7wNlkzS2zr4qx79AJUt88ZmShfkj/FT/WOqNfsnuUyP2mAad7ahSo7rqf6SFLkNhnMJddh+j5cQpPrSpDEHQW4A6ecmf/CSl+vqfwrNG9CGZqL93jObCa9sj0GpXZl+1MoUKb+rBOpIta9raRvvhuBs/Zi00q/aa9eqHCkFadPMdKbNxK5TyAN768LRlIDOthvaopvz+omi7wbSJbNUrKrWAyczawFlXW9u7WVzaexKeDUVavZz2ypQubacDUqHMOug5yd3f3Kq4qgK6vTw1JuAQF67fmqPa3ulNTO69i2lHf6UrshcXvSaY0B8XOX/AAjtWkc+8gcjOSxvoNAo5cNfOSeIwdLDVBkphnU6vU7bE2vfXT4S4bM3sLUSlSjRqlr2LoLrcaW0tpfpI3pq5E6ThJxeUW70i4Fq6UaS5Wa4IzWynssb6+Ez3buwmwuGFSvUsWuEW9wzXuBZCMoCnW5Pd0mm71OUqKemUDuBVtJn++OM9cyh1BCA8elwvDrBMpZRKGyVqUy9NxpxVtGH9ZYthl6CsUYi5U21BIGgPdxM4YbY9ItfIFYWIy91+fWSeHCty/1vrrHk7hHlll2Vj2cG7HTj1kzgMQb2N76g6X56fKU2kTcFdL9/zkjg9ptc8R0sedzqb8f/AMlY+0u6US3Q6HnbUcPfqPOLtZu2LdLjxtmEjdibQLsRraxI7iSI6xZ7dPvsP8MBSdwe1lVgrNo1rAkG1+FjJuZNvLVK4vD2Jy+pQkX5hnHyA8pqWArF6SMeLIp8wDLYPoCO8IQlpIQhCAH/2Q==">
            <a:extLst>
              <a:ext uri="{FF2B5EF4-FFF2-40B4-BE49-F238E27FC236}">
                <a16:creationId xmlns:a16="http://schemas.microsoft.com/office/drawing/2014/main" id="{11226994-B1AB-7A48-1EF1-43974196A09C}"/>
              </a:ext>
            </a:extLst>
          </p:cNvPr>
          <p:cNvSpPr>
            <a:spLocks noChangeAspect="1" noChangeArrowheads="1"/>
          </p:cNvSpPr>
          <p:nvPr/>
        </p:nvSpPr>
        <p:spPr bwMode="auto">
          <a:xfrm>
            <a:off x="307975" y="-860425"/>
            <a:ext cx="21621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56327" name="Picture 6" descr="http://www.jerseycoastfire.com/images/sealextg.jpg">
            <a:extLst>
              <a:ext uri="{FF2B5EF4-FFF2-40B4-BE49-F238E27FC236}">
                <a16:creationId xmlns:a16="http://schemas.microsoft.com/office/drawing/2014/main" id="{C057F6C9-3D7D-855B-EAA6-097B10869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638" y="1533525"/>
            <a:ext cx="147796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8" descr="https://encrypted-tbn3.google.com/images?q=tbn:ANd9GcRpqTP-sUttbvzgQ8DpBQBvArhk7l2omtoJgnm1RKiZDCr8WCC6">
            <a:extLst>
              <a:ext uri="{FF2B5EF4-FFF2-40B4-BE49-F238E27FC236}">
                <a16:creationId xmlns:a16="http://schemas.microsoft.com/office/drawing/2014/main" id="{68841A3D-4938-E7F0-7E4D-F31C758BE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638" y="3319463"/>
            <a:ext cx="16383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10" descr="http://content.etilize.com/Large/1011091688.jpg">
            <a:extLst>
              <a:ext uri="{FF2B5EF4-FFF2-40B4-BE49-F238E27FC236}">
                <a16:creationId xmlns:a16="http://schemas.microsoft.com/office/drawing/2014/main" id="{E19BE538-61E6-4FBF-565A-ED20983C5B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446588"/>
            <a:ext cx="17049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3338380D-2AFB-3CB6-94D6-F84FB58A1205}"/>
              </a:ext>
            </a:extLst>
          </p:cNvPr>
          <p:cNvSpPr>
            <a:spLocks noGrp="1"/>
          </p:cNvSpPr>
          <p:nvPr>
            <p:ph type="title"/>
          </p:nvPr>
        </p:nvSpPr>
        <p:spPr/>
        <p:txBody>
          <a:bodyPr/>
          <a:lstStyle/>
          <a:p>
            <a:pPr algn="ctr" eaLnBrk="1" hangingPunct="1"/>
            <a:r>
              <a:rPr lang="en-US" altLang="en-US" dirty="0"/>
              <a:t>Monthly Visual Inspection </a:t>
            </a:r>
          </a:p>
        </p:txBody>
      </p:sp>
      <p:sp>
        <p:nvSpPr>
          <p:cNvPr id="57347" name="Text Placeholder 3">
            <a:extLst>
              <a:ext uri="{FF2B5EF4-FFF2-40B4-BE49-F238E27FC236}">
                <a16:creationId xmlns:a16="http://schemas.microsoft.com/office/drawing/2014/main" id="{C1C4BD6B-1B69-4154-0DFE-0F8DBBCE8DFA}"/>
              </a:ext>
            </a:extLst>
          </p:cNvPr>
          <p:cNvSpPr>
            <a:spLocks noGrp="1"/>
          </p:cNvSpPr>
          <p:nvPr>
            <p:ph type="body" idx="1"/>
          </p:nvPr>
        </p:nvSpPr>
        <p:spPr/>
        <p:txBody>
          <a:bodyPr/>
          <a:lstStyle/>
          <a:p>
            <a:pPr eaLnBrk="1" hangingPunct="1"/>
            <a:r>
              <a:rPr lang="en-US" altLang="en-US"/>
              <a:t>Nozzle or Horn</a:t>
            </a:r>
          </a:p>
        </p:txBody>
      </p:sp>
      <p:sp>
        <p:nvSpPr>
          <p:cNvPr id="5" name="Content Placeholder 4">
            <a:extLst>
              <a:ext uri="{FF2B5EF4-FFF2-40B4-BE49-F238E27FC236}">
                <a16:creationId xmlns:a16="http://schemas.microsoft.com/office/drawing/2014/main" id="{A9A2F1AD-CB0A-246E-94A2-39478E4735A0}"/>
              </a:ext>
            </a:extLst>
          </p:cNvPr>
          <p:cNvSpPr>
            <a:spLocks noGrp="1"/>
          </p:cNvSpPr>
          <p:nvPr>
            <p:ph sz="half" idx="2"/>
          </p:nvPr>
        </p:nvSpPr>
        <p:spPr>
          <a:xfrm>
            <a:off x="457200" y="2514600"/>
            <a:ext cx="5486400" cy="3611563"/>
          </a:xfrm>
        </p:spPr>
        <p:txBody>
          <a:bodyPr rtlCol="0">
            <a:normAutofit/>
          </a:bodyPr>
          <a:lstStyle/>
          <a:p>
            <a:pPr marL="457200" indent="-457200" eaLnBrk="1" fontAlgn="auto" hangingPunct="1">
              <a:spcAft>
                <a:spcPts val="0"/>
              </a:spcAft>
              <a:buFont typeface="+mj-lt"/>
              <a:buAutoNum type="arabicPeriod"/>
              <a:defRPr/>
            </a:pPr>
            <a:r>
              <a:rPr lang="en-US" dirty="0"/>
              <a:t>Deformed, Damaged or Cracked</a:t>
            </a:r>
          </a:p>
          <a:p>
            <a:pPr marL="457200" indent="-457200" eaLnBrk="1" fontAlgn="auto" hangingPunct="1">
              <a:spcAft>
                <a:spcPts val="0"/>
              </a:spcAft>
              <a:buFont typeface="+mj-lt"/>
              <a:buAutoNum type="arabicPeriod"/>
              <a:defRPr/>
            </a:pPr>
            <a:r>
              <a:rPr lang="en-US" dirty="0"/>
              <a:t>Blocked opening</a:t>
            </a:r>
          </a:p>
          <a:p>
            <a:pPr marL="457200" indent="-457200" eaLnBrk="1" fontAlgn="auto" hangingPunct="1">
              <a:spcAft>
                <a:spcPts val="0"/>
              </a:spcAft>
              <a:buFont typeface="+mj-lt"/>
              <a:buAutoNum type="arabicPeriod"/>
              <a:defRPr/>
            </a:pPr>
            <a:r>
              <a:rPr lang="en-US" dirty="0"/>
              <a:t>Damaged threads </a:t>
            </a:r>
          </a:p>
          <a:p>
            <a:pPr marL="457200" indent="-457200" eaLnBrk="1" fontAlgn="auto" hangingPunct="1">
              <a:spcAft>
                <a:spcPts val="0"/>
              </a:spcAft>
              <a:buFont typeface="+mj-lt"/>
              <a:buAutoNum type="arabicPeriod"/>
              <a:defRPr/>
            </a:pPr>
            <a:r>
              <a:rPr lang="en-US" dirty="0"/>
              <a:t>Hose obstruction </a:t>
            </a:r>
          </a:p>
          <a:p>
            <a:pPr marL="457200" indent="-457200" eaLnBrk="1" fontAlgn="auto" hangingPunct="1">
              <a:spcAft>
                <a:spcPts val="0"/>
              </a:spcAft>
              <a:buFont typeface="+mj-lt"/>
              <a:buAutoNum type="arabicPeriod"/>
              <a:defRPr/>
            </a:pPr>
            <a:r>
              <a:rPr lang="en-US" dirty="0"/>
              <a:t>Hydrostatic test date</a:t>
            </a:r>
          </a:p>
          <a:p>
            <a:pPr eaLnBrk="1" fontAlgn="auto" hangingPunct="1">
              <a:spcAft>
                <a:spcPts val="0"/>
              </a:spcAft>
              <a:defRPr/>
            </a:pPr>
            <a:endParaRPr lang="en-US" dirty="0"/>
          </a:p>
        </p:txBody>
      </p:sp>
      <p:pic>
        <p:nvPicPr>
          <p:cNvPr id="57349" name="Picture 2" descr="http://img.tootoo.com/mytootoo/upload/48/482813/product/482813_2023fabe8cc3814dd7962ee4725db19c.jpg">
            <a:extLst>
              <a:ext uri="{FF2B5EF4-FFF2-40B4-BE49-F238E27FC236}">
                <a16:creationId xmlns:a16="http://schemas.microsoft.com/office/drawing/2014/main" id="{E13EA9D2-8520-78E4-25B9-EF7A10568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79613"/>
            <a:ext cx="37528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3A7EBE58-7F2A-6518-9CB5-D232259C7DFF}"/>
              </a:ext>
            </a:extLst>
          </p:cNvPr>
          <p:cNvSpPr>
            <a:spLocks noGrp="1"/>
          </p:cNvSpPr>
          <p:nvPr>
            <p:ph type="title"/>
          </p:nvPr>
        </p:nvSpPr>
        <p:spPr>
          <a:xfrm>
            <a:off x="457200" y="274638"/>
            <a:ext cx="8229600" cy="792162"/>
          </a:xfrm>
        </p:spPr>
        <p:txBody>
          <a:bodyPr/>
          <a:lstStyle/>
          <a:p>
            <a:pPr eaLnBrk="1" hangingPunct="1"/>
            <a:r>
              <a:rPr lang="en-US" altLang="en-US"/>
              <a:t>Monthly Visual Inspection </a:t>
            </a:r>
          </a:p>
        </p:txBody>
      </p:sp>
      <p:sp>
        <p:nvSpPr>
          <p:cNvPr id="58371" name="Text Placeholder 3">
            <a:extLst>
              <a:ext uri="{FF2B5EF4-FFF2-40B4-BE49-F238E27FC236}">
                <a16:creationId xmlns:a16="http://schemas.microsoft.com/office/drawing/2014/main" id="{15CD97DB-18BA-B74F-087D-D9CED2626F88}"/>
              </a:ext>
            </a:extLst>
          </p:cNvPr>
          <p:cNvSpPr>
            <a:spLocks noGrp="1"/>
          </p:cNvSpPr>
          <p:nvPr>
            <p:ph type="body" idx="1"/>
          </p:nvPr>
        </p:nvSpPr>
        <p:spPr>
          <a:xfrm>
            <a:off x="339725" y="1828800"/>
            <a:ext cx="4267200" cy="639763"/>
          </a:xfrm>
        </p:spPr>
        <p:txBody>
          <a:bodyPr/>
          <a:lstStyle/>
          <a:p>
            <a:pPr algn="ctr" eaLnBrk="1" hangingPunct="1"/>
            <a:r>
              <a:rPr lang="en-US" altLang="en-US"/>
              <a:t>Pressure Indicating Device</a:t>
            </a:r>
          </a:p>
        </p:txBody>
      </p:sp>
      <p:sp>
        <p:nvSpPr>
          <p:cNvPr id="5" name="Content Placeholder 4">
            <a:extLst>
              <a:ext uri="{FF2B5EF4-FFF2-40B4-BE49-F238E27FC236}">
                <a16:creationId xmlns:a16="http://schemas.microsoft.com/office/drawing/2014/main" id="{F4B13E4C-9F1D-4B36-B603-14E45E38C396}"/>
              </a:ext>
            </a:extLst>
          </p:cNvPr>
          <p:cNvSpPr>
            <a:spLocks noGrp="1"/>
          </p:cNvSpPr>
          <p:nvPr>
            <p:ph sz="half" idx="2"/>
          </p:nvPr>
        </p:nvSpPr>
        <p:spPr>
          <a:xfrm>
            <a:off x="457200" y="2514600"/>
            <a:ext cx="4991100" cy="3733800"/>
          </a:xfrm>
        </p:spPr>
        <p:txBody>
          <a:bodyPr rtlCol="0">
            <a:normAutofit fontScale="92500"/>
          </a:bodyPr>
          <a:lstStyle/>
          <a:p>
            <a:pPr marL="457200" indent="-457200" eaLnBrk="1" fontAlgn="auto" hangingPunct="1">
              <a:spcAft>
                <a:spcPts val="0"/>
              </a:spcAft>
              <a:buFont typeface="+mj-lt"/>
              <a:buAutoNum type="arabicPeriod"/>
              <a:defRPr/>
            </a:pPr>
            <a:r>
              <a:rPr lang="en-US" dirty="0"/>
              <a:t>Immovable, jammed, missing pointer</a:t>
            </a:r>
          </a:p>
          <a:p>
            <a:pPr marL="457200" indent="-457200" eaLnBrk="1" fontAlgn="auto" hangingPunct="1">
              <a:spcAft>
                <a:spcPts val="0"/>
              </a:spcAft>
              <a:buFont typeface="+mj-lt"/>
              <a:buAutoNum type="arabicPeriod"/>
              <a:defRPr/>
            </a:pPr>
            <a:r>
              <a:rPr lang="en-US" dirty="0"/>
              <a:t>Deformed, or broken crystal</a:t>
            </a:r>
          </a:p>
          <a:p>
            <a:pPr marL="457200" indent="-457200" eaLnBrk="1" fontAlgn="auto" hangingPunct="1">
              <a:spcAft>
                <a:spcPts val="0"/>
              </a:spcAft>
              <a:buFont typeface="+mj-lt"/>
              <a:buAutoNum type="arabicPeriod"/>
              <a:defRPr/>
            </a:pPr>
            <a:r>
              <a:rPr lang="en-US" dirty="0"/>
              <a:t>Illegible or faded dial</a:t>
            </a:r>
          </a:p>
          <a:p>
            <a:pPr marL="457200" indent="-457200" eaLnBrk="1" fontAlgn="auto" hangingPunct="1">
              <a:spcAft>
                <a:spcPts val="0"/>
              </a:spcAft>
              <a:buFont typeface="+mj-lt"/>
              <a:buAutoNum type="arabicPeriod"/>
              <a:defRPr/>
            </a:pPr>
            <a:r>
              <a:rPr lang="en-US" dirty="0"/>
              <a:t>Corrosion</a:t>
            </a:r>
          </a:p>
          <a:p>
            <a:pPr marL="457200" indent="-457200" eaLnBrk="1" fontAlgn="auto" hangingPunct="1">
              <a:spcAft>
                <a:spcPts val="0"/>
              </a:spcAft>
              <a:buFont typeface="+mj-lt"/>
              <a:buAutoNum type="arabicPeriod"/>
              <a:defRPr/>
            </a:pPr>
            <a:r>
              <a:rPr lang="en-US" dirty="0"/>
              <a:t>Dented case or crystal retainer</a:t>
            </a:r>
          </a:p>
          <a:p>
            <a:pPr marL="457200" indent="-457200" eaLnBrk="1" fontAlgn="auto" hangingPunct="1">
              <a:spcAft>
                <a:spcPts val="0"/>
              </a:spcAft>
              <a:buFont typeface="+mj-lt"/>
              <a:buAutoNum type="arabicPeriod"/>
              <a:defRPr/>
            </a:pPr>
            <a:r>
              <a:rPr lang="en-US" dirty="0"/>
              <a:t>Immovable or corroded pressure indicating stem</a:t>
            </a:r>
          </a:p>
          <a:p>
            <a:pPr eaLnBrk="1" fontAlgn="auto" hangingPunct="1">
              <a:spcAft>
                <a:spcPts val="0"/>
              </a:spcAft>
              <a:defRPr/>
            </a:pPr>
            <a:endParaRPr lang="en-US" dirty="0"/>
          </a:p>
        </p:txBody>
      </p:sp>
      <p:sp>
        <p:nvSpPr>
          <p:cNvPr id="58373" name="AutoShape 4" descr="https://web.tradekorea.com/upload_file2/product/093/P00225093/cbe9caa5_a538aad2_ab40_443c_96bb_e2fd620f52e6.jpg">
            <a:extLst>
              <a:ext uri="{FF2B5EF4-FFF2-40B4-BE49-F238E27FC236}">
                <a16:creationId xmlns:a16="http://schemas.microsoft.com/office/drawing/2014/main" id="{EF9022F7-8D9C-6E9A-ED46-46B187597907}"/>
              </a:ext>
            </a:extLst>
          </p:cNvPr>
          <p:cNvSpPr>
            <a:spLocks noChangeAspect="1" noChangeArrowheads="1"/>
          </p:cNvSpPr>
          <p:nvPr/>
        </p:nvSpPr>
        <p:spPr bwMode="auto">
          <a:xfrm>
            <a:off x="155575" y="-1028700"/>
            <a:ext cx="28860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8374" name="AutoShape 6" descr="https://web.tradekorea.com/upload_file2/product/093/P00225093/cbe9caa5_a538aad2_ab40_443c_96bb_e2fd620f52e6.jpg">
            <a:extLst>
              <a:ext uri="{FF2B5EF4-FFF2-40B4-BE49-F238E27FC236}">
                <a16:creationId xmlns:a16="http://schemas.microsoft.com/office/drawing/2014/main" id="{1A556D32-A949-DA3A-FB29-8178E8EA7EB4}"/>
              </a:ext>
            </a:extLst>
          </p:cNvPr>
          <p:cNvSpPr>
            <a:spLocks noChangeAspect="1" noChangeArrowheads="1"/>
          </p:cNvSpPr>
          <p:nvPr/>
        </p:nvSpPr>
        <p:spPr bwMode="auto">
          <a:xfrm>
            <a:off x="307975" y="-876300"/>
            <a:ext cx="28860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58375" name="Picture 8" descr="https://web.tradekorea.com/upload_file2/product/093/P00225093/cbe9caa5_a538aad2_ab40_443c_96bb_e2fd620f52e6.jpg">
            <a:extLst>
              <a:ext uri="{FF2B5EF4-FFF2-40B4-BE49-F238E27FC236}">
                <a16:creationId xmlns:a16="http://schemas.microsoft.com/office/drawing/2014/main" id="{4974F39A-1108-2075-BDA0-8A43E7432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05000"/>
            <a:ext cx="35861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6">
            <a:extLst>
              <a:ext uri="{FF2B5EF4-FFF2-40B4-BE49-F238E27FC236}">
                <a16:creationId xmlns:a16="http://schemas.microsoft.com/office/drawing/2014/main" id="{0ECF54C1-18B1-BE6D-BE80-A688C950AD3A}"/>
              </a:ext>
            </a:extLst>
          </p:cNvPr>
          <p:cNvSpPr txBox="1">
            <a:spLocks noChangeArrowheads="1"/>
          </p:cNvSpPr>
          <p:nvPr/>
        </p:nvSpPr>
        <p:spPr bwMode="auto">
          <a:xfrm>
            <a:off x="1219200" y="1236663"/>
            <a:ext cx="457200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t>Annual Maintenance Check</a:t>
            </a:r>
          </a:p>
          <a:p>
            <a:pPr eaLnBrk="1" hangingPunct="1">
              <a:spcBef>
                <a:spcPct val="0"/>
              </a:spcBef>
              <a:buFontTx/>
              <a:buNone/>
            </a:pPr>
            <a:endParaRPr lang="en-US" altLang="en-US" sz="1800"/>
          </a:p>
          <a:p>
            <a:pPr eaLnBrk="1" hangingPunct="1">
              <a:spcBef>
                <a:spcPct val="0"/>
              </a:spcBef>
              <a:buFontTx/>
              <a:buNone/>
            </a:pPr>
            <a:r>
              <a:rPr lang="en-US" altLang="en-US" sz="1800"/>
              <a:t>A fully charged Fire Extinguisher has the arrow in the green section…</a:t>
            </a:r>
          </a:p>
        </p:txBody>
      </p:sp>
      <p:pic>
        <p:nvPicPr>
          <p:cNvPr id="59395" name="Picture 3">
            <a:extLst>
              <a:ext uri="{FF2B5EF4-FFF2-40B4-BE49-F238E27FC236}">
                <a16:creationId xmlns:a16="http://schemas.microsoft.com/office/drawing/2014/main" id="{B4A024CB-822A-F640-4BB8-1B4F67050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925" y="1206500"/>
            <a:ext cx="21463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BEA2D448-8EC8-B7D6-D836-C67A5AF30AE9}"/>
              </a:ext>
            </a:extLst>
          </p:cNvPr>
          <p:cNvSpPr txBox="1"/>
          <p:nvPr/>
        </p:nvSpPr>
        <p:spPr>
          <a:xfrm>
            <a:off x="1495425" y="3436938"/>
            <a:ext cx="5943600" cy="2708275"/>
          </a:xfrm>
          <a:prstGeom prst="rect">
            <a:avLst/>
          </a:prstGeom>
          <a:noFill/>
        </p:spPr>
        <p:txBody>
          <a:bodyPr>
            <a:spAutoFit/>
          </a:bodyPr>
          <a:lstStyle/>
          <a:p>
            <a:pPr eaLnBrk="1" hangingPunct="1">
              <a:defRPr/>
            </a:pPr>
            <a:r>
              <a:rPr lang="en-US" dirty="0"/>
              <a:t>Annual maintenance will involve a thorough examination of the fire extinguisher shell and its external mechanical parts. The maintenance will include: </a:t>
            </a:r>
          </a:p>
          <a:p>
            <a:pPr eaLnBrk="1" hangingPunct="1">
              <a:defRPr/>
            </a:pPr>
            <a:endParaRPr lang="en-US" dirty="0"/>
          </a:p>
          <a:p>
            <a:pPr marL="285750" indent="-285750" eaLnBrk="1" hangingPunct="1">
              <a:buFontTx/>
              <a:buChar char="-"/>
              <a:defRPr/>
            </a:pPr>
            <a:r>
              <a:rPr lang="en-US" sz="1400" dirty="0"/>
              <a:t>All monthly inspection items.</a:t>
            </a:r>
          </a:p>
          <a:p>
            <a:pPr marL="285750" indent="-285750" eaLnBrk="1" hangingPunct="1">
              <a:buFontTx/>
              <a:buChar char="-"/>
              <a:defRPr/>
            </a:pPr>
            <a:r>
              <a:rPr lang="en-US" sz="1400" dirty="0"/>
              <a:t>Inspection of the hose and nozzle for cracks, blockages or other damage.</a:t>
            </a:r>
          </a:p>
          <a:p>
            <a:pPr marL="285750" indent="-285750" eaLnBrk="1" hangingPunct="1">
              <a:buFontTx/>
              <a:buChar char="-"/>
              <a:defRPr/>
            </a:pPr>
            <a:r>
              <a:rPr lang="en-US" sz="1400" dirty="0"/>
              <a:t>Inspection of extinguisher shell for corrosion, dents or other damage.</a:t>
            </a:r>
          </a:p>
          <a:p>
            <a:pPr marL="285750" indent="-285750" eaLnBrk="1" hangingPunct="1">
              <a:buFontTx/>
              <a:buChar char="-"/>
              <a:defRPr/>
            </a:pPr>
            <a:r>
              <a:rPr lang="en-US" sz="1400" dirty="0"/>
              <a:t>Weighing of K Type fire extinguishers IAW the label.</a:t>
            </a:r>
          </a:p>
          <a:p>
            <a:pPr marL="285750" indent="-285750" eaLnBrk="1" hangingPunct="1">
              <a:buFontTx/>
              <a:buChar char="-"/>
              <a:defRPr/>
            </a:pPr>
            <a:r>
              <a:rPr lang="en-US" sz="1400" dirty="0"/>
              <a:t>Determine when the fire extinguisher is due for its 6 year service and remove those that are due for service by a person or company acceptable to local fire authorities,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6">
            <a:extLst>
              <a:ext uri="{FF2B5EF4-FFF2-40B4-BE49-F238E27FC236}">
                <a16:creationId xmlns:a16="http://schemas.microsoft.com/office/drawing/2014/main" id="{C5B41C4F-25CC-2208-D724-288A140B4E69}"/>
              </a:ext>
            </a:extLst>
          </p:cNvPr>
          <p:cNvSpPr>
            <a:spLocks noGrp="1"/>
          </p:cNvSpPr>
          <p:nvPr>
            <p:ph type="title"/>
          </p:nvPr>
        </p:nvSpPr>
        <p:spPr/>
        <p:txBody>
          <a:bodyPr/>
          <a:lstStyle/>
          <a:p>
            <a:pPr algn="ctr" eaLnBrk="1" hangingPunct="1"/>
            <a:r>
              <a:rPr lang="en-US" altLang="en-US" dirty="0"/>
              <a:t>Key Elements to Remember </a:t>
            </a:r>
          </a:p>
        </p:txBody>
      </p:sp>
      <p:sp>
        <p:nvSpPr>
          <p:cNvPr id="8" name="Content Placeholder 7">
            <a:extLst>
              <a:ext uri="{FF2B5EF4-FFF2-40B4-BE49-F238E27FC236}">
                <a16:creationId xmlns:a16="http://schemas.microsoft.com/office/drawing/2014/main" id="{81407A63-0D29-946E-0CC5-E6E1377EE2D3}"/>
              </a:ext>
            </a:extLst>
          </p:cNvPr>
          <p:cNvSpPr>
            <a:spLocks noGrp="1"/>
          </p:cNvSpPr>
          <p:nvPr>
            <p:ph idx="1"/>
          </p:nvPr>
        </p:nvSpPr>
        <p:spPr/>
        <p:txBody>
          <a:bodyPr rtlCol="0">
            <a:normAutofit fontScale="62500" lnSpcReduction="20000"/>
          </a:bodyPr>
          <a:lstStyle/>
          <a:p>
            <a:pPr marL="514350" indent="-514350" eaLnBrk="1" fontAlgn="auto" hangingPunct="1">
              <a:spcAft>
                <a:spcPts val="0"/>
              </a:spcAft>
              <a:buFont typeface="+mj-lt"/>
              <a:buAutoNum type="arabicPeriod"/>
              <a:defRPr/>
            </a:pPr>
            <a:r>
              <a:rPr lang="en-US" dirty="0"/>
              <a:t>Be familiar with what your company’s policy and what is being asked of you in the event of a FIRE. </a:t>
            </a:r>
          </a:p>
          <a:p>
            <a:pPr marL="514350" indent="-514350" eaLnBrk="1" fontAlgn="auto" hangingPunct="1">
              <a:spcAft>
                <a:spcPts val="0"/>
              </a:spcAft>
              <a:buFont typeface="+mj-lt"/>
              <a:buAutoNum type="arabicPeriod"/>
              <a:defRPr/>
            </a:pPr>
            <a:r>
              <a:rPr lang="en-US" dirty="0"/>
              <a:t>Be familiar with how to identify what type of Fire Extinguisher you have.</a:t>
            </a:r>
          </a:p>
          <a:p>
            <a:pPr marL="514350" indent="-514350" eaLnBrk="1" fontAlgn="auto" hangingPunct="1">
              <a:spcAft>
                <a:spcPts val="0"/>
              </a:spcAft>
              <a:buFont typeface="+mj-lt"/>
              <a:buAutoNum type="arabicPeriod"/>
              <a:defRPr/>
            </a:pPr>
            <a:r>
              <a:rPr lang="en-US" dirty="0"/>
              <a:t>Know your work Environment, process, equipment, and what types of potential fires could start.</a:t>
            </a:r>
          </a:p>
          <a:p>
            <a:pPr marL="514350" indent="-514350" eaLnBrk="1" fontAlgn="auto" hangingPunct="1">
              <a:spcAft>
                <a:spcPts val="0"/>
              </a:spcAft>
              <a:buFont typeface="+mj-lt"/>
              <a:buAutoNum type="arabicPeriod"/>
              <a:defRPr/>
            </a:pPr>
            <a:r>
              <a:rPr lang="en-US" dirty="0"/>
              <a:t>Understand the capabilities and limitations of your Fire Extinguisher</a:t>
            </a:r>
          </a:p>
          <a:p>
            <a:pPr marL="514350" indent="-514350" eaLnBrk="1" fontAlgn="auto" hangingPunct="1">
              <a:spcAft>
                <a:spcPts val="0"/>
              </a:spcAft>
              <a:buFont typeface="+mj-lt"/>
              <a:buAutoNum type="arabicPeriod"/>
              <a:defRPr/>
            </a:pPr>
            <a:r>
              <a:rPr lang="en-US" dirty="0"/>
              <a:t>Know the general steps to responding to a Fire and when a Fire is not safe to put out.</a:t>
            </a:r>
          </a:p>
          <a:p>
            <a:pPr marL="514350" indent="-514350" eaLnBrk="1" fontAlgn="auto" hangingPunct="1">
              <a:spcAft>
                <a:spcPts val="0"/>
              </a:spcAft>
              <a:buFont typeface="+mj-lt"/>
              <a:buAutoNum type="arabicPeriod"/>
              <a:defRPr/>
            </a:pPr>
            <a:r>
              <a:rPr lang="en-US" dirty="0"/>
              <a:t>Know how to operate a Fire Extinguisher (PASS)</a:t>
            </a:r>
          </a:p>
          <a:p>
            <a:pPr marL="514350" indent="-514350" eaLnBrk="1" fontAlgn="auto" hangingPunct="1">
              <a:spcAft>
                <a:spcPts val="0"/>
              </a:spcAft>
              <a:buFont typeface="+mj-lt"/>
              <a:buAutoNum type="arabicPeriod"/>
              <a:defRPr/>
            </a:pPr>
            <a:r>
              <a:rPr lang="en-US" dirty="0"/>
              <a:t>Confirm if your facility has tested the sprinkler system.</a:t>
            </a:r>
          </a:p>
          <a:p>
            <a:pPr marL="514350" indent="-514350" eaLnBrk="1" fontAlgn="auto" hangingPunct="1">
              <a:spcAft>
                <a:spcPts val="0"/>
              </a:spcAft>
              <a:buFont typeface="+mj-lt"/>
              <a:buAutoNum type="arabicPeriod"/>
              <a:defRPr/>
            </a:pPr>
            <a:r>
              <a:rPr lang="en-US" dirty="0"/>
              <a:t>Ensure your company has a monthly inspection procedure to ensure Fire Extinguishers are in a safe working order. </a:t>
            </a:r>
          </a:p>
          <a:p>
            <a:pPr marL="514350" indent="-514350" eaLnBrk="1" fontAlgn="auto" hangingPunct="1">
              <a:spcAft>
                <a:spcPts val="0"/>
              </a:spcAft>
              <a:buFont typeface="+mj-lt"/>
              <a:buAutoNum type="arabicPeriod"/>
              <a:defRPr/>
            </a:pPr>
            <a:r>
              <a:rPr lang="en-US" dirty="0"/>
              <a:t>Ensure your Fire Extinguishers have an annual inspection and are hydrostatically tested by a qualified 3</a:t>
            </a:r>
            <a:r>
              <a:rPr lang="en-US" baseline="30000" dirty="0"/>
              <a:t>rd</a:t>
            </a:r>
            <a:r>
              <a:rPr lang="en-US" dirty="0"/>
              <a:t> party.</a:t>
            </a:r>
          </a:p>
          <a:p>
            <a:pPr marL="514350" indent="-514350" eaLnBrk="1" fontAlgn="auto" hangingPunct="1">
              <a:spcAft>
                <a:spcPts val="0"/>
              </a:spcAft>
              <a:buFont typeface="+mj-lt"/>
              <a:buAutoNum type="arabicPeriod"/>
              <a:defRPr/>
            </a:pPr>
            <a:r>
              <a:rPr lang="en-US" dirty="0"/>
              <a:t>Coordinate hands on training if you have been designated or assigned to use a Fire Extinguisher at your facility or place of employment. </a:t>
            </a:r>
          </a:p>
          <a:p>
            <a:pPr marL="514350" indent="-514350" eaLnBrk="1" fontAlgn="auto" hangingPunct="1">
              <a:spcAft>
                <a:spcPts val="0"/>
              </a:spcAft>
              <a:buFont typeface="+mj-lt"/>
              <a:buAutoNum type="arabicPeriod"/>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E9C7C939-E98C-62C2-7CD0-0E0F58A5D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623" y="15875"/>
            <a:ext cx="5167313" cy="621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nut 3">
            <a:extLst>
              <a:ext uri="{FF2B5EF4-FFF2-40B4-BE49-F238E27FC236}">
                <a16:creationId xmlns:a16="http://schemas.microsoft.com/office/drawing/2014/main" id="{B324347D-3ADB-CB77-3235-55D607E1294F}"/>
              </a:ext>
            </a:extLst>
          </p:cNvPr>
          <p:cNvSpPr/>
          <p:nvPr/>
        </p:nvSpPr>
        <p:spPr>
          <a:xfrm>
            <a:off x="2819400" y="15875"/>
            <a:ext cx="1219200" cy="1143000"/>
          </a:xfrm>
          <a:prstGeom prst="donut">
            <a:avLst>
              <a:gd name="adj" fmla="val 521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0000"/>
              </a:solidFill>
            </a:endParaRPr>
          </a:p>
        </p:txBody>
      </p:sp>
      <p:sp>
        <p:nvSpPr>
          <p:cNvPr id="6" name="Donut 5">
            <a:extLst>
              <a:ext uri="{FF2B5EF4-FFF2-40B4-BE49-F238E27FC236}">
                <a16:creationId xmlns:a16="http://schemas.microsoft.com/office/drawing/2014/main" id="{0331161A-6E5D-7D86-F14F-40814D730334}"/>
              </a:ext>
            </a:extLst>
          </p:cNvPr>
          <p:cNvSpPr/>
          <p:nvPr/>
        </p:nvSpPr>
        <p:spPr>
          <a:xfrm>
            <a:off x="2900680" y="4564380"/>
            <a:ext cx="1219200" cy="769620"/>
          </a:xfrm>
          <a:prstGeom prst="donut">
            <a:avLst>
              <a:gd name="adj" fmla="val 617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0000"/>
              </a:solidFill>
            </a:endParaRPr>
          </a:p>
        </p:txBody>
      </p:sp>
      <p:pic>
        <p:nvPicPr>
          <p:cNvPr id="12293" name="Picture 2">
            <a:extLst>
              <a:ext uri="{FF2B5EF4-FFF2-40B4-BE49-F238E27FC236}">
                <a16:creationId xmlns:a16="http://schemas.microsoft.com/office/drawing/2014/main" id="{A28A65D4-77E5-A6D5-0BB0-00A59A833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183313"/>
            <a:ext cx="884238"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6">
            <a:extLst>
              <a:ext uri="{FF2B5EF4-FFF2-40B4-BE49-F238E27FC236}">
                <a16:creationId xmlns:a16="http://schemas.microsoft.com/office/drawing/2014/main" id="{03E58E43-9A60-F4F4-35E0-EAFA91811A59}"/>
              </a:ext>
            </a:extLst>
          </p:cNvPr>
          <p:cNvSpPr>
            <a:spLocks noGrp="1"/>
          </p:cNvSpPr>
          <p:nvPr>
            <p:ph type="title"/>
          </p:nvPr>
        </p:nvSpPr>
        <p:spPr>
          <a:xfrm>
            <a:off x="457200" y="2857500"/>
            <a:ext cx="8229600" cy="1143000"/>
          </a:xfrm>
        </p:spPr>
        <p:txBody>
          <a:bodyPr/>
          <a:lstStyle/>
          <a:p>
            <a:pPr algn="ctr" eaLnBrk="1" hangingPunct="1"/>
            <a:r>
              <a:rPr lang="en-US" altLang="en-US" dirty="0"/>
              <a:t>KNOWLEDGE TEST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86AC77A-C91A-F190-A60A-EF74679DF599}"/>
              </a:ext>
            </a:extLst>
          </p:cNvPr>
          <p:cNvSpPr>
            <a:spLocks noGrp="1"/>
          </p:cNvSpPr>
          <p:nvPr>
            <p:ph idx="1"/>
          </p:nvPr>
        </p:nvSpPr>
        <p:spPr>
          <a:xfrm>
            <a:off x="457200" y="1600200"/>
            <a:ext cx="8229600" cy="1600200"/>
          </a:xfrm>
        </p:spPr>
        <p:txBody>
          <a:bodyPr rtlCol="0">
            <a:normAutofit/>
          </a:bodyPr>
          <a:lstStyle/>
          <a:p>
            <a:pPr marL="0" indent="0" eaLnBrk="1" fontAlgn="auto" hangingPunct="1">
              <a:spcAft>
                <a:spcPts val="0"/>
              </a:spcAft>
              <a:buFont typeface="Arial" panose="020B0604020202020204" pitchFamily="34" charset="0"/>
              <a:buNone/>
              <a:defRPr/>
            </a:pPr>
            <a:r>
              <a:rPr lang="en-US" dirty="0"/>
              <a:t>What is your company’s policy and what is being asked of you in the event of a FIRE? </a:t>
            </a:r>
          </a:p>
          <a:p>
            <a:pPr marL="514350" indent="-514350" eaLnBrk="1" fontAlgn="auto" hangingPunct="1">
              <a:spcAft>
                <a:spcPts val="0"/>
              </a:spcAft>
              <a:buFont typeface="+mj-lt"/>
              <a:buAutoNum type="arabicPeriod"/>
              <a:defRPr/>
            </a:pPr>
            <a:endParaRPr lang="en-US" dirty="0"/>
          </a:p>
        </p:txBody>
      </p:sp>
      <p:sp>
        <p:nvSpPr>
          <p:cNvPr id="4" name="TextBox 3">
            <a:extLst>
              <a:ext uri="{FF2B5EF4-FFF2-40B4-BE49-F238E27FC236}">
                <a16:creationId xmlns:a16="http://schemas.microsoft.com/office/drawing/2014/main" id="{31D8FDBA-8972-62EF-3890-89B7B34C4471}"/>
              </a:ext>
            </a:extLst>
          </p:cNvPr>
          <p:cNvSpPr txBox="1">
            <a:spLocks noChangeArrowheads="1"/>
          </p:cNvSpPr>
          <p:nvPr/>
        </p:nvSpPr>
        <p:spPr bwMode="auto">
          <a:xfrm>
            <a:off x="1600200" y="4800600"/>
            <a:ext cx="662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0000"/>
                </a:solidFill>
              </a:rPr>
              <a:t>C. AGP-99.200.08, Ability to inspect and perform maintenance of a portable fire extinguisher. </a:t>
            </a:r>
          </a:p>
        </p:txBody>
      </p:sp>
      <p:sp>
        <p:nvSpPr>
          <p:cNvPr id="62468" name="TextBox 4">
            <a:extLst>
              <a:ext uri="{FF2B5EF4-FFF2-40B4-BE49-F238E27FC236}">
                <a16:creationId xmlns:a16="http://schemas.microsoft.com/office/drawing/2014/main" id="{65EB15A1-E527-E2E5-9565-8C8974D81BC0}"/>
              </a:ext>
            </a:extLst>
          </p:cNvPr>
          <p:cNvSpPr txBox="1">
            <a:spLocks noChangeArrowheads="1"/>
          </p:cNvSpPr>
          <p:nvPr/>
        </p:nvSpPr>
        <p:spPr bwMode="auto">
          <a:xfrm>
            <a:off x="1295400" y="28956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lphaLcPeriod"/>
            </a:pPr>
            <a:r>
              <a:rPr lang="en-US" altLang="en-US" sz="1800"/>
              <a:t>Put out structural fires.</a:t>
            </a:r>
          </a:p>
          <a:p>
            <a:pPr eaLnBrk="1" hangingPunct="1">
              <a:spcBef>
                <a:spcPct val="0"/>
              </a:spcBef>
              <a:buFontTx/>
              <a:buAutoNum type="alphaLcPeriod"/>
            </a:pPr>
            <a:r>
              <a:rPr lang="en-US" altLang="en-US" sz="1800"/>
              <a:t>Wildland fire fighting.</a:t>
            </a:r>
          </a:p>
          <a:p>
            <a:pPr eaLnBrk="1" hangingPunct="1">
              <a:spcBef>
                <a:spcPct val="0"/>
              </a:spcBef>
              <a:buFontTx/>
              <a:buAutoNum type="alphaLcPeriod"/>
            </a:pPr>
            <a:r>
              <a:rPr lang="en-US" altLang="en-US" sz="1800"/>
              <a:t>Inspect and perform maintenance of a portable fire extinguisher.</a:t>
            </a:r>
          </a:p>
          <a:p>
            <a:pPr eaLnBrk="1" hangingPunct="1">
              <a:spcBef>
                <a:spcPct val="0"/>
              </a:spcBef>
              <a:buFontTx/>
              <a:buAutoNum type="alphaLcPeriod"/>
            </a:pPr>
            <a:r>
              <a:rPr lang="en-US" altLang="en-US" sz="1800"/>
              <a:t>Run out screaming in panic.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D13B379-8DF9-7B30-80DD-400A541225E1}"/>
              </a:ext>
            </a:extLst>
          </p:cNvPr>
          <p:cNvSpPr>
            <a:spLocks noGrp="1"/>
          </p:cNvSpPr>
          <p:nvPr>
            <p:ph idx="1"/>
          </p:nvPr>
        </p:nvSpPr>
        <p:spPr>
          <a:xfrm>
            <a:off x="457200" y="1600200"/>
            <a:ext cx="8229600" cy="1600200"/>
          </a:xfrm>
        </p:spPr>
        <p:txBody>
          <a:bodyPr rtlCol="0">
            <a:normAutofit/>
          </a:bodyPr>
          <a:lstStyle/>
          <a:p>
            <a:pPr marL="0" indent="0" eaLnBrk="1" fontAlgn="auto" hangingPunct="1">
              <a:spcAft>
                <a:spcPts val="0"/>
              </a:spcAft>
              <a:buFont typeface="Arial" panose="020B0604020202020204" pitchFamily="34" charset="0"/>
              <a:buNone/>
              <a:defRPr/>
            </a:pPr>
            <a:r>
              <a:rPr lang="en-US" dirty="0"/>
              <a:t>How often should portable fire extinguishers be inspected? </a:t>
            </a:r>
          </a:p>
          <a:p>
            <a:pPr marL="514350" indent="-514350" eaLnBrk="1" fontAlgn="auto" hangingPunct="1">
              <a:spcAft>
                <a:spcPts val="0"/>
              </a:spcAft>
              <a:buFont typeface="+mj-lt"/>
              <a:buAutoNum type="arabicPeriod"/>
              <a:defRPr/>
            </a:pPr>
            <a:endParaRPr lang="en-US" dirty="0"/>
          </a:p>
        </p:txBody>
      </p:sp>
      <p:sp>
        <p:nvSpPr>
          <p:cNvPr id="4" name="TextBox 3">
            <a:extLst>
              <a:ext uri="{FF2B5EF4-FFF2-40B4-BE49-F238E27FC236}">
                <a16:creationId xmlns:a16="http://schemas.microsoft.com/office/drawing/2014/main" id="{8CC1B14E-16D4-64E6-0CB7-AEBC700C802C}"/>
              </a:ext>
            </a:extLst>
          </p:cNvPr>
          <p:cNvSpPr txBox="1">
            <a:spLocks noChangeArrowheads="1"/>
          </p:cNvSpPr>
          <p:nvPr/>
        </p:nvSpPr>
        <p:spPr bwMode="auto">
          <a:xfrm>
            <a:off x="1600200" y="4800600"/>
            <a:ext cx="662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0000"/>
                </a:solidFill>
              </a:rPr>
              <a:t>C. Monthly. </a:t>
            </a:r>
          </a:p>
        </p:txBody>
      </p:sp>
      <p:sp>
        <p:nvSpPr>
          <p:cNvPr id="63492" name="TextBox 4">
            <a:extLst>
              <a:ext uri="{FF2B5EF4-FFF2-40B4-BE49-F238E27FC236}">
                <a16:creationId xmlns:a16="http://schemas.microsoft.com/office/drawing/2014/main" id="{55B08527-B81E-3834-AB83-D70ABA6D6976}"/>
              </a:ext>
            </a:extLst>
          </p:cNvPr>
          <p:cNvSpPr txBox="1">
            <a:spLocks noChangeArrowheads="1"/>
          </p:cNvSpPr>
          <p:nvPr/>
        </p:nvSpPr>
        <p:spPr bwMode="auto">
          <a:xfrm>
            <a:off x="1295400" y="28956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lphaLcPeriod"/>
            </a:pPr>
            <a:r>
              <a:rPr lang="en-US" altLang="en-US" sz="1800"/>
              <a:t>Daily.</a:t>
            </a:r>
          </a:p>
          <a:p>
            <a:pPr eaLnBrk="1" hangingPunct="1">
              <a:spcBef>
                <a:spcPct val="0"/>
              </a:spcBef>
              <a:buFontTx/>
              <a:buAutoNum type="alphaLcPeriod"/>
            </a:pPr>
            <a:r>
              <a:rPr lang="en-US" altLang="en-US" sz="1800"/>
              <a:t>Weekly.</a:t>
            </a:r>
          </a:p>
          <a:p>
            <a:pPr eaLnBrk="1" hangingPunct="1">
              <a:spcBef>
                <a:spcPct val="0"/>
              </a:spcBef>
              <a:buFontTx/>
              <a:buAutoNum type="alphaLcPeriod"/>
            </a:pPr>
            <a:r>
              <a:rPr lang="en-US" altLang="en-US" sz="1800"/>
              <a:t>Monthly.</a:t>
            </a:r>
          </a:p>
          <a:p>
            <a:pPr eaLnBrk="1" hangingPunct="1">
              <a:spcBef>
                <a:spcPct val="0"/>
              </a:spcBef>
              <a:buFontTx/>
              <a:buAutoNum type="alphaLcPeriod"/>
            </a:pPr>
            <a:r>
              <a:rPr lang="en-US" altLang="en-US" sz="1800"/>
              <a:t>Annually.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B64ADEF-12AB-AFE2-84E8-4D142778A148}"/>
              </a:ext>
            </a:extLst>
          </p:cNvPr>
          <p:cNvSpPr>
            <a:spLocks noGrp="1"/>
          </p:cNvSpPr>
          <p:nvPr>
            <p:ph idx="1"/>
          </p:nvPr>
        </p:nvSpPr>
        <p:spPr>
          <a:xfrm>
            <a:off x="457200" y="1600200"/>
            <a:ext cx="8229600" cy="1600200"/>
          </a:xfrm>
        </p:spPr>
        <p:txBody>
          <a:bodyPr rtlCol="0">
            <a:normAutofit/>
          </a:bodyPr>
          <a:lstStyle/>
          <a:p>
            <a:pPr marL="0" indent="0" eaLnBrk="1" fontAlgn="auto" hangingPunct="1">
              <a:spcAft>
                <a:spcPts val="0"/>
              </a:spcAft>
              <a:buFont typeface="Arial" panose="020B0604020202020204" pitchFamily="34" charset="0"/>
              <a:buNone/>
              <a:defRPr/>
            </a:pPr>
            <a:r>
              <a:rPr lang="en-US" dirty="0"/>
              <a:t>What acronym is used in this training for the technique of the use of a fire extinguisher? </a:t>
            </a:r>
          </a:p>
          <a:p>
            <a:pPr marL="514350" indent="-514350" eaLnBrk="1" fontAlgn="auto" hangingPunct="1">
              <a:spcAft>
                <a:spcPts val="0"/>
              </a:spcAft>
              <a:buFont typeface="+mj-lt"/>
              <a:buAutoNum type="arabicPeriod"/>
              <a:defRPr/>
            </a:pPr>
            <a:endParaRPr lang="en-US" dirty="0"/>
          </a:p>
        </p:txBody>
      </p:sp>
      <p:sp>
        <p:nvSpPr>
          <p:cNvPr id="4" name="TextBox 3">
            <a:extLst>
              <a:ext uri="{FF2B5EF4-FFF2-40B4-BE49-F238E27FC236}">
                <a16:creationId xmlns:a16="http://schemas.microsoft.com/office/drawing/2014/main" id="{CAC18AC2-DDD2-2976-378F-664FEF981485}"/>
              </a:ext>
            </a:extLst>
          </p:cNvPr>
          <p:cNvSpPr txBox="1">
            <a:spLocks noChangeArrowheads="1"/>
          </p:cNvSpPr>
          <p:nvPr/>
        </p:nvSpPr>
        <p:spPr bwMode="auto">
          <a:xfrm>
            <a:off x="1600200" y="4800600"/>
            <a:ext cx="662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0000"/>
                </a:solidFill>
              </a:rPr>
              <a:t>D. Pull, Aim, Squeeze and Sweep </a:t>
            </a:r>
          </a:p>
        </p:txBody>
      </p:sp>
      <p:sp>
        <p:nvSpPr>
          <p:cNvPr id="64516" name="TextBox 4">
            <a:extLst>
              <a:ext uri="{FF2B5EF4-FFF2-40B4-BE49-F238E27FC236}">
                <a16:creationId xmlns:a16="http://schemas.microsoft.com/office/drawing/2014/main" id="{BE281528-5DF6-532F-0225-135734482F78}"/>
              </a:ext>
            </a:extLst>
          </p:cNvPr>
          <p:cNvSpPr txBox="1">
            <a:spLocks noChangeArrowheads="1"/>
          </p:cNvSpPr>
          <p:nvPr/>
        </p:nvSpPr>
        <p:spPr bwMode="auto">
          <a:xfrm>
            <a:off x="1295400" y="28956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lphaLcPeriod"/>
            </a:pPr>
            <a:r>
              <a:rPr lang="en-US" altLang="en-US" sz="1800"/>
              <a:t>F.A.I.L. - Fire, Alarm, Identify and Leave</a:t>
            </a:r>
          </a:p>
          <a:p>
            <a:pPr eaLnBrk="1" hangingPunct="1">
              <a:spcBef>
                <a:spcPct val="0"/>
              </a:spcBef>
              <a:buFontTx/>
              <a:buAutoNum type="alphaLcPeriod"/>
            </a:pPr>
            <a:r>
              <a:rPr lang="en-US" altLang="en-US" sz="1800"/>
              <a:t>P.A.S.T. - Pull, Aim, Shoot and Tell</a:t>
            </a:r>
          </a:p>
          <a:p>
            <a:pPr eaLnBrk="1" hangingPunct="1">
              <a:spcBef>
                <a:spcPct val="0"/>
              </a:spcBef>
              <a:buFontTx/>
              <a:buAutoNum type="alphaLcPeriod"/>
            </a:pPr>
            <a:r>
              <a:rPr lang="en-US" altLang="en-US" sz="1800"/>
              <a:t>C.A.S.E. - Charge, Aim, Squeeze and Evacuate</a:t>
            </a:r>
          </a:p>
          <a:p>
            <a:pPr eaLnBrk="1" hangingPunct="1">
              <a:spcBef>
                <a:spcPct val="0"/>
              </a:spcBef>
              <a:buFontTx/>
              <a:buAutoNum type="alphaLcPeriod"/>
            </a:pPr>
            <a:r>
              <a:rPr lang="en-US" altLang="en-US" sz="1800"/>
              <a:t>P.A.S.S. - Pull, Aim, Squeeze and Sweep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7C5A781-24CB-980A-98B8-8F71E8D4FF8F}"/>
              </a:ext>
            </a:extLst>
          </p:cNvPr>
          <p:cNvSpPr>
            <a:spLocks noGrp="1"/>
          </p:cNvSpPr>
          <p:nvPr>
            <p:ph idx="1"/>
          </p:nvPr>
        </p:nvSpPr>
        <p:spPr>
          <a:xfrm>
            <a:off x="457200" y="1600200"/>
            <a:ext cx="8229600" cy="1600200"/>
          </a:xfrm>
        </p:spPr>
        <p:txBody>
          <a:bodyPr rtlCol="0">
            <a:normAutofit/>
          </a:bodyPr>
          <a:lstStyle/>
          <a:p>
            <a:pPr marL="0" indent="0" eaLnBrk="1" fontAlgn="auto" hangingPunct="1">
              <a:spcAft>
                <a:spcPts val="0"/>
              </a:spcAft>
              <a:buFont typeface="Arial" panose="020B0604020202020204" pitchFamily="34" charset="0"/>
              <a:buNone/>
              <a:defRPr/>
            </a:pPr>
            <a:r>
              <a:rPr lang="en-US" dirty="0"/>
              <a:t>What are the 3 elements for fire? </a:t>
            </a:r>
          </a:p>
          <a:p>
            <a:pPr marL="514350" indent="-514350" eaLnBrk="1" fontAlgn="auto" hangingPunct="1">
              <a:spcAft>
                <a:spcPts val="0"/>
              </a:spcAft>
              <a:buFont typeface="+mj-lt"/>
              <a:buAutoNum type="arabicPeriod"/>
              <a:defRPr/>
            </a:pPr>
            <a:endParaRPr lang="en-US" dirty="0"/>
          </a:p>
        </p:txBody>
      </p:sp>
      <p:sp>
        <p:nvSpPr>
          <p:cNvPr id="4" name="TextBox 3">
            <a:extLst>
              <a:ext uri="{FF2B5EF4-FFF2-40B4-BE49-F238E27FC236}">
                <a16:creationId xmlns:a16="http://schemas.microsoft.com/office/drawing/2014/main" id="{500CE4E1-7826-A7DB-35A8-3B9307E4A32F}"/>
              </a:ext>
            </a:extLst>
          </p:cNvPr>
          <p:cNvSpPr txBox="1">
            <a:spLocks noChangeArrowheads="1"/>
          </p:cNvSpPr>
          <p:nvPr/>
        </p:nvSpPr>
        <p:spPr bwMode="auto">
          <a:xfrm>
            <a:off x="1600200" y="4800600"/>
            <a:ext cx="662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0000"/>
                </a:solidFill>
              </a:rPr>
              <a:t>C. Heat, Oxygen and Fuel</a:t>
            </a:r>
          </a:p>
        </p:txBody>
      </p:sp>
      <p:sp>
        <p:nvSpPr>
          <p:cNvPr id="65540" name="TextBox 4">
            <a:extLst>
              <a:ext uri="{FF2B5EF4-FFF2-40B4-BE49-F238E27FC236}">
                <a16:creationId xmlns:a16="http://schemas.microsoft.com/office/drawing/2014/main" id="{FBB0C32F-5E0A-04F9-A041-D05BB1B527CA}"/>
              </a:ext>
            </a:extLst>
          </p:cNvPr>
          <p:cNvSpPr txBox="1">
            <a:spLocks noChangeArrowheads="1"/>
          </p:cNvSpPr>
          <p:nvPr/>
        </p:nvSpPr>
        <p:spPr bwMode="auto">
          <a:xfrm>
            <a:off x="1295400" y="28956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lphaLcPeriod"/>
            </a:pPr>
            <a:r>
              <a:rPr lang="en-US" altLang="en-US" sz="1800"/>
              <a:t>Heat, Time and Air</a:t>
            </a:r>
          </a:p>
          <a:p>
            <a:pPr eaLnBrk="1" hangingPunct="1">
              <a:spcBef>
                <a:spcPct val="0"/>
              </a:spcBef>
              <a:buFontTx/>
              <a:buAutoNum type="alphaLcPeriod"/>
            </a:pPr>
            <a:r>
              <a:rPr lang="en-US" altLang="en-US" sz="1800"/>
              <a:t>Air, Intent  and Heat</a:t>
            </a:r>
          </a:p>
          <a:p>
            <a:pPr eaLnBrk="1" hangingPunct="1">
              <a:spcBef>
                <a:spcPct val="0"/>
              </a:spcBef>
              <a:buFontTx/>
              <a:buAutoNum type="alphaLcPeriod"/>
            </a:pPr>
            <a:r>
              <a:rPr lang="en-US" altLang="en-US" sz="1800"/>
              <a:t>Heat, Oxygen and Fuel</a:t>
            </a:r>
          </a:p>
          <a:p>
            <a:pPr eaLnBrk="1" hangingPunct="1">
              <a:spcBef>
                <a:spcPct val="0"/>
              </a:spcBef>
              <a:buFontTx/>
              <a:buAutoNum type="alphaLcPeriod"/>
            </a:pPr>
            <a:r>
              <a:rPr lang="en-US" altLang="en-US" sz="1800"/>
              <a:t>Matches, Gas and Wood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40722F2-7E87-0A98-72B6-79784EDBE8EA}"/>
              </a:ext>
            </a:extLst>
          </p:cNvPr>
          <p:cNvSpPr>
            <a:spLocks noGrp="1"/>
          </p:cNvSpPr>
          <p:nvPr>
            <p:ph idx="1"/>
          </p:nvPr>
        </p:nvSpPr>
        <p:spPr>
          <a:xfrm>
            <a:off x="457200" y="1600200"/>
            <a:ext cx="8229600" cy="1600200"/>
          </a:xfrm>
        </p:spPr>
        <p:txBody>
          <a:bodyPr rtlCol="0">
            <a:normAutofit/>
          </a:bodyPr>
          <a:lstStyle/>
          <a:p>
            <a:pPr marL="0" indent="0" eaLnBrk="1" fontAlgn="auto" hangingPunct="1">
              <a:spcAft>
                <a:spcPts val="0"/>
              </a:spcAft>
              <a:buFont typeface="Arial" panose="020B0604020202020204" pitchFamily="34" charset="0"/>
              <a:buNone/>
              <a:defRPr/>
            </a:pPr>
            <a:r>
              <a:rPr lang="en-US" dirty="0"/>
              <a:t>True or False. A fire can continue to burn without Oxygen? </a:t>
            </a:r>
          </a:p>
          <a:p>
            <a:pPr marL="514350" indent="-514350" eaLnBrk="1" fontAlgn="auto" hangingPunct="1">
              <a:spcAft>
                <a:spcPts val="0"/>
              </a:spcAft>
              <a:buFont typeface="+mj-lt"/>
              <a:buAutoNum type="arabicPeriod"/>
              <a:defRPr/>
            </a:pPr>
            <a:endParaRPr lang="en-US" dirty="0"/>
          </a:p>
        </p:txBody>
      </p:sp>
      <p:sp>
        <p:nvSpPr>
          <p:cNvPr id="4" name="TextBox 3">
            <a:extLst>
              <a:ext uri="{FF2B5EF4-FFF2-40B4-BE49-F238E27FC236}">
                <a16:creationId xmlns:a16="http://schemas.microsoft.com/office/drawing/2014/main" id="{FA640113-572A-1169-2B4C-F8CF703EC65A}"/>
              </a:ext>
            </a:extLst>
          </p:cNvPr>
          <p:cNvSpPr txBox="1">
            <a:spLocks noChangeArrowheads="1"/>
          </p:cNvSpPr>
          <p:nvPr/>
        </p:nvSpPr>
        <p:spPr bwMode="auto">
          <a:xfrm>
            <a:off x="1600200" y="4800600"/>
            <a:ext cx="662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0000"/>
                </a:solidFill>
              </a:rPr>
              <a:t>False.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C4C32C0-EF64-9263-DFE0-523102A9D712}"/>
              </a:ext>
            </a:extLst>
          </p:cNvPr>
          <p:cNvSpPr>
            <a:spLocks noGrp="1"/>
          </p:cNvSpPr>
          <p:nvPr>
            <p:ph idx="1"/>
          </p:nvPr>
        </p:nvSpPr>
        <p:spPr>
          <a:xfrm>
            <a:off x="457200" y="1600200"/>
            <a:ext cx="8229600" cy="1600200"/>
          </a:xfrm>
        </p:spPr>
        <p:txBody>
          <a:bodyPr rtlCol="0">
            <a:normAutofit/>
          </a:bodyPr>
          <a:lstStyle/>
          <a:p>
            <a:pPr marL="0" indent="0" eaLnBrk="1" fontAlgn="auto" hangingPunct="1">
              <a:spcAft>
                <a:spcPts val="0"/>
              </a:spcAft>
              <a:buFont typeface="Arial" panose="020B0604020202020204" pitchFamily="34" charset="0"/>
              <a:buNone/>
              <a:defRPr/>
            </a:pPr>
            <a:r>
              <a:rPr lang="en-US" dirty="0"/>
              <a:t>What is a Class A fire? </a:t>
            </a:r>
          </a:p>
          <a:p>
            <a:pPr marL="514350" indent="-514350" eaLnBrk="1" fontAlgn="auto" hangingPunct="1">
              <a:spcAft>
                <a:spcPts val="0"/>
              </a:spcAft>
              <a:buFont typeface="+mj-lt"/>
              <a:buAutoNum type="arabicPeriod"/>
              <a:defRPr/>
            </a:pPr>
            <a:endParaRPr lang="en-US" dirty="0"/>
          </a:p>
        </p:txBody>
      </p:sp>
      <p:sp>
        <p:nvSpPr>
          <p:cNvPr id="4" name="TextBox 3">
            <a:extLst>
              <a:ext uri="{FF2B5EF4-FFF2-40B4-BE49-F238E27FC236}">
                <a16:creationId xmlns:a16="http://schemas.microsoft.com/office/drawing/2014/main" id="{C358D2F6-1D83-6B35-39F4-7F1E7CD7F0D0}"/>
              </a:ext>
            </a:extLst>
          </p:cNvPr>
          <p:cNvSpPr txBox="1">
            <a:spLocks noChangeArrowheads="1"/>
          </p:cNvSpPr>
          <p:nvPr/>
        </p:nvSpPr>
        <p:spPr bwMode="auto">
          <a:xfrm>
            <a:off x="1600200" y="5181600"/>
            <a:ext cx="6629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0000"/>
                </a:solidFill>
              </a:rPr>
              <a:t>B. Ordinary combustible materials such as wood, cloth, paper, rubber and many plastics.</a:t>
            </a:r>
          </a:p>
          <a:p>
            <a:pPr eaLnBrk="1" hangingPunct="1">
              <a:spcBef>
                <a:spcPct val="0"/>
              </a:spcBef>
              <a:buFontTx/>
              <a:buNone/>
            </a:pPr>
            <a:endParaRPr lang="en-US" altLang="en-US" sz="1800">
              <a:solidFill>
                <a:srgbClr val="FF0000"/>
              </a:solidFill>
            </a:endParaRPr>
          </a:p>
        </p:txBody>
      </p:sp>
      <p:sp>
        <p:nvSpPr>
          <p:cNvPr id="67588" name="TextBox 4">
            <a:extLst>
              <a:ext uri="{FF2B5EF4-FFF2-40B4-BE49-F238E27FC236}">
                <a16:creationId xmlns:a16="http://schemas.microsoft.com/office/drawing/2014/main" id="{5FF12F80-1A9A-7D22-CD12-B9F7A83CB3CC}"/>
              </a:ext>
            </a:extLst>
          </p:cNvPr>
          <p:cNvSpPr txBox="1">
            <a:spLocks noChangeArrowheads="1"/>
          </p:cNvSpPr>
          <p:nvPr/>
        </p:nvSpPr>
        <p:spPr bwMode="auto">
          <a:xfrm>
            <a:off x="1295400" y="2895600"/>
            <a:ext cx="6705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lphaLcPeriod"/>
            </a:pPr>
            <a:r>
              <a:rPr lang="en-US" altLang="en-US" sz="1800"/>
              <a:t>Non-Ordinary combustible materials such as metals, oils and many solvents.</a:t>
            </a:r>
          </a:p>
          <a:p>
            <a:pPr eaLnBrk="1" hangingPunct="1">
              <a:spcBef>
                <a:spcPct val="0"/>
              </a:spcBef>
              <a:buFontTx/>
              <a:buAutoNum type="alphaLcPeriod"/>
            </a:pPr>
            <a:r>
              <a:rPr lang="en-US" altLang="en-US" sz="1800"/>
              <a:t>Ordinary combustible materials such as wood, cloth, paper, rubber and many plastics.</a:t>
            </a:r>
          </a:p>
          <a:p>
            <a:pPr eaLnBrk="1" hangingPunct="1">
              <a:spcBef>
                <a:spcPct val="0"/>
              </a:spcBef>
              <a:buFontTx/>
              <a:buAutoNum type="alphaLcPeriod"/>
            </a:pPr>
            <a:r>
              <a:rPr lang="en-US" altLang="en-US" sz="1800"/>
              <a:t>Involve electrical equipment.</a:t>
            </a:r>
          </a:p>
          <a:p>
            <a:pPr eaLnBrk="1" hangingPunct="1">
              <a:spcBef>
                <a:spcPct val="0"/>
              </a:spcBef>
              <a:buFontTx/>
              <a:buAutoNum type="alphaLcPeriod"/>
            </a:pPr>
            <a:r>
              <a:rPr lang="en-US" altLang="en-US" sz="1800"/>
              <a:t>Involve cooking appliances that involve combustible cooking media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9862C1C-CD12-A3F8-C1C7-5E1BE77B4362}"/>
              </a:ext>
            </a:extLst>
          </p:cNvPr>
          <p:cNvSpPr>
            <a:spLocks noGrp="1"/>
          </p:cNvSpPr>
          <p:nvPr>
            <p:ph idx="1"/>
          </p:nvPr>
        </p:nvSpPr>
        <p:spPr>
          <a:xfrm>
            <a:off x="457200" y="1600200"/>
            <a:ext cx="8229600" cy="1600200"/>
          </a:xfrm>
        </p:spPr>
        <p:txBody>
          <a:bodyPr rtlCol="0">
            <a:normAutofit/>
          </a:bodyPr>
          <a:lstStyle/>
          <a:p>
            <a:pPr marL="0" indent="0" eaLnBrk="1" fontAlgn="auto" hangingPunct="1">
              <a:spcAft>
                <a:spcPts val="0"/>
              </a:spcAft>
              <a:buFont typeface="Arial" panose="020B0604020202020204" pitchFamily="34" charset="0"/>
              <a:buNone/>
              <a:defRPr/>
            </a:pPr>
            <a:r>
              <a:rPr lang="en-US" dirty="0"/>
              <a:t>What is a Class B fire? </a:t>
            </a:r>
          </a:p>
          <a:p>
            <a:pPr marL="514350" indent="-514350" eaLnBrk="1" fontAlgn="auto" hangingPunct="1">
              <a:spcAft>
                <a:spcPts val="0"/>
              </a:spcAft>
              <a:buFont typeface="+mj-lt"/>
              <a:buAutoNum type="arabicPeriod"/>
              <a:defRPr/>
            </a:pPr>
            <a:endParaRPr lang="en-US" dirty="0"/>
          </a:p>
        </p:txBody>
      </p:sp>
      <p:sp>
        <p:nvSpPr>
          <p:cNvPr id="4" name="TextBox 3">
            <a:extLst>
              <a:ext uri="{FF2B5EF4-FFF2-40B4-BE49-F238E27FC236}">
                <a16:creationId xmlns:a16="http://schemas.microsoft.com/office/drawing/2014/main" id="{90075995-6A66-0AA6-319C-21A4F6BC6E50}"/>
              </a:ext>
            </a:extLst>
          </p:cNvPr>
          <p:cNvSpPr txBox="1">
            <a:spLocks noChangeArrowheads="1"/>
          </p:cNvSpPr>
          <p:nvPr/>
        </p:nvSpPr>
        <p:spPr bwMode="auto">
          <a:xfrm>
            <a:off x="1600200" y="5181600"/>
            <a:ext cx="6629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0000"/>
                </a:solidFill>
              </a:rPr>
              <a:t>A. Flammable Liquids, combustible liquids, petroleum greases, tars, oils, paints, solvents, lacquers, alcohols and flammable gases. </a:t>
            </a:r>
          </a:p>
          <a:p>
            <a:pPr eaLnBrk="1" hangingPunct="1">
              <a:spcBef>
                <a:spcPct val="0"/>
              </a:spcBef>
              <a:buFontTx/>
              <a:buNone/>
            </a:pPr>
            <a:endParaRPr lang="en-US" altLang="en-US" sz="1800">
              <a:solidFill>
                <a:srgbClr val="FF0000"/>
              </a:solidFill>
            </a:endParaRPr>
          </a:p>
        </p:txBody>
      </p:sp>
      <p:sp>
        <p:nvSpPr>
          <p:cNvPr id="68612" name="TextBox 4">
            <a:extLst>
              <a:ext uri="{FF2B5EF4-FFF2-40B4-BE49-F238E27FC236}">
                <a16:creationId xmlns:a16="http://schemas.microsoft.com/office/drawing/2014/main" id="{84F1639F-350D-AC9C-CF72-3111E7F61F1E}"/>
              </a:ext>
            </a:extLst>
          </p:cNvPr>
          <p:cNvSpPr txBox="1">
            <a:spLocks noChangeArrowheads="1"/>
          </p:cNvSpPr>
          <p:nvPr/>
        </p:nvSpPr>
        <p:spPr bwMode="auto">
          <a:xfrm>
            <a:off x="1295400" y="2895600"/>
            <a:ext cx="6705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lphaLcPeriod"/>
            </a:pPr>
            <a:r>
              <a:rPr lang="en-US" altLang="en-US" sz="1800"/>
              <a:t>Flammable Liquids, combustible liquids, petroleum greases, tars, oils, paints, solvents, lacquers, alcohols and flammable gases. </a:t>
            </a:r>
          </a:p>
          <a:p>
            <a:pPr eaLnBrk="1" hangingPunct="1">
              <a:spcBef>
                <a:spcPct val="0"/>
              </a:spcBef>
              <a:buFontTx/>
              <a:buAutoNum type="alphaLcPeriod"/>
            </a:pPr>
            <a:r>
              <a:rPr lang="en-US" altLang="en-US" sz="1800"/>
              <a:t>Ordinary combustible materials such as wood, cloth, paper, rubber and many plastics.</a:t>
            </a:r>
          </a:p>
          <a:p>
            <a:pPr eaLnBrk="1" hangingPunct="1">
              <a:spcBef>
                <a:spcPct val="0"/>
              </a:spcBef>
              <a:buFontTx/>
              <a:buAutoNum type="alphaLcPeriod"/>
            </a:pPr>
            <a:r>
              <a:rPr lang="en-US" altLang="en-US" sz="1800"/>
              <a:t>Involve electrical equipment.</a:t>
            </a:r>
          </a:p>
          <a:p>
            <a:pPr eaLnBrk="1" hangingPunct="1">
              <a:spcBef>
                <a:spcPct val="0"/>
              </a:spcBef>
              <a:buFontTx/>
              <a:buAutoNum type="alphaLcPeriod"/>
            </a:pPr>
            <a:r>
              <a:rPr lang="en-US" altLang="en-US" sz="1800"/>
              <a:t>Involve cooking appliances that involve combustible cooking media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BC4598B-41C6-7453-3E09-749D8B491D99}"/>
              </a:ext>
            </a:extLst>
          </p:cNvPr>
          <p:cNvSpPr>
            <a:spLocks noGrp="1"/>
          </p:cNvSpPr>
          <p:nvPr>
            <p:ph idx="1"/>
          </p:nvPr>
        </p:nvSpPr>
        <p:spPr>
          <a:xfrm>
            <a:off x="457200" y="1600200"/>
            <a:ext cx="8229600" cy="1600200"/>
          </a:xfrm>
        </p:spPr>
        <p:txBody>
          <a:bodyPr rtlCol="0">
            <a:normAutofit/>
          </a:bodyPr>
          <a:lstStyle/>
          <a:p>
            <a:pPr marL="0" indent="0" eaLnBrk="1" fontAlgn="auto" hangingPunct="1">
              <a:spcAft>
                <a:spcPts val="0"/>
              </a:spcAft>
              <a:buFont typeface="Arial" panose="020B0604020202020204" pitchFamily="34" charset="0"/>
              <a:buNone/>
              <a:defRPr/>
            </a:pPr>
            <a:r>
              <a:rPr lang="en-US" dirty="0"/>
              <a:t>What is a Class C fire? </a:t>
            </a:r>
          </a:p>
          <a:p>
            <a:pPr marL="514350" indent="-514350" eaLnBrk="1" fontAlgn="auto" hangingPunct="1">
              <a:spcAft>
                <a:spcPts val="0"/>
              </a:spcAft>
              <a:buFont typeface="+mj-lt"/>
              <a:buAutoNum type="arabicPeriod"/>
              <a:defRPr/>
            </a:pPr>
            <a:endParaRPr lang="en-US" dirty="0"/>
          </a:p>
        </p:txBody>
      </p:sp>
      <p:sp>
        <p:nvSpPr>
          <p:cNvPr id="4" name="TextBox 3">
            <a:extLst>
              <a:ext uri="{FF2B5EF4-FFF2-40B4-BE49-F238E27FC236}">
                <a16:creationId xmlns:a16="http://schemas.microsoft.com/office/drawing/2014/main" id="{E3D8BDD8-04BF-B7F5-09A2-F93EE797E5E6}"/>
              </a:ext>
            </a:extLst>
          </p:cNvPr>
          <p:cNvSpPr txBox="1">
            <a:spLocks noChangeArrowheads="1"/>
          </p:cNvSpPr>
          <p:nvPr/>
        </p:nvSpPr>
        <p:spPr bwMode="auto">
          <a:xfrm>
            <a:off x="1600200" y="5181600"/>
            <a:ext cx="662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0000"/>
                </a:solidFill>
              </a:rPr>
              <a:t>C. Involve electrical equipment.</a:t>
            </a:r>
          </a:p>
          <a:p>
            <a:pPr eaLnBrk="1" hangingPunct="1">
              <a:spcBef>
                <a:spcPct val="0"/>
              </a:spcBef>
              <a:buFontTx/>
              <a:buNone/>
            </a:pPr>
            <a:endParaRPr lang="en-US" altLang="en-US" sz="1800">
              <a:solidFill>
                <a:srgbClr val="FF0000"/>
              </a:solidFill>
            </a:endParaRPr>
          </a:p>
        </p:txBody>
      </p:sp>
      <p:sp>
        <p:nvSpPr>
          <p:cNvPr id="69636" name="TextBox 4">
            <a:extLst>
              <a:ext uri="{FF2B5EF4-FFF2-40B4-BE49-F238E27FC236}">
                <a16:creationId xmlns:a16="http://schemas.microsoft.com/office/drawing/2014/main" id="{7EEE0A0E-BAFE-16CE-31F3-F08BEC2DE950}"/>
              </a:ext>
            </a:extLst>
          </p:cNvPr>
          <p:cNvSpPr txBox="1">
            <a:spLocks noChangeArrowheads="1"/>
          </p:cNvSpPr>
          <p:nvPr/>
        </p:nvSpPr>
        <p:spPr bwMode="auto">
          <a:xfrm>
            <a:off x="1295400" y="2895600"/>
            <a:ext cx="6705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lphaLcPeriod"/>
            </a:pPr>
            <a:r>
              <a:rPr lang="en-US" altLang="en-US" sz="1800"/>
              <a:t>Flammable Liquids, combustible liquids, petroleum greases, tars, oils, paints, solvents, lacquers, alcohols and flammable gases. </a:t>
            </a:r>
          </a:p>
          <a:p>
            <a:pPr eaLnBrk="1" hangingPunct="1">
              <a:spcBef>
                <a:spcPct val="0"/>
              </a:spcBef>
              <a:buFontTx/>
              <a:buAutoNum type="alphaLcPeriod"/>
            </a:pPr>
            <a:r>
              <a:rPr lang="en-US" altLang="en-US" sz="1800"/>
              <a:t>Ordinary combustible materials such as wood, cloth, paper, rubber and many plastics.</a:t>
            </a:r>
          </a:p>
          <a:p>
            <a:pPr eaLnBrk="1" hangingPunct="1">
              <a:spcBef>
                <a:spcPct val="0"/>
              </a:spcBef>
              <a:buFontTx/>
              <a:buAutoNum type="alphaLcPeriod"/>
            </a:pPr>
            <a:r>
              <a:rPr lang="en-US" altLang="en-US" sz="1800"/>
              <a:t>Involve electrical equipment.</a:t>
            </a:r>
          </a:p>
          <a:p>
            <a:pPr eaLnBrk="1" hangingPunct="1">
              <a:spcBef>
                <a:spcPct val="0"/>
              </a:spcBef>
              <a:buFontTx/>
              <a:buAutoNum type="alphaLcPeriod"/>
            </a:pPr>
            <a:r>
              <a:rPr lang="en-US" altLang="en-US" sz="1800"/>
              <a:t>Involve cooking appliances that involve combustible cooking media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DD23A56-E48F-417C-50C7-352E2A55D870}"/>
              </a:ext>
            </a:extLst>
          </p:cNvPr>
          <p:cNvSpPr>
            <a:spLocks noGrp="1"/>
          </p:cNvSpPr>
          <p:nvPr>
            <p:ph idx="1"/>
          </p:nvPr>
        </p:nvSpPr>
        <p:spPr>
          <a:xfrm>
            <a:off x="457200" y="1600200"/>
            <a:ext cx="8229600" cy="1600200"/>
          </a:xfrm>
        </p:spPr>
        <p:txBody>
          <a:bodyPr rtlCol="0">
            <a:normAutofit/>
          </a:bodyPr>
          <a:lstStyle/>
          <a:p>
            <a:pPr marL="0" indent="0" eaLnBrk="1" fontAlgn="auto" hangingPunct="1">
              <a:spcAft>
                <a:spcPts val="0"/>
              </a:spcAft>
              <a:buFont typeface="Arial" panose="020B0604020202020204" pitchFamily="34" charset="0"/>
              <a:buNone/>
              <a:defRPr/>
            </a:pPr>
            <a:r>
              <a:rPr lang="en-US" dirty="0"/>
              <a:t>What is a Class D fire? </a:t>
            </a:r>
          </a:p>
          <a:p>
            <a:pPr marL="514350" indent="-514350" eaLnBrk="1" fontAlgn="auto" hangingPunct="1">
              <a:spcAft>
                <a:spcPts val="0"/>
              </a:spcAft>
              <a:buFont typeface="+mj-lt"/>
              <a:buAutoNum type="arabicPeriod"/>
              <a:defRPr/>
            </a:pPr>
            <a:endParaRPr lang="en-US" dirty="0"/>
          </a:p>
        </p:txBody>
      </p:sp>
      <p:sp>
        <p:nvSpPr>
          <p:cNvPr id="4" name="TextBox 3">
            <a:extLst>
              <a:ext uri="{FF2B5EF4-FFF2-40B4-BE49-F238E27FC236}">
                <a16:creationId xmlns:a16="http://schemas.microsoft.com/office/drawing/2014/main" id="{F30F1D29-48D2-34D4-EE57-02B843FB7725}"/>
              </a:ext>
            </a:extLst>
          </p:cNvPr>
          <p:cNvSpPr txBox="1">
            <a:spLocks noChangeArrowheads="1"/>
          </p:cNvSpPr>
          <p:nvPr/>
        </p:nvSpPr>
        <p:spPr bwMode="auto">
          <a:xfrm>
            <a:off x="1600200" y="5181600"/>
            <a:ext cx="6629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0000"/>
                </a:solidFill>
              </a:rPr>
              <a:t>D. Involve combustible metals, such as magnesium, titanium, zirconium, sodium, lithium and potassium.</a:t>
            </a:r>
          </a:p>
          <a:p>
            <a:pPr eaLnBrk="1" hangingPunct="1">
              <a:spcBef>
                <a:spcPct val="0"/>
              </a:spcBef>
              <a:buFontTx/>
              <a:buNone/>
            </a:pPr>
            <a:endParaRPr lang="en-US" altLang="en-US" sz="1800">
              <a:solidFill>
                <a:srgbClr val="FF0000"/>
              </a:solidFill>
            </a:endParaRPr>
          </a:p>
        </p:txBody>
      </p:sp>
      <p:sp>
        <p:nvSpPr>
          <p:cNvPr id="70660" name="TextBox 4">
            <a:extLst>
              <a:ext uri="{FF2B5EF4-FFF2-40B4-BE49-F238E27FC236}">
                <a16:creationId xmlns:a16="http://schemas.microsoft.com/office/drawing/2014/main" id="{B0C8FB36-4A8D-5102-FC84-0B4E4E93C529}"/>
              </a:ext>
            </a:extLst>
          </p:cNvPr>
          <p:cNvSpPr txBox="1">
            <a:spLocks noChangeArrowheads="1"/>
          </p:cNvSpPr>
          <p:nvPr/>
        </p:nvSpPr>
        <p:spPr bwMode="auto">
          <a:xfrm>
            <a:off x="1295400" y="2895600"/>
            <a:ext cx="6705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lphaLcPeriod"/>
            </a:pPr>
            <a:r>
              <a:rPr lang="en-US" altLang="en-US" sz="1800"/>
              <a:t>Flammable Liquids, combustible liquids, petroleum greases, tars, oils, paints, solvents, lacquers, alcohols and flammable gases. </a:t>
            </a:r>
          </a:p>
          <a:p>
            <a:pPr eaLnBrk="1" hangingPunct="1">
              <a:spcBef>
                <a:spcPct val="0"/>
              </a:spcBef>
              <a:buFontTx/>
              <a:buAutoNum type="alphaLcPeriod"/>
            </a:pPr>
            <a:r>
              <a:rPr lang="en-US" altLang="en-US" sz="1800"/>
              <a:t>Ordinary combustible materials such as wood, cloth, paper, rubber and many plastics.</a:t>
            </a:r>
          </a:p>
          <a:p>
            <a:pPr eaLnBrk="1" hangingPunct="1">
              <a:spcBef>
                <a:spcPct val="0"/>
              </a:spcBef>
              <a:buFontTx/>
              <a:buAutoNum type="alphaLcPeriod"/>
            </a:pPr>
            <a:r>
              <a:rPr lang="en-US" altLang="en-US" sz="1800"/>
              <a:t>Involve electrical equipment.</a:t>
            </a:r>
          </a:p>
          <a:p>
            <a:pPr eaLnBrk="1" hangingPunct="1">
              <a:spcBef>
                <a:spcPct val="0"/>
              </a:spcBef>
              <a:buFontTx/>
              <a:buAutoNum type="alphaLcPeriod"/>
            </a:pPr>
            <a:r>
              <a:rPr lang="en-US" altLang="en-US" sz="1800"/>
              <a:t>Involve combustible metals, such as magnesium, titanium, zirconium, sodium, lithium and potassium.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7B1A5104-DC67-36BE-3374-B283E289D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52575"/>
            <a:ext cx="846455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2">
            <a:extLst>
              <a:ext uri="{FF2B5EF4-FFF2-40B4-BE49-F238E27FC236}">
                <a16:creationId xmlns:a16="http://schemas.microsoft.com/office/drawing/2014/main" id="{48AADD0D-4D26-3E4C-24CE-A92FD95FA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6019800"/>
            <a:ext cx="884238"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87B976D-6AAD-30BF-C709-95E2DB31E538}"/>
              </a:ext>
            </a:extLst>
          </p:cNvPr>
          <p:cNvSpPr>
            <a:spLocks noGrp="1"/>
          </p:cNvSpPr>
          <p:nvPr>
            <p:ph idx="1"/>
          </p:nvPr>
        </p:nvSpPr>
        <p:spPr>
          <a:xfrm>
            <a:off x="457200" y="1600200"/>
            <a:ext cx="8229600" cy="1600200"/>
          </a:xfrm>
        </p:spPr>
        <p:txBody>
          <a:bodyPr rtlCol="0">
            <a:normAutofit/>
          </a:bodyPr>
          <a:lstStyle/>
          <a:p>
            <a:pPr marL="0" indent="0" eaLnBrk="1" fontAlgn="auto" hangingPunct="1">
              <a:spcAft>
                <a:spcPts val="0"/>
              </a:spcAft>
              <a:buFont typeface="Arial" panose="020B0604020202020204" pitchFamily="34" charset="0"/>
              <a:buNone/>
              <a:defRPr/>
            </a:pPr>
            <a:r>
              <a:rPr lang="en-US" dirty="0"/>
              <a:t>Where should a fire extinguisher be located? </a:t>
            </a:r>
          </a:p>
          <a:p>
            <a:pPr marL="514350" indent="-514350" eaLnBrk="1" fontAlgn="auto" hangingPunct="1">
              <a:spcAft>
                <a:spcPts val="0"/>
              </a:spcAft>
              <a:buFont typeface="+mj-lt"/>
              <a:buAutoNum type="arabicPeriod"/>
              <a:defRPr/>
            </a:pPr>
            <a:endParaRPr lang="en-US" dirty="0"/>
          </a:p>
        </p:txBody>
      </p:sp>
      <p:sp>
        <p:nvSpPr>
          <p:cNvPr id="4" name="TextBox 3">
            <a:extLst>
              <a:ext uri="{FF2B5EF4-FFF2-40B4-BE49-F238E27FC236}">
                <a16:creationId xmlns:a16="http://schemas.microsoft.com/office/drawing/2014/main" id="{6DD73098-3D01-6BCC-0FE7-A76987CBBC3C}"/>
              </a:ext>
            </a:extLst>
          </p:cNvPr>
          <p:cNvSpPr txBox="1">
            <a:spLocks noChangeArrowheads="1"/>
          </p:cNvSpPr>
          <p:nvPr/>
        </p:nvSpPr>
        <p:spPr bwMode="auto">
          <a:xfrm>
            <a:off x="1600200" y="5181600"/>
            <a:ext cx="662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0000"/>
                </a:solidFill>
              </a:rPr>
              <a:t>D. Within 30 to 75 feet of a place a fire is likely to occur.</a:t>
            </a:r>
          </a:p>
          <a:p>
            <a:pPr eaLnBrk="1" hangingPunct="1">
              <a:spcBef>
                <a:spcPct val="0"/>
              </a:spcBef>
              <a:buFontTx/>
              <a:buNone/>
            </a:pPr>
            <a:endParaRPr lang="en-US" altLang="en-US" sz="1800">
              <a:solidFill>
                <a:srgbClr val="FF0000"/>
              </a:solidFill>
            </a:endParaRPr>
          </a:p>
        </p:txBody>
      </p:sp>
      <p:sp>
        <p:nvSpPr>
          <p:cNvPr id="71684" name="TextBox 4">
            <a:extLst>
              <a:ext uri="{FF2B5EF4-FFF2-40B4-BE49-F238E27FC236}">
                <a16:creationId xmlns:a16="http://schemas.microsoft.com/office/drawing/2014/main" id="{4039C78E-550A-543C-FD6E-4B72988A7944}"/>
              </a:ext>
            </a:extLst>
          </p:cNvPr>
          <p:cNvSpPr txBox="1">
            <a:spLocks noChangeArrowheads="1"/>
          </p:cNvSpPr>
          <p:nvPr/>
        </p:nvSpPr>
        <p:spPr bwMode="auto">
          <a:xfrm>
            <a:off x="1295400" y="2895600"/>
            <a:ext cx="6705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lphaLcPeriod"/>
            </a:pPr>
            <a:r>
              <a:rPr lang="en-US" altLang="en-US" sz="1800"/>
              <a:t>Inside the nearest supply closet away from a place a fire is likely to occur. </a:t>
            </a:r>
          </a:p>
          <a:p>
            <a:pPr eaLnBrk="1" hangingPunct="1">
              <a:spcBef>
                <a:spcPct val="0"/>
              </a:spcBef>
              <a:buFontTx/>
              <a:buAutoNum type="alphaLcPeriod"/>
            </a:pPr>
            <a:r>
              <a:rPr lang="en-US" altLang="en-US" sz="1800"/>
              <a:t>On the floor, next to a place a fire is likely to occur.</a:t>
            </a:r>
          </a:p>
          <a:p>
            <a:pPr eaLnBrk="1" hangingPunct="1">
              <a:spcBef>
                <a:spcPct val="0"/>
              </a:spcBef>
              <a:buFontTx/>
              <a:buAutoNum type="alphaLcPeriod"/>
            </a:pPr>
            <a:r>
              <a:rPr lang="en-US" altLang="en-US" sz="1800"/>
              <a:t>Within 100 feet of a place a fire is likely to occur.</a:t>
            </a:r>
          </a:p>
          <a:p>
            <a:pPr eaLnBrk="1" hangingPunct="1">
              <a:spcBef>
                <a:spcPct val="0"/>
              </a:spcBef>
              <a:buFontTx/>
              <a:buAutoNum type="alphaLcPeriod"/>
            </a:pPr>
            <a:r>
              <a:rPr lang="en-US" altLang="en-US" sz="1800"/>
              <a:t>Within 30 to 75 feet of a place a fire is likely to occur.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E9DF85-D9BF-CF5C-7718-52784FDA8703}"/>
              </a:ext>
            </a:extLst>
          </p:cNvPr>
          <p:cNvSpPr/>
          <p:nvPr/>
        </p:nvSpPr>
        <p:spPr>
          <a:xfrm>
            <a:off x="2573726" y="2685343"/>
            <a:ext cx="432362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QUESTIONS ?</a:t>
            </a:r>
          </a:p>
        </p:txBody>
      </p:sp>
    </p:spTree>
    <p:extLst>
      <p:ext uri="{BB962C8B-B14F-4D97-AF65-F5344CB8AC3E}">
        <p14:creationId xmlns:p14="http://schemas.microsoft.com/office/powerpoint/2010/main" val="1988953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5BC86EA-C497-7049-F2BA-BA2ADA7BBF72}"/>
              </a:ext>
            </a:extLst>
          </p:cNvPr>
          <p:cNvSpPr>
            <a:spLocks noGrp="1"/>
          </p:cNvSpPr>
          <p:nvPr>
            <p:ph type="title"/>
          </p:nvPr>
        </p:nvSpPr>
        <p:spPr/>
        <p:txBody>
          <a:bodyPr/>
          <a:lstStyle/>
          <a:p>
            <a:pPr algn="ctr" eaLnBrk="1" hangingPunct="1"/>
            <a:r>
              <a:rPr lang="en-US" altLang="en-US" dirty="0"/>
              <a:t>OSHA’s Position</a:t>
            </a:r>
          </a:p>
        </p:txBody>
      </p:sp>
      <p:sp>
        <p:nvSpPr>
          <p:cNvPr id="14339" name="Content Placeholder 2">
            <a:extLst>
              <a:ext uri="{FF2B5EF4-FFF2-40B4-BE49-F238E27FC236}">
                <a16:creationId xmlns:a16="http://schemas.microsoft.com/office/drawing/2014/main" id="{14B0DE16-27AA-EA17-77BE-1DD55CCE5D11}"/>
              </a:ext>
            </a:extLst>
          </p:cNvPr>
          <p:cNvSpPr>
            <a:spLocks noGrp="1"/>
          </p:cNvSpPr>
          <p:nvPr>
            <p:ph idx="1"/>
          </p:nvPr>
        </p:nvSpPr>
        <p:spPr>
          <a:xfrm>
            <a:off x="457200" y="1752601"/>
            <a:ext cx="8229600" cy="2978425"/>
          </a:xfrm>
        </p:spPr>
        <p:txBody>
          <a:bodyPr/>
          <a:lstStyle/>
          <a:p>
            <a:pPr eaLnBrk="1" hangingPunct="1"/>
            <a:r>
              <a:rPr lang="en-US" altLang="en-US" dirty="0"/>
              <a:t>It is OSHA's position that the decision to use fire extinguishers may not be left up to the employees but must be spelled out in an emergency action plan.</a:t>
            </a:r>
          </a:p>
          <a:p>
            <a:pPr eaLnBrk="1" hangingPunct="1"/>
            <a:r>
              <a:rPr lang="en-US" altLang="en-US" dirty="0"/>
              <a:t>Emergency Action Plan, OSHA 1910.38</a:t>
            </a:r>
          </a:p>
          <a:p>
            <a:r>
              <a:rPr lang="en-US" altLang="en-US" dirty="0"/>
              <a:t>See AGP Safety Policy 99.200.18 for the OMD Emergency Action Plan.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78D85F9-FCDE-613A-CD82-8C6987B5A4E8}"/>
              </a:ext>
            </a:extLst>
          </p:cNvPr>
          <p:cNvGraphicFramePr>
            <a:graphicFrameLocks noGrp="1"/>
          </p:cNvGraphicFramePr>
          <p:nvPr>
            <p:ph idx="1"/>
            <p:extLst>
              <p:ext uri="{D42A27DB-BD31-4B8C-83A1-F6EECF244321}">
                <p14:modId xmlns:p14="http://schemas.microsoft.com/office/powerpoint/2010/main" val="311938825"/>
              </p:ext>
            </p:extLst>
          </p:nvPr>
        </p:nvGraphicFramePr>
        <p:xfrm>
          <a:off x="1222513" y="775252"/>
          <a:ext cx="6698974" cy="479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A89B8E3F6E5D4E9B17D02912E46D08" ma:contentTypeVersion="6" ma:contentTypeDescription="Create a new document." ma:contentTypeScope="" ma:versionID="c1c27561137f73383ee6f380d60b828c">
  <xsd:schema xmlns:xsd="http://www.w3.org/2001/XMLSchema" xmlns:xs="http://www.w3.org/2001/XMLSchema" xmlns:p="http://schemas.microsoft.com/office/2006/metadata/properties" xmlns:ns2="33131be1-7636-4fde-9b4e-c35c6eedaee5" targetNamespace="http://schemas.microsoft.com/office/2006/metadata/properties" ma:root="true" ma:fieldsID="c5227413cfe86073f3b912a179faeb9c" ns2:_="">
    <xsd:import namespace="33131be1-7636-4fde-9b4e-c35c6eedaee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31be1-7636-4fde-9b4e-c35c6eedae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ED81DF-AD95-4B9A-846E-33DF78C92C17}">
  <ds:schemaRefs>
    <ds:schemaRef ds:uri="http://schemas.microsoft.com/sharepoint/v3/contenttype/forms"/>
  </ds:schemaRefs>
</ds:datastoreItem>
</file>

<file path=customXml/itemProps2.xml><?xml version="1.0" encoding="utf-8"?>
<ds:datastoreItem xmlns:ds="http://schemas.openxmlformats.org/officeDocument/2006/customXml" ds:itemID="{1EA68093-FD95-4D1F-82E4-3276A9EF6D48}">
  <ds:schemaRefs>
    <ds:schemaRef ds:uri="http://schemas.microsoft.com/office/2006/metadata/properties"/>
    <ds:schemaRef ds:uri="http://schemas.microsoft.com/office/infopath/2007/PartnerControls"/>
    <ds:schemaRef ds:uri="14860eb3-030b-44af-a190-f4887f83de25"/>
    <ds:schemaRef ds:uri="02298570-5252-44d2-979b-285068989119"/>
    <ds:schemaRef ds:uri="2905f4ce-92cd-4299-888e-6d1f66e5c792"/>
    <ds:schemaRef ds:uri="b008de92-d7a9-404c-9536-8d2e7f578c44"/>
  </ds:schemaRefs>
</ds:datastoreItem>
</file>

<file path=customXml/itemProps3.xml><?xml version="1.0" encoding="utf-8"?>
<ds:datastoreItem xmlns:ds="http://schemas.openxmlformats.org/officeDocument/2006/customXml" ds:itemID="{2BAE7646-9E5A-4F8A-8C5B-117D4EB0AFB4}"/>
</file>

<file path=docMetadata/LabelInfo.xml><?xml version="1.0" encoding="utf-8"?>
<clbl:labelList xmlns:clbl="http://schemas.microsoft.com/office/2020/mipLabelMetadata">
  <clbl:label id="{db79d039-fcd0-4045-9c78-4cfb2eba0904}" enabled="1" method="Privileged" siteId="{aa3f6932-fa7c-47b4-a0ce-a598cad161cf}" removed="0"/>
</clbl:labelList>
</file>

<file path=docProps/app.xml><?xml version="1.0" encoding="utf-8"?>
<Properties xmlns="http://schemas.openxmlformats.org/officeDocument/2006/extended-properties" xmlns:vt="http://schemas.openxmlformats.org/officeDocument/2006/docPropsVTypes">
  <Template>office theme</Template>
  <TotalTime>90</TotalTime>
  <Words>3940</Words>
  <Application>Microsoft Office PowerPoint</Application>
  <PresentationFormat>On-screen Show (4:3)</PresentationFormat>
  <Paragraphs>474</Paragraphs>
  <Slides>71</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Aptos</vt:lpstr>
      <vt:lpstr>Arial</vt:lpstr>
      <vt:lpstr>Calibri</vt:lpstr>
      <vt:lpstr>Calibri Light</vt:lpstr>
      <vt:lpstr>Times New Roman</vt:lpstr>
      <vt:lpstr>Wingdings</vt:lpstr>
      <vt:lpstr>Office Theme</vt:lpstr>
      <vt:lpstr>OMD Safety Policy Training</vt:lpstr>
      <vt:lpstr>References  OSHA 1910.157 (g) AGP-99.200.08 EFFECTIVE DATE 6.30.25 Oregon Administrative Rule 437-002-0187    </vt:lpstr>
      <vt:lpstr>AGENDA</vt:lpstr>
      <vt:lpstr>National Fire Protection Association (NFPA) </vt:lpstr>
      <vt:lpstr>PowerPoint Presentation</vt:lpstr>
      <vt:lpstr>PowerPoint Presentation</vt:lpstr>
      <vt:lpstr>PowerPoint Presentation</vt:lpstr>
      <vt:lpstr>OSHA’s Position</vt:lpstr>
      <vt:lpstr>PowerPoint Presentation</vt:lpstr>
      <vt:lpstr>PowerPoint Presentation</vt:lpstr>
      <vt:lpstr>PowerPoint Presentation</vt:lpstr>
      <vt:lpstr>PowerPoint Presentation</vt:lpstr>
      <vt:lpstr>1910.157 Fire Extinguisher Training</vt:lpstr>
      <vt:lpstr>Do you have any of these operations? See Appendix A for each standards reference.</vt:lpstr>
      <vt:lpstr>Do you have any of these operations? See Appendix A for each standards reference.</vt:lpstr>
      <vt:lpstr>Definitions</vt:lpstr>
      <vt:lpstr>Are live Fires required as part of Training?</vt:lpstr>
      <vt:lpstr>Purpose of a Fire Extinguisher</vt:lpstr>
      <vt:lpstr>Where to find a Fire Extinguisher </vt:lpstr>
      <vt:lpstr>Definitions</vt:lpstr>
      <vt:lpstr>PowerPoint Presentation</vt:lpstr>
      <vt:lpstr>What type of Fire do I have?</vt:lpstr>
      <vt:lpstr>Match your Fire Extinguisher to the Type of Fire you are anticipating</vt:lpstr>
      <vt:lpstr>PowerPoint Presentation</vt:lpstr>
      <vt:lpstr>6 Types of Fire Extinguishers</vt:lpstr>
      <vt:lpstr>PowerPoint Presentation</vt:lpstr>
      <vt:lpstr>Most Occupancies have Electricity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Procedures for Responding To a Fire</vt:lpstr>
      <vt:lpstr>When it is Safe to Fight a Fire</vt:lpstr>
      <vt:lpstr>When it is NOT Safe to Fight a Fire</vt:lpstr>
      <vt:lpstr>PowerPoint Presentation</vt:lpstr>
      <vt:lpstr>How to Extinguisher a Small Fire PASS</vt:lpstr>
      <vt:lpstr>How to Extinguisher a Small Fire PASS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Does your facility have a sprinkler system?</vt:lpstr>
      <vt:lpstr>1910.157 (e)  Inspection, maintenance and testing. </vt:lpstr>
      <vt:lpstr>Monthly Inspection </vt:lpstr>
      <vt:lpstr>Monthly Visual Inspection </vt:lpstr>
      <vt:lpstr>Monthly Visual Inspection </vt:lpstr>
      <vt:lpstr>Monthly Visual Inspection </vt:lpstr>
      <vt:lpstr>Monthly Visual Inspection </vt:lpstr>
      <vt:lpstr>PowerPoint Presentation</vt:lpstr>
      <vt:lpstr>Key Elements to Remember </vt:lpstr>
      <vt:lpstr>KNOWLEDGE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CASTEEL Amanda E.</dc:creator>
  <cp:lastModifiedBy>CASTEEL Amanda E * OMD</cp:lastModifiedBy>
  <cp:revision>11</cp:revision>
  <dcterms:created xsi:type="dcterms:W3CDTF">2024-02-01T19:20:03Z</dcterms:created>
  <dcterms:modified xsi:type="dcterms:W3CDTF">2025-09-12T23:41:58Z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0x010100E6A89B8E3F6E5D4E9B17D02912E46D08</vt:lpwstr>
  </property>
  <property fmtid="{D5CDD505-2E9C-101B-9397-08002B2CF9AE}" pid="3" name="MSIP_Label_db79d039-fcd0-4045-9c78-4cfb2eba0904_Enabled">
    <vt:lpwstr>true</vt:lpwstr>
  </property>
  <property fmtid="{D5CDD505-2E9C-101B-9397-08002B2CF9AE}" pid="4" name="MSIP_Label_db79d039-fcd0-4045-9c78-4cfb2eba0904_SetDate">
    <vt:lpwstr>2024-03-25T21:15:31Z</vt:lpwstr>
  </property>
  <property fmtid="{D5CDD505-2E9C-101B-9397-08002B2CF9AE}" pid="5" name="MSIP_Label_db79d039-fcd0-4045-9c78-4cfb2eba0904_Method">
    <vt:lpwstr>Privileged</vt:lpwstr>
  </property>
  <property fmtid="{D5CDD505-2E9C-101B-9397-08002B2CF9AE}" pid="6" name="MSIP_Label_db79d039-fcd0-4045-9c78-4cfb2eba0904_Name">
    <vt:lpwstr>Level 2 - Limited (Items)</vt:lpwstr>
  </property>
  <property fmtid="{D5CDD505-2E9C-101B-9397-08002B2CF9AE}" pid="7" name="MSIP_Label_db79d039-fcd0-4045-9c78-4cfb2eba0904_SiteId">
    <vt:lpwstr>aa3f6932-fa7c-47b4-a0ce-a598cad161cf</vt:lpwstr>
  </property>
  <property fmtid="{D5CDD505-2E9C-101B-9397-08002B2CF9AE}" pid="8" name="MSIP_Label_db79d039-fcd0-4045-9c78-4cfb2eba0904_ActionId">
    <vt:lpwstr>70792d64-a06b-4cb3-9889-42c81437c55c</vt:lpwstr>
  </property>
  <property fmtid="{D5CDD505-2E9C-101B-9397-08002B2CF9AE}" pid="9" name="MSIP_Label_db79d039-fcd0-4045-9c78-4cfb2eba0904_ContentBits">
    <vt:lpwstr>0</vt:lpwstr>
  </property>
  <property fmtid="{D5CDD505-2E9C-101B-9397-08002B2CF9AE}" pid="10" name="MediaServiceImageTags">
    <vt:lpwstr/>
  </property>
</Properties>
</file>