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4"/>
  </p:notesMasterIdLst>
  <p:sldIdLst>
    <p:sldId id="260" r:id="rId5"/>
    <p:sldId id="261" r:id="rId6"/>
    <p:sldId id="258" r:id="rId7"/>
    <p:sldId id="259"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5" r:id="rId28"/>
    <p:sldId id="281" r:id="rId29"/>
    <p:sldId id="282" r:id="rId30"/>
    <p:sldId id="283" r:id="rId31"/>
    <p:sldId id="286"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0F"/>
    <a:srgbClr val="002A86"/>
    <a:srgbClr val="0B1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6C9A06-65F8-4503-B343-023CB5588B27}" v="690" dt="2025-09-11T17:26:47.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2794" autoAdjust="0"/>
  </p:normalViewPr>
  <p:slideViewPr>
    <p:cSldViewPr snapToGrid="0">
      <p:cViewPr varScale="1">
        <p:scale>
          <a:sx n="48" d="100"/>
          <a:sy n="48" d="100"/>
        </p:scale>
        <p:origin x="2386" y="5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EEL Amanda E * OMD" userId="846190c5-81e6-4eb2-af2c-60b5cb36602a" providerId="ADAL" clId="{816C9A06-65F8-4503-B343-023CB5588B27}"/>
    <pc:docChg chg="undo custSel addSld delSld modSld sldOrd addMainMaster delMainMaster modMainMaster">
      <pc:chgData name="CASTEEL Amanda E * OMD" userId="846190c5-81e6-4eb2-af2c-60b5cb36602a" providerId="ADAL" clId="{816C9A06-65F8-4503-B343-023CB5588B27}" dt="2025-09-11T17:27:14.444" v="14370" actId="313"/>
      <pc:docMkLst>
        <pc:docMk/>
      </pc:docMkLst>
      <pc:sldChg chg="del">
        <pc:chgData name="CASTEEL Amanda E * OMD" userId="846190c5-81e6-4eb2-af2c-60b5cb36602a" providerId="ADAL" clId="{816C9A06-65F8-4503-B343-023CB5588B27}" dt="2025-08-22T21:17:26.930" v="1267" actId="47"/>
        <pc:sldMkLst>
          <pc:docMk/>
          <pc:sldMk cId="2141115367" sldId="257"/>
        </pc:sldMkLst>
      </pc:sldChg>
      <pc:sldChg chg="modSp new mod modNotesTx">
        <pc:chgData name="CASTEEL Amanda E * OMD" userId="846190c5-81e6-4eb2-af2c-60b5cb36602a" providerId="ADAL" clId="{816C9A06-65F8-4503-B343-023CB5588B27}" dt="2025-09-11T15:57:36.676" v="12660" actId="20577"/>
        <pc:sldMkLst>
          <pc:docMk/>
          <pc:sldMk cId="1389767911" sldId="258"/>
        </pc:sldMkLst>
        <pc:spChg chg="mod">
          <ac:chgData name="CASTEEL Amanda E * OMD" userId="846190c5-81e6-4eb2-af2c-60b5cb36602a" providerId="ADAL" clId="{816C9A06-65F8-4503-B343-023CB5588B27}" dt="2025-08-22T22:33:34.517" v="3467" actId="20577"/>
          <ac:spMkLst>
            <pc:docMk/>
            <pc:sldMk cId="1389767911" sldId="258"/>
            <ac:spMk id="2" creationId="{83B22330-35DF-94A1-3C2D-D5DADF02EA1F}"/>
          </ac:spMkLst>
        </pc:spChg>
      </pc:sldChg>
      <pc:sldChg chg="modSp new mod modNotesTx">
        <pc:chgData name="CASTEEL Amanda E * OMD" userId="846190c5-81e6-4eb2-af2c-60b5cb36602a" providerId="ADAL" clId="{816C9A06-65F8-4503-B343-023CB5588B27}" dt="2025-09-11T16:02:38.476" v="13423" actId="20577"/>
        <pc:sldMkLst>
          <pc:docMk/>
          <pc:sldMk cId="575071777" sldId="259"/>
        </pc:sldMkLst>
        <pc:spChg chg="mod">
          <ac:chgData name="CASTEEL Amanda E * OMD" userId="846190c5-81e6-4eb2-af2c-60b5cb36602a" providerId="ADAL" clId="{816C9A06-65F8-4503-B343-023CB5588B27}" dt="2025-08-22T21:43:19.466" v="1713" actId="20577"/>
          <ac:spMkLst>
            <pc:docMk/>
            <pc:sldMk cId="575071777" sldId="259"/>
            <ac:spMk id="2" creationId="{18CD1AD9-A08E-3EEE-0FDA-81609BB6AF0D}"/>
          </ac:spMkLst>
        </pc:spChg>
      </pc:sldChg>
      <pc:sldChg chg="delSp modSp new mod ord modNotesTx">
        <pc:chgData name="CASTEEL Amanda E * OMD" userId="846190c5-81e6-4eb2-af2c-60b5cb36602a" providerId="ADAL" clId="{816C9A06-65F8-4503-B343-023CB5588B27}" dt="2025-09-11T15:55:22.854" v="12581" actId="20577"/>
        <pc:sldMkLst>
          <pc:docMk/>
          <pc:sldMk cId="3582311987" sldId="260"/>
        </pc:sldMkLst>
        <pc:spChg chg="mod">
          <ac:chgData name="CASTEEL Amanda E * OMD" userId="846190c5-81e6-4eb2-af2c-60b5cb36602a" providerId="ADAL" clId="{816C9A06-65F8-4503-B343-023CB5588B27}" dt="2025-08-22T21:23:41.852" v="1324" actId="14100"/>
          <ac:spMkLst>
            <pc:docMk/>
            <pc:sldMk cId="3582311987" sldId="260"/>
            <ac:spMk id="2" creationId="{78A11E38-F6E1-9106-28AB-A2A8626AB41C}"/>
          </ac:spMkLst>
        </pc:spChg>
      </pc:sldChg>
      <pc:sldChg chg="modSp new mod modNotesTx">
        <pc:chgData name="CASTEEL Amanda E * OMD" userId="846190c5-81e6-4eb2-af2c-60b5cb36602a" providerId="ADAL" clId="{816C9A06-65F8-4503-B343-023CB5588B27}" dt="2025-09-11T15:56:36.976" v="12609" actId="20577"/>
        <pc:sldMkLst>
          <pc:docMk/>
          <pc:sldMk cId="4274075584" sldId="261"/>
        </pc:sldMkLst>
        <pc:spChg chg="mod">
          <ac:chgData name="CASTEEL Amanda E * OMD" userId="846190c5-81e6-4eb2-af2c-60b5cb36602a" providerId="ADAL" clId="{816C9A06-65F8-4503-B343-023CB5588B27}" dt="2025-08-22T21:39:27.084" v="1510" actId="27636"/>
          <ac:spMkLst>
            <pc:docMk/>
            <pc:sldMk cId="4274075584" sldId="261"/>
            <ac:spMk id="2" creationId="{649AE758-3183-900B-09F0-55E692EC272F}"/>
          </ac:spMkLst>
        </pc:spChg>
        <pc:spChg chg="mod">
          <ac:chgData name="CASTEEL Amanda E * OMD" userId="846190c5-81e6-4eb2-af2c-60b5cb36602a" providerId="ADAL" clId="{816C9A06-65F8-4503-B343-023CB5588B27}" dt="2025-08-22T22:33:58.168" v="3491" actId="20577"/>
          <ac:spMkLst>
            <pc:docMk/>
            <pc:sldMk cId="4274075584" sldId="261"/>
            <ac:spMk id="3" creationId="{A594FF04-1906-768A-4163-CC8BF4510B39}"/>
          </ac:spMkLst>
        </pc:spChg>
      </pc:sldChg>
      <pc:sldChg chg="new modNotesTx">
        <pc:chgData name="CASTEEL Amanda E * OMD" userId="846190c5-81e6-4eb2-af2c-60b5cb36602a" providerId="ADAL" clId="{816C9A06-65F8-4503-B343-023CB5588B27}" dt="2025-09-11T16:02:57.098" v="13482" actId="20577"/>
        <pc:sldMkLst>
          <pc:docMk/>
          <pc:sldMk cId="2247810563" sldId="262"/>
        </pc:sldMkLst>
      </pc:sldChg>
      <pc:sldChg chg="modSp new mod">
        <pc:chgData name="CASTEEL Amanda E * OMD" userId="846190c5-81e6-4eb2-af2c-60b5cb36602a" providerId="ADAL" clId="{816C9A06-65F8-4503-B343-023CB5588B27}" dt="2025-08-22T21:43:56.904" v="1748" actId="20577"/>
        <pc:sldMkLst>
          <pc:docMk/>
          <pc:sldMk cId="378301183" sldId="263"/>
        </pc:sldMkLst>
        <pc:spChg chg="mod">
          <ac:chgData name="CASTEEL Amanda E * OMD" userId="846190c5-81e6-4eb2-af2c-60b5cb36602a" providerId="ADAL" clId="{816C9A06-65F8-4503-B343-023CB5588B27}" dt="2025-08-22T21:43:56.904" v="1748" actId="20577"/>
          <ac:spMkLst>
            <pc:docMk/>
            <pc:sldMk cId="378301183" sldId="263"/>
            <ac:spMk id="2" creationId="{FDE94A96-7BAC-CA41-ABE2-445A3DA44E4B}"/>
          </ac:spMkLst>
        </pc:spChg>
      </pc:sldChg>
      <pc:sldChg chg="modSp new mod">
        <pc:chgData name="CASTEEL Amanda E * OMD" userId="846190c5-81e6-4eb2-af2c-60b5cb36602a" providerId="ADAL" clId="{816C9A06-65F8-4503-B343-023CB5588B27}" dt="2025-08-22T21:44:59.601" v="1857" actId="1076"/>
        <pc:sldMkLst>
          <pc:docMk/>
          <pc:sldMk cId="349109809" sldId="264"/>
        </pc:sldMkLst>
        <pc:spChg chg="mod">
          <ac:chgData name="CASTEEL Amanda E * OMD" userId="846190c5-81e6-4eb2-af2c-60b5cb36602a" providerId="ADAL" clId="{816C9A06-65F8-4503-B343-023CB5588B27}" dt="2025-08-22T21:44:59.601" v="1857" actId="1076"/>
          <ac:spMkLst>
            <pc:docMk/>
            <pc:sldMk cId="349109809" sldId="264"/>
            <ac:spMk id="2" creationId="{10CD1BE8-F016-1174-3289-4EC66494F1A3}"/>
          </ac:spMkLst>
        </pc:spChg>
      </pc:sldChg>
      <pc:sldChg chg="modSp new mod">
        <pc:chgData name="CASTEEL Amanda E * OMD" userId="846190c5-81e6-4eb2-af2c-60b5cb36602a" providerId="ADAL" clId="{816C9A06-65F8-4503-B343-023CB5588B27}" dt="2025-08-22T21:46:18.933" v="1949" actId="1076"/>
        <pc:sldMkLst>
          <pc:docMk/>
          <pc:sldMk cId="1934179333" sldId="265"/>
        </pc:sldMkLst>
        <pc:spChg chg="mod">
          <ac:chgData name="CASTEEL Amanda E * OMD" userId="846190c5-81e6-4eb2-af2c-60b5cb36602a" providerId="ADAL" clId="{816C9A06-65F8-4503-B343-023CB5588B27}" dt="2025-08-22T21:46:18.933" v="1949" actId="1076"/>
          <ac:spMkLst>
            <pc:docMk/>
            <pc:sldMk cId="1934179333" sldId="265"/>
            <ac:spMk id="2" creationId="{73D7580F-789A-37D0-81BB-7E735985B65D}"/>
          </ac:spMkLst>
        </pc:spChg>
      </pc:sldChg>
      <pc:sldChg chg="addSp delSp modSp new mod">
        <pc:chgData name="CASTEEL Amanda E * OMD" userId="846190c5-81e6-4eb2-af2c-60b5cb36602a" providerId="ADAL" clId="{816C9A06-65F8-4503-B343-023CB5588B27}" dt="2025-08-22T21:46:01.308" v="1947" actId="20577"/>
        <pc:sldMkLst>
          <pc:docMk/>
          <pc:sldMk cId="3676138413" sldId="266"/>
        </pc:sldMkLst>
        <pc:spChg chg="add del mod">
          <ac:chgData name="CASTEEL Amanda E * OMD" userId="846190c5-81e6-4eb2-af2c-60b5cb36602a" providerId="ADAL" clId="{816C9A06-65F8-4503-B343-023CB5588B27}" dt="2025-08-22T21:46:01.308" v="1947" actId="20577"/>
          <ac:spMkLst>
            <pc:docMk/>
            <pc:sldMk cId="3676138413" sldId="266"/>
            <ac:spMk id="2" creationId="{6FDD448A-BB48-C862-A2E3-289899D6E1F8}"/>
          </ac:spMkLst>
        </pc:spChg>
      </pc:sldChg>
      <pc:sldChg chg="modSp new mod">
        <pc:chgData name="CASTEEL Amanda E * OMD" userId="846190c5-81e6-4eb2-af2c-60b5cb36602a" providerId="ADAL" clId="{816C9A06-65F8-4503-B343-023CB5588B27}" dt="2025-08-22T21:46:34.652" v="1965" actId="20577"/>
        <pc:sldMkLst>
          <pc:docMk/>
          <pc:sldMk cId="1073727952" sldId="267"/>
        </pc:sldMkLst>
        <pc:spChg chg="mod">
          <ac:chgData name="CASTEEL Amanda E * OMD" userId="846190c5-81e6-4eb2-af2c-60b5cb36602a" providerId="ADAL" clId="{816C9A06-65F8-4503-B343-023CB5588B27}" dt="2025-08-22T21:46:34.652" v="1965" actId="20577"/>
          <ac:spMkLst>
            <pc:docMk/>
            <pc:sldMk cId="1073727952" sldId="267"/>
            <ac:spMk id="2" creationId="{C70A4CA6-2C0E-078D-6D06-533A9AA6F27A}"/>
          </ac:spMkLst>
        </pc:spChg>
        <pc:spChg chg="mod">
          <ac:chgData name="CASTEEL Amanda E * OMD" userId="846190c5-81e6-4eb2-af2c-60b5cb36602a" providerId="ADAL" clId="{816C9A06-65F8-4503-B343-023CB5588B27}" dt="2025-08-22T21:36:45.414" v="1495" actId="20577"/>
          <ac:spMkLst>
            <pc:docMk/>
            <pc:sldMk cId="1073727952" sldId="267"/>
            <ac:spMk id="4" creationId="{C87BA47E-D701-73F2-7ADA-61DFB9D353DF}"/>
          </ac:spMkLst>
        </pc:spChg>
      </pc:sldChg>
      <pc:sldChg chg="modSp new mod modNotesTx">
        <pc:chgData name="CASTEEL Amanda E * OMD" userId="846190c5-81e6-4eb2-af2c-60b5cb36602a" providerId="ADAL" clId="{816C9A06-65F8-4503-B343-023CB5588B27}" dt="2025-09-10T21:26:26.572" v="7700" actId="20577"/>
        <pc:sldMkLst>
          <pc:docMk/>
          <pc:sldMk cId="1247998226" sldId="268"/>
        </pc:sldMkLst>
        <pc:spChg chg="mod">
          <ac:chgData name="CASTEEL Amanda E * OMD" userId="846190c5-81e6-4eb2-af2c-60b5cb36602a" providerId="ADAL" clId="{816C9A06-65F8-4503-B343-023CB5588B27}" dt="2025-08-22T21:46:41.434" v="1987" actId="20577"/>
          <ac:spMkLst>
            <pc:docMk/>
            <pc:sldMk cId="1247998226" sldId="268"/>
            <ac:spMk id="2" creationId="{5AAE3218-27A8-F548-F194-27E322CC672B}"/>
          </ac:spMkLst>
        </pc:spChg>
      </pc:sldChg>
      <pc:sldChg chg="modSp new mod modNotesTx">
        <pc:chgData name="CASTEEL Amanda E * OMD" userId="846190c5-81e6-4eb2-af2c-60b5cb36602a" providerId="ADAL" clId="{816C9A06-65F8-4503-B343-023CB5588B27}" dt="2025-09-11T17:27:14.444" v="14370" actId="313"/>
        <pc:sldMkLst>
          <pc:docMk/>
          <pc:sldMk cId="283416197" sldId="269"/>
        </pc:sldMkLst>
        <pc:spChg chg="mod">
          <ac:chgData name="CASTEEL Amanda E * OMD" userId="846190c5-81e6-4eb2-af2c-60b5cb36602a" providerId="ADAL" clId="{816C9A06-65F8-4503-B343-023CB5588B27}" dt="2025-08-22T21:46:52.025" v="2017" actId="20577"/>
          <ac:spMkLst>
            <pc:docMk/>
            <pc:sldMk cId="283416197" sldId="269"/>
            <ac:spMk id="2" creationId="{03A4D405-3D96-0DCB-CD00-22D5B10CEDBB}"/>
          </ac:spMkLst>
        </pc:spChg>
      </pc:sldChg>
      <pc:sldChg chg="modSp new mod">
        <pc:chgData name="CASTEEL Amanda E * OMD" userId="846190c5-81e6-4eb2-af2c-60b5cb36602a" providerId="ADAL" clId="{816C9A06-65F8-4503-B343-023CB5588B27}" dt="2025-08-22T21:47:05.668" v="2036" actId="313"/>
        <pc:sldMkLst>
          <pc:docMk/>
          <pc:sldMk cId="3006558166" sldId="270"/>
        </pc:sldMkLst>
        <pc:spChg chg="mod">
          <ac:chgData name="CASTEEL Amanda E * OMD" userId="846190c5-81e6-4eb2-af2c-60b5cb36602a" providerId="ADAL" clId="{816C9A06-65F8-4503-B343-023CB5588B27}" dt="2025-08-22T21:47:05.668" v="2036" actId="313"/>
          <ac:spMkLst>
            <pc:docMk/>
            <pc:sldMk cId="3006558166" sldId="270"/>
            <ac:spMk id="2" creationId="{C0D663B9-4C1E-012E-AE34-B7209A47A8F6}"/>
          </ac:spMkLst>
        </pc:spChg>
      </pc:sldChg>
      <pc:sldChg chg="add del">
        <pc:chgData name="CASTEEL Amanda E * OMD" userId="846190c5-81e6-4eb2-af2c-60b5cb36602a" providerId="ADAL" clId="{816C9A06-65F8-4503-B343-023CB5588B27}" dt="2025-08-22T21:47:35.314" v="2038" actId="47"/>
        <pc:sldMkLst>
          <pc:docMk/>
          <pc:sldMk cId="1365956421" sldId="271"/>
        </pc:sldMkLst>
      </pc:sldChg>
      <pc:sldChg chg="new del">
        <pc:chgData name="CASTEEL Amanda E * OMD" userId="846190c5-81e6-4eb2-af2c-60b5cb36602a" providerId="ADAL" clId="{816C9A06-65F8-4503-B343-023CB5588B27}" dt="2025-08-22T21:29:57.394" v="1337" actId="47"/>
        <pc:sldMkLst>
          <pc:docMk/>
          <pc:sldMk cId="2030245798" sldId="271"/>
        </pc:sldMkLst>
      </pc:sldChg>
      <pc:sldChg chg="new del">
        <pc:chgData name="CASTEEL Amanda E * OMD" userId="846190c5-81e6-4eb2-af2c-60b5cb36602a" providerId="ADAL" clId="{816C9A06-65F8-4503-B343-023CB5588B27}" dt="2025-08-22T21:28:43.369" v="1335" actId="47"/>
        <pc:sldMkLst>
          <pc:docMk/>
          <pc:sldMk cId="2089705493" sldId="271"/>
        </pc:sldMkLst>
      </pc:sldChg>
      <pc:sldChg chg="new del">
        <pc:chgData name="CASTEEL Amanda E * OMD" userId="846190c5-81e6-4eb2-af2c-60b5cb36602a" providerId="ADAL" clId="{816C9A06-65F8-4503-B343-023CB5588B27}" dt="2025-08-22T21:30:28.815" v="1339" actId="47"/>
        <pc:sldMkLst>
          <pc:docMk/>
          <pc:sldMk cId="2930713966" sldId="271"/>
        </pc:sldMkLst>
      </pc:sldChg>
      <pc:sldChg chg="addSp delSp modSp new mod">
        <pc:chgData name="CASTEEL Amanda E * OMD" userId="846190c5-81e6-4eb2-af2c-60b5cb36602a" providerId="ADAL" clId="{816C9A06-65F8-4503-B343-023CB5588B27}" dt="2025-08-22T21:49:35.332" v="2122" actId="1076"/>
        <pc:sldMkLst>
          <pc:docMk/>
          <pc:sldMk cId="3516378666" sldId="271"/>
        </pc:sldMkLst>
        <pc:spChg chg="mod">
          <ac:chgData name="CASTEEL Amanda E * OMD" userId="846190c5-81e6-4eb2-af2c-60b5cb36602a" providerId="ADAL" clId="{816C9A06-65F8-4503-B343-023CB5588B27}" dt="2025-08-22T21:49:24.858" v="2119" actId="1076"/>
          <ac:spMkLst>
            <pc:docMk/>
            <pc:sldMk cId="3516378666" sldId="271"/>
            <ac:spMk id="2" creationId="{4189569C-56DC-284A-926D-B928DFC59125}"/>
          </ac:spMkLst>
        </pc:spChg>
        <pc:picChg chg="add mod">
          <ac:chgData name="CASTEEL Amanda E * OMD" userId="846190c5-81e6-4eb2-af2c-60b5cb36602a" providerId="ADAL" clId="{816C9A06-65F8-4503-B343-023CB5588B27}" dt="2025-08-22T21:49:35.332" v="2122" actId="1076"/>
          <ac:picMkLst>
            <pc:docMk/>
            <pc:sldMk cId="3516378666" sldId="271"/>
            <ac:picMk id="4" creationId="{16694BEE-05E0-19A2-E540-9D1FF2496609}"/>
          </ac:picMkLst>
        </pc:picChg>
      </pc:sldChg>
      <pc:sldChg chg="modSp add del mod">
        <pc:chgData name="CASTEEL Amanda E * OMD" userId="846190c5-81e6-4eb2-af2c-60b5cb36602a" providerId="ADAL" clId="{816C9A06-65F8-4503-B343-023CB5588B27}" dt="2025-08-22T21:31:10.414" v="1342" actId="2696"/>
        <pc:sldMkLst>
          <pc:docMk/>
          <pc:sldMk cId="3633585772" sldId="271"/>
        </pc:sldMkLst>
      </pc:sldChg>
      <pc:sldChg chg="addSp modSp add mod ord modNotesTx">
        <pc:chgData name="CASTEEL Amanda E * OMD" userId="846190c5-81e6-4eb2-af2c-60b5cb36602a" providerId="ADAL" clId="{816C9A06-65F8-4503-B343-023CB5588B27}" dt="2025-08-22T21:56:38.101" v="2302" actId="207"/>
        <pc:sldMkLst>
          <pc:docMk/>
          <pc:sldMk cId="531914931" sldId="272"/>
        </pc:sldMkLst>
        <pc:spChg chg="mod">
          <ac:chgData name="CASTEEL Amanda E * OMD" userId="846190c5-81e6-4eb2-af2c-60b5cb36602a" providerId="ADAL" clId="{816C9A06-65F8-4503-B343-023CB5588B27}" dt="2025-08-22T21:51:24.576" v="2163" actId="1076"/>
          <ac:spMkLst>
            <pc:docMk/>
            <pc:sldMk cId="531914931" sldId="272"/>
            <ac:spMk id="2" creationId="{1AAF93A6-D1DF-7149-3400-2F8DD121B418}"/>
          </ac:spMkLst>
        </pc:spChg>
        <pc:spChg chg="add mod">
          <ac:chgData name="CASTEEL Amanda E * OMD" userId="846190c5-81e6-4eb2-af2c-60b5cb36602a" providerId="ADAL" clId="{816C9A06-65F8-4503-B343-023CB5588B27}" dt="2025-08-22T21:54:28.887" v="2186" actId="207"/>
          <ac:spMkLst>
            <pc:docMk/>
            <pc:sldMk cId="531914931" sldId="272"/>
            <ac:spMk id="5" creationId="{CB6CCD32-38D8-B5F7-EF54-23D0D8F79600}"/>
          </ac:spMkLst>
        </pc:spChg>
        <pc:spChg chg="add mod">
          <ac:chgData name="CASTEEL Amanda E * OMD" userId="846190c5-81e6-4eb2-af2c-60b5cb36602a" providerId="ADAL" clId="{816C9A06-65F8-4503-B343-023CB5588B27}" dt="2025-08-22T21:54:37.706" v="2188" actId="1076"/>
          <ac:spMkLst>
            <pc:docMk/>
            <pc:sldMk cId="531914931" sldId="272"/>
            <ac:spMk id="6" creationId="{231962E3-C8E5-E7D9-E319-46497D11B2B0}"/>
          </ac:spMkLst>
        </pc:spChg>
        <pc:spChg chg="add mod">
          <ac:chgData name="CASTEEL Amanda E * OMD" userId="846190c5-81e6-4eb2-af2c-60b5cb36602a" providerId="ADAL" clId="{816C9A06-65F8-4503-B343-023CB5588B27}" dt="2025-08-22T21:54:42.287" v="2190" actId="1076"/>
          <ac:spMkLst>
            <pc:docMk/>
            <pc:sldMk cId="531914931" sldId="272"/>
            <ac:spMk id="7" creationId="{5ABA06D6-3E01-414B-2933-17E2253B4156}"/>
          </ac:spMkLst>
        </pc:spChg>
        <pc:spChg chg="add mod">
          <ac:chgData name="CASTEEL Amanda E * OMD" userId="846190c5-81e6-4eb2-af2c-60b5cb36602a" providerId="ADAL" clId="{816C9A06-65F8-4503-B343-023CB5588B27}" dt="2025-08-22T21:55:13.512" v="2194" actId="1076"/>
          <ac:spMkLst>
            <pc:docMk/>
            <pc:sldMk cId="531914931" sldId="272"/>
            <ac:spMk id="8" creationId="{54A0F24A-5734-79F8-054C-619BA8AB73B0}"/>
          </ac:spMkLst>
        </pc:spChg>
        <pc:spChg chg="add mod">
          <ac:chgData name="CASTEEL Amanda E * OMD" userId="846190c5-81e6-4eb2-af2c-60b5cb36602a" providerId="ADAL" clId="{816C9A06-65F8-4503-B343-023CB5588B27}" dt="2025-08-22T21:56:38.101" v="2302" actId="207"/>
          <ac:spMkLst>
            <pc:docMk/>
            <pc:sldMk cId="531914931" sldId="272"/>
            <ac:spMk id="9" creationId="{8045BCFD-F9F3-DF82-3CA8-CB2CAAB65642}"/>
          </ac:spMkLst>
        </pc:spChg>
        <pc:picChg chg="add mod">
          <ac:chgData name="CASTEEL Amanda E * OMD" userId="846190c5-81e6-4eb2-af2c-60b5cb36602a" providerId="ADAL" clId="{816C9A06-65F8-4503-B343-023CB5588B27}" dt="2025-08-22T21:52:10.299" v="2175" actId="1076"/>
          <ac:picMkLst>
            <pc:docMk/>
            <pc:sldMk cId="531914931" sldId="272"/>
            <ac:picMk id="3" creationId="{1B32F2C4-651B-4B98-8917-EE88A0B46A13}"/>
          </ac:picMkLst>
        </pc:picChg>
        <pc:picChg chg="add mod">
          <ac:chgData name="CASTEEL Amanda E * OMD" userId="846190c5-81e6-4eb2-af2c-60b5cb36602a" providerId="ADAL" clId="{816C9A06-65F8-4503-B343-023CB5588B27}" dt="2025-08-22T21:52:42.586" v="2180" actId="1076"/>
          <ac:picMkLst>
            <pc:docMk/>
            <pc:sldMk cId="531914931" sldId="272"/>
            <ac:picMk id="4" creationId="{DB5E52D2-4D63-36DA-9301-4268D8769DD7}"/>
          </ac:picMkLst>
        </pc:picChg>
      </pc:sldChg>
      <pc:sldChg chg="modSp new mod modNotesTx">
        <pc:chgData name="CASTEEL Amanda E * OMD" userId="846190c5-81e6-4eb2-af2c-60b5cb36602a" providerId="ADAL" clId="{816C9A06-65F8-4503-B343-023CB5588B27}" dt="2025-08-22T22:01:09.478" v="2645" actId="20577"/>
        <pc:sldMkLst>
          <pc:docMk/>
          <pc:sldMk cId="1890993277" sldId="273"/>
        </pc:sldMkLst>
        <pc:spChg chg="mod">
          <ac:chgData name="CASTEEL Amanda E * OMD" userId="846190c5-81e6-4eb2-af2c-60b5cb36602a" providerId="ADAL" clId="{816C9A06-65F8-4503-B343-023CB5588B27}" dt="2025-08-22T21:59:55.675" v="2390" actId="20577"/>
          <ac:spMkLst>
            <pc:docMk/>
            <pc:sldMk cId="1890993277" sldId="273"/>
            <ac:spMk id="2" creationId="{B64B4E1C-A46D-9D33-993F-4AF33EE386F4}"/>
          </ac:spMkLst>
        </pc:spChg>
      </pc:sldChg>
      <pc:sldChg chg="addSp modSp new mod modAnim modNotesTx">
        <pc:chgData name="CASTEEL Amanda E * OMD" userId="846190c5-81e6-4eb2-af2c-60b5cb36602a" providerId="ADAL" clId="{816C9A06-65F8-4503-B343-023CB5588B27}" dt="2025-09-10T21:25:01.042" v="7583" actId="20577"/>
        <pc:sldMkLst>
          <pc:docMk/>
          <pc:sldMk cId="1122624371" sldId="274"/>
        </pc:sldMkLst>
        <pc:spChg chg="mod">
          <ac:chgData name="CASTEEL Amanda E * OMD" userId="846190c5-81e6-4eb2-af2c-60b5cb36602a" providerId="ADAL" clId="{816C9A06-65F8-4503-B343-023CB5588B27}" dt="2025-08-22T22:01:59.524" v="2677" actId="1076"/>
          <ac:spMkLst>
            <pc:docMk/>
            <pc:sldMk cId="1122624371" sldId="274"/>
            <ac:spMk id="2" creationId="{6C321370-E652-3884-EFDC-705BA5B4D62D}"/>
          </ac:spMkLst>
        </pc:spChg>
        <pc:spChg chg="mod">
          <ac:chgData name="CASTEEL Amanda E * OMD" userId="846190c5-81e6-4eb2-af2c-60b5cb36602a" providerId="ADAL" clId="{816C9A06-65F8-4503-B343-023CB5588B27}" dt="2025-08-22T22:08:21.784" v="2809" actId="1076"/>
          <ac:spMkLst>
            <pc:docMk/>
            <pc:sldMk cId="1122624371" sldId="274"/>
            <ac:spMk id="3" creationId="{82A59BE2-9CA9-8C0E-6E58-A31B66C3A215}"/>
          </ac:spMkLst>
        </pc:spChg>
        <pc:spChg chg="add mod">
          <ac:chgData name="CASTEEL Amanda E * OMD" userId="846190c5-81e6-4eb2-af2c-60b5cb36602a" providerId="ADAL" clId="{816C9A06-65F8-4503-B343-023CB5588B27}" dt="2025-08-22T22:08:13.289" v="2808" actId="1076"/>
          <ac:spMkLst>
            <pc:docMk/>
            <pc:sldMk cId="1122624371" sldId="274"/>
            <ac:spMk id="4" creationId="{06BEFBE8-7DA3-FA3E-6A5C-895C8CF74B2A}"/>
          </ac:spMkLst>
        </pc:spChg>
        <pc:picChg chg="add mod">
          <ac:chgData name="CASTEEL Amanda E * OMD" userId="846190c5-81e6-4eb2-af2c-60b5cb36602a" providerId="ADAL" clId="{816C9A06-65F8-4503-B343-023CB5588B27}" dt="2025-08-22T22:08:31.141" v="2811" actId="1076"/>
          <ac:picMkLst>
            <pc:docMk/>
            <pc:sldMk cId="1122624371" sldId="274"/>
            <ac:picMk id="5" creationId="{CCDD324B-42CF-E4DE-DC4B-A504B05E292D}"/>
          </ac:picMkLst>
        </pc:picChg>
        <pc:picChg chg="add mod">
          <ac:chgData name="CASTEEL Amanda E * OMD" userId="846190c5-81e6-4eb2-af2c-60b5cb36602a" providerId="ADAL" clId="{816C9A06-65F8-4503-B343-023CB5588B27}" dt="2025-08-22T22:33:11.822" v="3454" actId="1076"/>
          <ac:picMkLst>
            <pc:docMk/>
            <pc:sldMk cId="1122624371" sldId="274"/>
            <ac:picMk id="6" creationId="{6738D47E-5ED3-C1EE-E4D3-16E2FC136E2F}"/>
          </ac:picMkLst>
        </pc:picChg>
      </pc:sldChg>
      <pc:sldChg chg="addSp delSp modSp add mod modNotesTx">
        <pc:chgData name="CASTEEL Amanda E * OMD" userId="846190c5-81e6-4eb2-af2c-60b5cb36602a" providerId="ADAL" clId="{816C9A06-65F8-4503-B343-023CB5588B27}" dt="2025-09-10T21:27:12.152" v="7795" actId="20577"/>
        <pc:sldMkLst>
          <pc:docMk/>
          <pc:sldMk cId="2598683269" sldId="275"/>
        </pc:sldMkLst>
        <pc:spChg chg="mod">
          <ac:chgData name="CASTEEL Amanda E * OMD" userId="846190c5-81e6-4eb2-af2c-60b5cb36602a" providerId="ADAL" clId="{816C9A06-65F8-4503-B343-023CB5588B27}" dt="2025-08-22T22:09:44.646" v="2828" actId="20577"/>
          <ac:spMkLst>
            <pc:docMk/>
            <pc:sldMk cId="2598683269" sldId="275"/>
            <ac:spMk id="2" creationId="{790A0164-C4AD-9DB6-0BFA-CE5978D0DC57}"/>
          </ac:spMkLst>
        </pc:spChg>
        <pc:spChg chg="add mod">
          <ac:chgData name="CASTEEL Amanda E * OMD" userId="846190c5-81e6-4eb2-af2c-60b5cb36602a" providerId="ADAL" clId="{816C9A06-65F8-4503-B343-023CB5588B27}" dt="2025-08-22T22:10:23.553" v="2837"/>
          <ac:spMkLst>
            <pc:docMk/>
            <pc:sldMk cId="2598683269" sldId="275"/>
            <ac:spMk id="13" creationId="{C744EFCF-6633-1A81-72E4-7E5F31AF3D11}"/>
          </ac:spMkLst>
        </pc:spChg>
        <pc:spChg chg="add mod">
          <ac:chgData name="CASTEEL Amanda E * OMD" userId="846190c5-81e6-4eb2-af2c-60b5cb36602a" providerId="ADAL" clId="{816C9A06-65F8-4503-B343-023CB5588B27}" dt="2025-08-22T22:11:58.296" v="2921" actId="1076"/>
          <ac:spMkLst>
            <pc:docMk/>
            <pc:sldMk cId="2598683269" sldId="275"/>
            <ac:spMk id="14" creationId="{122A105E-3EE6-F97F-8845-CAC5CFCDF35E}"/>
          </ac:spMkLst>
        </pc:spChg>
        <pc:picChg chg="add mod">
          <ac:chgData name="CASTEEL Amanda E * OMD" userId="846190c5-81e6-4eb2-af2c-60b5cb36602a" providerId="ADAL" clId="{816C9A06-65F8-4503-B343-023CB5588B27}" dt="2025-08-22T22:11:53.546" v="2920" actId="14100"/>
          <ac:picMkLst>
            <pc:docMk/>
            <pc:sldMk cId="2598683269" sldId="275"/>
            <ac:picMk id="9" creationId="{92A753D0-CEA4-8F5B-8720-6C3561B7AD2A}"/>
          </ac:picMkLst>
        </pc:picChg>
        <pc:cxnChg chg="add mod">
          <ac:chgData name="CASTEEL Amanda E * OMD" userId="846190c5-81e6-4eb2-af2c-60b5cb36602a" providerId="ADAL" clId="{816C9A06-65F8-4503-B343-023CB5588B27}" dt="2025-08-22T22:12:01.880" v="2922" actId="1076"/>
          <ac:cxnSpMkLst>
            <pc:docMk/>
            <pc:sldMk cId="2598683269" sldId="275"/>
            <ac:cxnSpMk id="10" creationId="{264B6533-7014-7D1C-B3C7-C198E9FD0964}"/>
          </ac:cxnSpMkLst>
        </pc:cxnChg>
        <pc:cxnChg chg="add mod">
          <ac:chgData name="CASTEEL Amanda E * OMD" userId="846190c5-81e6-4eb2-af2c-60b5cb36602a" providerId="ADAL" clId="{816C9A06-65F8-4503-B343-023CB5588B27}" dt="2025-08-22T22:12:04.273" v="2923" actId="1076"/>
          <ac:cxnSpMkLst>
            <pc:docMk/>
            <pc:sldMk cId="2598683269" sldId="275"/>
            <ac:cxnSpMk id="11" creationId="{73BDD468-EA6C-8210-A78F-158B6781E2C9}"/>
          </ac:cxnSpMkLst>
        </pc:cxnChg>
        <pc:cxnChg chg="add mod">
          <ac:chgData name="CASTEEL Amanda E * OMD" userId="846190c5-81e6-4eb2-af2c-60b5cb36602a" providerId="ADAL" clId="{816C9A06-65F8-4503-B343-023CB5588B27}" dt="2025-08-22T22:12:07.430" v="2924" actId="1076"/>
          <ac:cxnSpMkLst>
            <pc:docMk/>
            <pc:sldMk cId="2598683269" sldId="275"/>
            <ac:cxnSpMk id="12" creationId="{22AB73F4-7444-0CA2-561D-54DADAD4F141}"/>
          </ac:cxnSpMkLst>
        </pc:cxnChg>
      </pc:sldChg>
      <pc:sldChg chg="addSp delSp modSp add mod modNotesTx">
        <pc:chgData name="CASTEEL Amanda E * OMD" userId="846190c5-81e6-4eb2-af2c-60b5cb36602a" providerId="ADAL" clId="{816C9A06-65F8-4503-B343-023CB5588B27}" dt="2025-09-11T17:26:25.052" v="14305" actId="20577"/>
        <pc:sldMkLst>
          <pc:docMk/>
          <pc:sldMk cId="1090900552" sldId="276"/>
        </pc:sldMkLst>
        <pc:spChg chg="mod">
          <ac:chgData name="CASTEEL Amanda E * OMD" userId="846190c5-81e6-4eb2-af2c-60b5cb36602a" providerId="ADAL" clId="{816C9A06-65F8-4503-B343-023CB5588B27}" dt="2025-08-22T22:16:33.665" v="2960" actId="20577"/>
          <ac:spMkLst>
            <pc:docMk/>
            <pc:sldMk cId="1090900552" sldId="276"/>
            <ac:spMk id="2" creationId="{A737E616-4A76-FA63-EE64-EB43DE277F40}"/>
          </ac:spMkLst>
        </pc:spChg>
        <pc:spChg chg="add mod">
          <ac:chgData name="CASTEEL Amanda E * OMD" userId="846190c5-81e6-4eb2-af2c-60b5cb36602a" providerId="ADAL" clId="{816C9A06-65F8-4503-B343-023CB5588B27}" dt="2025-08-22T22:17:08.218" v="2968" actId="1076"/>
          <ac:spMkLst>
            <pc:docMk/>
            <pc:sldMk cId="1090900552" sldId="276"/>
            <ac:spMk id="5" creationId="{3A24EF3F-E431-B187-5D61-4EB1E0BB4C4F}"/>
          </ac:spMkLst>
        </pc:spChg>
        <pc:spChg chg="add mod">
          <ac:chgData name="CASTEEL Amanda E * OMD" userId="846190c5-81e6-4eb2-af2c-60b5cb36602a" providerId="ADAL" clId="{816C9A06-65F8-4503-B343-023CB5588B27}" dt="2025-08-22T22:17:03.275" v="2967" actId="1076"/>
          <ac:spMkLst>
            <pc:docMk/>
            <pc:sldMk cId="1090900552" sldId="276"/>
            <ac:spMk id="8" creationId="{159E34B3-3B6E-11E0-490A-874B8E8609B3}"/>
          </ac:spMkLst>
        </pc:spChg>
        <pc:picChg chg="add mod">
          <ac:chgData name="CASTEEL Amanda E * OMD" userId="846190c5-81e6-4eb2-af2c-60b5cb36602a" providerId="ADAL" clId="{816C9A06-65F8-4503-B343-023CB5588B27}" dt="2025-08-22T22:16:58.087" v="2966" actId="14100"/>
          <ac:picMkLst>
            <pc:docMk/>
            <pc:sldMk cId="1090900552" sldId="276"/>
            <ac:picMk id="3" creationId="{40FA15D9-BA00-C90D-4AA1-7FE0E41DCFF3}"/>
          </ac:picMkLst>
        </pc:picChg>
      </pc:sldChg>
      <pc:sldChg chg="addSp delSp modSp add mod modNotesTx">
        <pc:chgData name="CASTEEL Amanda E * OMD" userId="846190c5-81e6-4eb2-af2c-60b5cb36602a" providerId="ADAL" clId="{816C9A06-65F8-4503-B343-023CB5588B27}" dt="2025-09-11T17:26:32.346" v="14306" actId="113"/>
        <pc:sldMkLst>
          <pc:docMk/>
          <pc:sldMk cId="3087737087" sldId="277"/>
        </pc:sldMkLst>
        <pc:spChg chg="mod">
          <ac:chgData name="CASTEEL Amanda E * OMD" userId="846190c5-81e6-4eb2-af2c-60b5cb36602a" providerId="ADAL" clId="{816C9A06-65F8-4503-B343-023CB5588B27}" dt="2025-08-22T22:20:01.297" v="3037" actId="20577"/>
          <ac:spMkLst>
            <pc:docMk/>
            <pc:sldMk cId="3087737087" sldId="277"/>
            <ac:spMk id="2" creationId="{6C676070-B6E7-91B9-C1E7-77FCD5B55494}"/>
          </ac:spMkLst>
        </pc:spChg>
        <pc:spChg chg="add mod">
          <ac:chgData name="CASTEEL Amanda E * OMD" userId="846190c5-81e6-4eb2-af2c-60b5cb36602a" providerId="ADAL" clId="{816C9A06-65F8-4503-B343-023CB5588B27}" dt="2025-08-22T22:21:32.358" v="3101" actId="1076"/>
          <ac:spMkLst>
            <pc:docMk/>
            <pc:sldMk cId="3087737087" sldId="277"/>
            <ac:spMk id="9" creationId="{CF62265F-891D-18B4-C114-96A325290261}"/>
          </ac:spMkLst>
        </pc:spChg>
        <pc:spChg chg="add mod">
          <ac:chgData name="CASTEEL Amanda E * OMD" userId="846190c5-81e6-4eb2-af2c-60b5cb36602a" providerId="ADAL" clId="{816C9A06-65F8-4503-B343-023CB5588B27}" dt="2025-08-22T22:20:22.780" v="3041" actId="1076"/>
          <ac:spMkLst>
            <pc:docMk/>
            <pc:sldMk cId="3087737087" sldId="277"/>
            <ac:spMk id="10" creationId="{18C4F3A1-B2AB-841C-6043-4831BC48429E}"/>
          </ac:spMkLst>
        </pc:spChg>
        <pc:picChg chg="add mod">
          <ac:chgData name="CASTEEL Amanda E * OMD" userId="846190c5-81e6-4eb2-af2c-60b5cb36602a" providerId="ADAL" clId="{816C9A06-65F8-4503-B343-023CB5588B27}" dt="2025-08-22T22:19:55.045" v="3023" actId="14100"/>
          <ac:picMkLst>
            <pc:docMk/>
            <pc:sldMk cId="3087737087" sldId="277"/>
            <ac:picMk id="4" creationId="{5141FFCB-3D8F-E2D8-7DDE-45117897D99C}"/>
          </ac:picMkLst>
        </pc:picChg>
        <pc:picChg chg="add mod">
          <ac:chgData name="CASTEEL Amanda E * OMD" userId="846190c5-81e6-4eb2-af2c-60b5cb36602a" providerId="ADAL" clId="{816C9A06-65F8-4503-B343-023CB5588B27}" dt="2025-08-22T22:20:15.748" v="3039" actId="14100"/>
          <ac:picMkLst>
            <pc:docMk/>
            <pc:sldMk cId="3087737087" sldId="277"/>
            <ac:picMk id="6" creationId="{8B57D4AF-F774-20D8-1026-788488B7F711}"/>
          </ac:picMkLst>
        </pc:picChg>
        <pc:cxnChg chg="add mod">
          <ac:chgData name="CASTEEL Amanda E * OMD" userId="846190c5-81e6-4eb2-af2c-60b5cb36602a" providerId="ADAL" clId="{816C9A06-65F8-4503-B343-023CB5588B27}" dt="2025-08-22T22:21:35.494" v="3102" actId="14100"/>
          <ac:cxnSpMkLst>
            <pc:docMk/>
            <pc:sldMk cId="3087737087" sldId="277"/>
            <ac:cxnSpMk id="11" creationId="{E7A5D848-745E-5229-6FE4-50897EE347C6}"/>
          </ac:cxnSpMkLst>
        </pc:cxnChg>
      </pc:sldChg>
      <pc:sldChg chg="addSp delSp modSp add mod modNotesTx">
        <pc:chgData name="CASTEEL Amanda E * OMD" userId="846190c5-81e6-4eb2-af2c-60b5cb36602a" providerId="ADAL" clId="{816C9A06-65F8-4503-B343-023CB5588B27}" dt="2025-09-11T16:05:26.635" v="13833" actId="20577"/>
        <pc:sldMkLst>
          <pc:docMk/>
          <pc:sldMk cId="165041629" sldId="278"/>
        </pc:sldMkLst>
        <pc:spChg chg="mod">
          <ac:chgData name="CASTEEL Amanda E * OMD" userId="846190c5-81e6-4eb2-af2c-60b5cb36602a" providerId="ADAL" clId="{816C9A06-65F8-4503-B343-023CB5588B27}" dt="2025-08-22T22:22:40.509" v="3186" actId="20577"/>
          <ac:spMkLst>
            <pc:docMk/>
            <pc:sldMk cId="165041629" sldId="278"/>
            <ac:spMk id="2" creationId="{D474175E-0538-CB52-9EC6-FACCA23D2EB4}"/>
          </ac:spMkLst>
        </pc:spChg>
        <pc:picChg chg="add mod">
          <ac:chgData name="CASTEEL Amanda E * OMD" userId="846190c5-81e6-4eb2-af2c-60b5cb36602a" providerId="ADAL" clId="{816C9A06-65F8-4503-B343-023CB5588B27}" dt="2025-08-22T22:24:06.888" v="3215" actId="1076"/>
          <ac:picMkLst>
            <pc:docMk/>
            <pc:sldMk cId="165041629" sldId="278"/>
            <ac:picMk id="3" creationId="{FB05C36A-74FD-4796-03DB-D73658B9718F}"/>
          </ac:picMkLst>
        </pc:picChg>
      </pc:sldChg>
      <pc:sldChg chg="addSp delSp modSp add mod modNotesTx">
        <pc:chgData name="CASTEEL Amanda E * OMD" userId="846190c5-81e6-4eb2-af2c-60b5cb36602a" providerId="ADAL" clId="{816C9A06-65F8-4503-B343-023CB5588B27}" dt="2025-09-11T16:06:18.201" v="13970" actId="20577"/>
        <pc:sldMkLst>
          <pc:docMk/>
          <pc:sldMk cId="3955870243" sldId="279"/>
        </pc:sldMkLst>
        <pc:spChg chg="mod">
          <ac:chgData name="CASTEEL Amanda E * OMD" userId="846190c5-81e6-4eb2-af2c-60b5cb36602a" providerId="ADAL" clId="{816C9A06-65F8-4503-B343-023CB5588B27}" dt="2025-08-22T22:25:05.306" v="3265" actId="20577"/>
          <ac:spMkLst>
            <pc:docMk/>
            <pc:sldMk cId="3955870243" sldId="279"/>
            <ac:spMk id="2" creationId="{D203536F-BEA6-1F52-99C5-A0237950F7A3}"/>
          </ac:spMkLst>
        </pc:spChg>
        <pc:picChg chg="add mod">
          <ac:chgData name="CASTEEL Amanda E * OMD" userId="846190c5-81e6-4eb2-af2c-60b5cb36602a" providerId="ADAL" clId="{816C9A06-65F8-4503-B343-023CB5588B27}" dt="2025-08-22T22:24:49.152" v="3247" actId="1076"/>
          <ac:picMkLst>
            <pc:docMk/>
            <pc:sldMk cId="3955870243" sldId="279"/>
            <ac:picMk id="4" creationId="{51F66272-F472-7556-64C1-658D9E08A2E3}"/>
          </ac:picMkLst>
        </pc:picChg>
      </pc:sldChg>
      <pc:sldChg chg="addSp delSp modSp add mod modNotesTx">
        <pc:chgData name="CASTEEL Amanda E * OMD" userId="846190c5-81e6-4eb2-af2c-60b5cb36602a" providerId="ADAL" clId="{816C9A06-65F8-4503-B343-023CB5588B27}" dt="2025-09-10T21:42:28.539" v="9672" actId="113"/>
        <pc:sldMkLst>
          <pc:docMk/>
          <pc:sldMk cId="1691185354" sldId="280"/>
        </pc:sldMkLst>
        <pc:spChg chg="mod">
          <ac:chgData name="CASTEEL Amanda E * OMD" userId="846190c5-81e6-4eb2-af2c-60b5cb36602a" providerId="ADAL" clId="{816C9A06-65F8-4503-B343-023CB5588B27}" dt="2025-08-22T22:25:19.656" v="3274" actId="20577"/>
          <ac:spMkLst>
            <pc:docMk/>
            <pc:sldMk cId="1691185354" sldId="280"/>
            <ac:spMk id="2" creationId="{F9CA9C38-B7E0-EE29-2A79-7E2E3A9251D0}"/>
          </ac:spMkLst>
        </pc:spChg>
        <pc:picChg chg="add mod">
          <ac:chgData name="CASTEEL Amanda E * OMD" userId="846190c5-81e6-4eb2-af2c-60b5cb36602a" providerId="ADAL" clId="{816C9A06-65F8-4503-B343-023CB5588B27}" dt="2025-08-22T22:25:50.774" v="3286" actId="1076"/>
          <ac:picMkLst>
            <pc:docMk/>
            <pc:sldMk cId="1691185354" sldId="280"/>
            <ac:picMk id="5" creationId="{7DECC223-969D-3BED-E601-0838FFFCD09D}"/>
          </ac:picMkLst>
        </pc:picChg>
      </pc:sldChg>
      <pc:sldChg chg="addSp delSp modSp add mod modNotesTx">
        <pc:chgData name="CASTEEL Amanda E * OMD" userId="846190c5-81e6-4eb2-af2c-60b5cb36602a" providerId="ADAL" clId="{816C9A06-65F8-4503-B343-023CB5588B27}" dt="2025-09-11T16:07:54.616" v="14226" actId="20577"/>
        <pc:sldMkLst>
          <pc:docMk/>
          <pc:sldMk cId="3937056298" sldId="281"/>
        </pc:sldMkLst>
        <pc:spChg chg="mod">
          <ac:chgData name="CASTEEL Amanda E * OMD" userId="846190c5-81e6-4eb2-af2c-60b5cb36602a" providerId="ADAL" clId="{816C9A06-65F8-4503-B343-023CB5588B27}" dt="2025-08-22T22:34:35.985" v="3499" actId="1076"/>
          <ac:spMkLst>
            <pc:docMk/>
            <pc:sldMk cId="3937056298" sldId="281"/>
            <ac:spMk id="2" creationId="{8D33B1E6-8E19-FDEC-8E73-66AB6C7C4BDC}"/>
          </ac:spMkLst>
        </pc:spChg>
        <pc:picChg chg="add mod">
          <ac:chgData name="CASTEEL Amanda E * OMD" userId="846190c5-81e6-4eb2-af2c-60b5cb36602a" providerId="ADAL" clId="{816C9A06-65F8-4503-B343-023CB5588B27}" dt="2025-08-22T22:27:29.230" v="3333" actId="1076"/>
          <ac:picMkLst>
            <pc:docMk/>
            <pc:sldMk cId="3937056298" sldId="281"/>
            <ac:picMk id="4" creationId="{6C4AFFD8-E6FA-4715-6E06-18C666386605}"/>
          </ac:picMkLst>
        </pc:picChg>
      </pc:sldChg>
      <pc:sldChg chg="addSp delSp modSp add mod modNotesTx">
        <pc:chgData name="CASTEEL Amanda E * OMD" userId="846190c5-81e6-4eb2-af2c-60b5cb36602a" providerId="ADAL" clId="{816C9A06-65F8-4503-B343-023CB5588B27}" dt="2025-09-11T16:08:19.779" v="14303" actId="20577"/>
        <pc:sldMkLst>
          <pc:docMk/>
          <pc:sldMk cId="1384870051" sldId="282"/>
        </pc:sldMkLst>
        <pc:spChg chg="mod">
          <ac:chgData name="CASTEEL Amanda E * OMD" userId="846190c5-81e6-4eb2-af2c-60b5cb36602a" providerId="ADAL" clId="{816C9A06-65F8-4503-B343-023CB5588B27}" dt="2025-08-22T22:28:04.204" v="3394" actId="20577"/>
          <ac:spMkLst>
            <pc:docMk/>
            <pc:sldMk cId="1384870051" sldId="282"/>
            <ac:spMk id="2" creationId="{87947FAD-DCB1-99AD-37AD-E4DDEFE0F440}"/>
          </ac:spMkLst>
        </pc:spChg>
        <pc:spChg chg="add mod">
          <ac:chgData name="CASTEEL Amanda E * OMD" userId="846190c5-81e6-4eb2-af2c-60b5cb36602a" providerId="ADAL" clId="{816C9A06-65F8-4503-B343-023CB5588B27}" dt="2025-09-10T23:23:18.733" v="12007" actId="20577"/>
          <ac:spMkLst>
            <pc:docMk/>
            <pc:sldMk cId="1384870051" sldId="282"/>
            <ac:spMk id="5" creationId="{1634EB90-5F33-AB26-3D43-665577C4C30D}"/>
          </ac:spMkLst>
        </pc:spChg>
      </pc:sldChg>
      <pc:sldChg chg="modSp add mod">
        <pc:chgData name="CASTEEL Amanda E * OMD" userId="846190c5-81e6-4eb2-af2c-60b5cb36602a" providerId="ADAL" clId="{816C9A06-65F8-4503-B343-023CB5588B27}" dt="2025-09-10T23:24:41.588" v="12044" actId="20577"/>
        <pc:sldMkLst>
          <pc:docMk/>
          <pc:sldMk cId="82447157" sldId="283"/>
        </pc:sldMkLst>
        <pc:spChg chg="mod">
          <ac:chgData name="CASTEEL Amanda E * OMD" userId="846190c5-81e6-4eb2-af2c-60b5cb36602a" providerId="ADAL" clId="{816C9A06-65F8-4503-B343-023CB5588B27}" dt="2025-08-22T22:29:19.327" v="3417" actId="20577"/>
          <ac:spMkLst>
            <pc:docMk/>
            <pc:sldMk cId="82447157" sldId="283"/>
            <ac:spMk id="2" creationId="{36A7DB7D-8A80-CA29-3A7A-09C536CE3B27}"/>
          </ac:spMkLst>
        </pc:spChg>
        <pc:spChg chg="mod">
          <ac:chgData name="CASTEEL Amanda E * OMD" userId="846190c5-81e6-4eb2-af2c-60b5cb36602a" providerId="ADAL" clId="{816C9A06-65F8-4503-B343-023CB5588B27}" dt="2025-09-10T23:24:41.588" v="12044" actId="20577"/>
          <ac:spMkLst>
            <pc:docMk/>
            <pc:sldMk cId="82447157" sldId="283"/>
            <ac:spMk id="5" creationId="{8D50120F-CD28-9F7F-05B7-15AA1787D3A7}"/>
          </ac:spMkLst>
        </pc:spChg>
      </pc:sldChg>
      <pc:sldChg chg="addSp delSp modSp add mod delAnim modAnim modNotesTx">
        <pc:chgData name="CASTEEL Amanda E * OMD" userId="846190c5-81e6-4eb2-af2c-60b5cb36602a" providerId="ADAL" clId="{816C9A06-65F8-4503-B343-023CB5588B27}" dt="2025-09-10T21:41:32.725" v="9671"/>
        <pc:sldMkLst>
          <pc:docMk/>
          <pc:sldMk cId="1627642299" sldId="284"/>
        </pc:sldMkLst>
        <pc:spChg chg="mod">
          <ac:chgData name="CASTEEL Amanda E * OMD" userId="846190c5-81e6-4eb2-af2c-60b5cb36602a" providerId="ADAL" clId="{816C9A06-65F8-4503-B343-023CB5588B27}" dt="2025-08-22T22:31:19.517" v="3437" actId="20577"/>
          <ac:spMkLst>
            <pc:docMk/>
            <pc:sldMk cId="1627642299" sldId="284"/>
            <ac:spMk id="2" creationId="{7B87D4AA-CC4F-DD1C-4A28-FC702260E1B7}"/>
          </ac:spMkLst>
        </pc:spChg>
        <pc:spChg chg="mod">
          <ac:chgData name="CASTEEL Amanda E * OMD" userId="846190c5-81e6-4eb2-af2c-60b5cb36602a" providerId="ADAL" clId="{816C9A06-65F8-4503-B343-023CB5588B27}" dt="2025-08-22T22:32:19.728" v="3448" actId="1076"/>
          <ac:spMkLst>
            <pc:docMk/>
            <pc:sldMk cId="1627642299" sldId="284"/>
            <ac:spMk id="5" creationId="{782D5E62-B39E-CDF4-A8C0-E9CCD5FEFFCD}"/>
          </ac:spMkLst>
        </pc:spChg>
      </pc:sldChg>
      <pc:sldChg chg="addSp delSp modSp add mod ord modNotesTx">
        <pc:chgData name="CASTEEL Amanda E * OMD" userId="846190c5-81e6-4eb2-af2c-60b5cb36602a" providerId="ADAL" clId="{816C9A06-65F8-4503-B343-023CB5588B27}" dt="2025-09-11T16:07:45.489" v="14209" actId="20577"/>
        <pc:sldMkLst>
          <pc:docMk/>
          <pc:sldMk cId="1823863495" sldId="285"/>
        </pc:sldMkLst>
        <pc:spChg chg="mod">
          <ac:chgData name="CASTEEL Amanda E * OMD" userId="846190c5-81e6-4eb2-af2c-60b5cb36602a" providerId="ADAL" clId="{816C9A06-65F8-4503-B343-023CB5588B27}" dt="2025-08-22T22:35:22.652" v="3552" actId="1076"/>
          <ac:spMkLst>
            <pc:docMk/>
            <pc:sldMk cId="1823863495" sldId="285"/>
            <ac:spMk id="2" creationId="{C95375DA-4217-1359-F674-C18AD40F7372}"/>
          </ac:spMkLst>
        </pc:spChg>
        <pc:picChg chg="add mod">
          <ac:chgData name="CASTEEL Amanda E * OMD" userId="846190c5-81e6-4eb2-af2c-60b5cb36602a" providerId="ADAL" clId="{816C9A06-65F8-4503-B343-023CB5588B27}" dt="2025-08-22T22:36:51.293" v="3557" actId="1076"/>
          <ac:picMkLst>
            <pc:docMk/>
            <pc:sldMk cId="1823863495" sldId="285"/>
            <ac:picMk id="5" creationId="{BE5EA1DA-BB44-9312-0563-9A5617BA829C}"/>
          </ac:picMkLst>
        </pc:picChg>
      </pc:sldChg>
      <pc:sldChg chg="modSp add del mod">
        <pc:chgData name="CASTEEL Amanda E * OMD" userId="846190c5-81e6-4eb2-af2c-60b5cb36602a" providerId="ADAL" clId="{816C9A06-65F8-4503-B343-023CB5588B27}" dt="2025-09-10T23:24:50.880" v="12045" actId="47"/>
        <pc:sldMkLst>
          <pc:docMk/>
          <pc:sldMk cId="485030942" sldId="286"/>
        </pc:sldMkLst>
        <pc:spChg chg="mod">
          <ac:chgData name="CASTEEL Amanda E * OMD" userId="846190c5-81e6-4eb2-af2c-60b5cb36602a" providerId="ADAL" clId="{816C9A06-65F8-4503-B343-023CB5588B27}" dt="2025-09-10T21:49:14.791" v="10366" actId="20577"/>
          <ac:spMkLst>
            <pc:docMk/>
            <pc:sldMk cId="485030942" sldId="286"/>
            <ac:spMk id="5" creationId="{97B162BA-7446-6875-4EA3-DD92D786594D}"/>
          </ac:spMkLst>
        </pc:spChg>
      </pc:sldChg>
      <pc:sldChg chg="modSp add mod">
        <pc:chgData name="CASTEEL Amanda E * OMD" userId="846190c5-81e6-4eb2-af2c-60b5cb36602a" providerId="ADAL" clId="{816C9A06-65F8-4503-B343-023CB5588B27}" dt="2025-09-10T23:30:03.068" v="12432" actId="20577"/>
        <pc:sldMkLst>
          <pc:docMk/>
          <pc:sldMk cId="2785476250" sldId="286"/>
        </pc:sldMkLst>
        <pc:spChg chg="mod">
          <ac:chgData name="CASTEEL Amanda E * OMD" userId="846190c5-81e6-4eb2-af2c-60b5cb36602a" providerId="ADAL" clId="{816C9A06-65F8-4503-B343-023CB5588B27}" dt="2025-09-10T23:30:03.068" v="12432" actId="20577"/>
          <ac:spMkLst>
            <pc:docMk/>
            <pc:sldMk cId="2785476250" sldId="286"/>
            <ac:spMk id="5" creationId="{12395E44-81DF-EF1B-4559-78604D91251D}"/>
          </ac:spMkLst>
        </pc:spChg>
      </pc:sldChg>
      <pc:sldChg chg="new del">
        <pc:chgData name="CASTEEL Amanda E * OMD" userId="846190c5-81e6-4eb2-af2c-60b5cb36602a" providerId="ADAL" clId="{816C9A06-65F8-4503-B343-023CB5588B27}" dt="2025-09-10T23:25:16.812" v="12047" actId="680"/>
        <pc:sldMkLst>
          <pc:docMk/>
          <pc:sldMk cId="3537254990" sldId="286"/>
        </pc:sldMkLst>
      </pc:sldChg>
      <pc:sldChg chg="add del">
        <pc:chgData name="CASTEEL Amanda E * OMD" userId="846190c5-81e6-4eb2-af2c-60b5cb36602a" providerId="ADAL" clId="{816C9A06-65F8-4503-B343-023CB5588B27}" dt="2025-08-22T21:53:29.513" v="2183"/>
        <pc:sldMkLst>
          <pc:docMk/>
          <pc:sldMk cId="2542439622" sldId="290"/>
        </pc:sldMkLst>
      </pc:sldChg>
      <pc:sldMasterChg chg="addSp delSp modSp mod addSldLayout modSldLayout sldLayoutOrd">
        <pc:chgData name="CASTEEL Amanda E * OMD" userId="846190c5-81e6-4eb2-af2c-60b5cb36602a" providerId="ADAL" clId="{816C9A06-65F8-4503-B343-023CB5588B27}" dt="2025-08-22T21:59:13.665" v="2344" actId="1076"/>
        <pc:sldMasterMkLst>
          <pc:docMk/>
          <pc:sldMasterMk cId="3437580506" sldId="2147483672"/>
        </pc:sldMasterMkLst>
        <pc:spChg chg="mod">
          <ac:chgData name="CASTEEL Amanda E * OMD" userId="846190c5-81e6-4eb2-af2c-60b5cb36602a" providerId="ADAL" clId="{816C9A06-65F8-4503-B343-023CB5588B27}" dt="2025-08-22T20:08:26.998" v="274" actId="1076"/>
          <ac:spMkLst>
            <pc:docMk/>
            <pc:sldMasterMk cId="3437580506" sldId="2147483672"/>
            <ac:spMk id="2" creationId="{00000000-0000-0000-0000-000000000000}"/>
          </ac:spMkLst>
        </pc:spChg>
        <pc:sldLayoutChg chg="modSp mod">
          <pc:chgData name="CASTEEL Amanda E * OMD" userId="846190c5-81e6-4eb2-af2c-60b5cb36602a" providerId="ADAL" clId="{816C9A06-65F8-4503-B343-023CB5588B27}" dt="2025-08-22T20:11:18.975" v="297" actId="20577"/>
          <pc:sldLayoutMkLst>
            <pc:docMk/>
            <pc:sldMasterMk cId="3437580506" sldId="2147483672"/>
            <pc:sldLayoutMk cId="2500988051" sldId="2147483673"/>
          </pc:sldLayoutMkLst>
          <pc:spChg chg="mod">
            <ac:chgData name="CASTEEL Amanda E * OMD" userId="846190c5-81e6-4eb2-af2c-60b5cb36602a" providerId="ADAL" clId="{816C9A06-65F8-4503-B343-023CB5588B27}" dt="2025-08-22T20:03:45.905" v="258" actId="14100"/>
            <ac:spMkLst>
              <pc:docMk/>
              <pc:sldMasterMk cId="3437580506" sldId="2147483672"/>
              <pc:sldLayoutMk cId="2500988051" sldId="2147483673"/>
              <ac:spMk id="2" creationId="{00000000-0000-0000-0000-000000000000}"/>
            </ac:spMkLst>
          </pc:spChg>
          <pc:spChg chg="mod">
            <ac:chgData name="CASTEEL Amanda E * OMD" userId="846190c5-81e6-4eb2-af2c-60b5cb36602a" providerId="ADAL" clId="{816C9A06-65F8-4503-B343-023CB5588B27}" dt="2025-08-22T20:11:18.975" v="297" actId="20577"/>
            <ac:spMkLst>
              <pc:docMk/>
              <pc:sldMasterMk cId="3437580506" sldId="2147483672"/>
              <pc:sldLayoutMk cId="2500988051" sldId="2147483673"/>
              <ac:spMk id="3" creationId="{00000000-0000-0000-0000-000000000000}"/>
            </ac:spMkLst>
          </pc:spChg>
        </pc:sldLayoutChg>
        <pc:sldLayoutChg chg="ord">
          <pc:chgData name="CASTEEL Amanda E * OMD" userId="846190c5-81e6-4eb2-af2c-60b5cb36602a" providerId="ADAL" clId="{816C9A06-65F8-4503-B343-023CB5588B27}" dt="2025-08-22T20:57:22.601" v="837" actId="20578"/>
          <pc:sldLayoutMkLst>
            <pc:docMk/>
            <pc:sldMasterMk cId="3437580506" sldId="2147483672"/>
            <pc:sldLayoutMk cId="1855462054" sldId="2147483677"/>
          </pc:sldLayoutMkLst>
        </pc:sldLayoutChg>
        <pc:sldLayoutChg chg="addSp delSp modSp mod ord">
          <pc:chgData name="CASTEEL Amanda E * OMD" userId="846190c5-81e6-4eb2-af2c-60b5cb36602a" providerId="ADAL" clId="{816C9A06-65F8-4503-B343-023CB5588B27}" dt="2025-08-22T20:19:58.903" v="415" actId="20578"/>
          <pc:sldLayoutMkLst>
            <pc:docMk/>
            <pc:sldMasterMk cId="3437580506" sldId="2147483672"/>
            <pc:sldLayoutMk cId="3815848271" sldId="2147483678"/>
          </pc:sldLayoutMkLst>
        </pc:sldLayoutChg>
        <pc:sldLayoutChg chg="addSp modSp mod ord">
          <pc:chgData name="CASTEEL Amanda E * OMD" userId="846190c5-81e6-4eb2-af2c-60b5cb36602a" providerId="ADAL" clId="{816C9A06-65F8-4503-B343-023CB5588B27}" dt="2025-08-22T20:19:53.967" v="414" actId="20578"/>
          <pc:sldLayoutMkLst>
            <pc:docMk/>
            <pc:sldMasterMk cId="3437580506" sldId="2147483672"/>
            <pc:sldLayoutMk cId="2077814994" sldId="2147483679"/>
          </pc:sldLayoutMkLst>
        </pc:sldLayoutChg>
        <pc:sldLayoutChg chg="addSp modSp mod">
          <pc:chgData name="CASTEEL Amanda E * OMD" userId="846190c5-81e6-4eb2-af2c-60b5cb36602a" providerId="ADAL" clId="{816C9A06-65F8-4503-B343-023CB5588B27}" dt="2025-08-22T20:54:14.941" v="781" actId="122"/>
          <pc:sldLayoutMkLst>
            <pc:docMk/>
            <pc:sldMasterMk cId="3437580506" sldId="2147483672"/>
            <pc:sldLayoutMk cId="388305626" sldId="2147483682"/>
          </pc:sldLayoutMkLst>
          <pc:spChg chg="add mod">
            <ac:chgData name="CASTEEL Amanda E * OMD" userId="846190c5-81e6-4eb2-af2c-60b5cb36602a" providerId="ADAL" clId="{816C9A06-65F8-4503-B343-023CB5588B27}" dt="2025-08-22T20:53:57.889" v="759" actId="14100"/>
            <ac:spMkLst>
              <pc:docMk/>
              <pc:sldMasterMk cId="3437580506" sldId="2147483672"/>
              <pc:sldLayoutMk cId="388305626" sldId="2147483682"/>
              <ac:spMk id="2" creationId="{7D234526-4581-A7BB-5279-A37C0F86657F}"/>
            </ac:spMkLst>
          </pc:spChg>
          <pc:spChg chg="mod">
            <ac:chgData name="CASTEEL Amanda E * OMD" userId="846190c5-81e6-4eb2-af2c-60b5cb36602a" providerId="ADAL" clId="{816C9A06-65F8-4503-B343-023CB5588B27}" dt="2025-08-22T20:54:14.941" v="781" actId="122"/>
            <ac:spMkLst>
              <pc:docMk/>
              <pc:sldMasterMk cId="3437580506" sldId="2147483672"/>
              <pc:sldLayoutMk cId="388305626" sldId="2147483682"/>
              <ac:spMk id="6" creationId="{B837C73B-330C-A9D3-3C97-FBB23E421CE5}"/>
            </ac:spMkLst>
          </pc:spChg>
        </pc:sldLayoutChg>
        <pc:sldLayoutChg chg="addSp delSp modSp mod">
          <pc:chgData name="CASTEEL Amanda E * OMD" userId="846190c5-81e6-4eb2-af2c-60b5cb36602a" providerId="ADAL" clId="{816C9A06-65F8-4503-B343-023CB5588B27}" dt="2025-08-22T20:24:43.840" v="503" actId="692"/>
          <pc:sldLayoutMkLst>
            <pc:docMk/>
            <pc:sldMasterMk cId="3437580506" sldId="2147483672"/>
            <pc:sldLayoutMk cId="4178135223" sldId="2147483684"/>
          </pc:sldLayoutMkLst>
          <pc:spChg chg="mod">
            <ac:chgData name="CASTEEL Amanda E * OMD" userId="846190c5-81e6-4eb2-af2c-60b5cb36602a" providerId="ADAL" clId="{816C9A06-65F8-4503-B343-023CB5588B27}" dt="2025-08-22T20:21:40.672" v="483" actId="14100"/>
            <ac:spMkLst>
              <pc:docMk/>
              <pc:sldMasterMk cId="3437580506" sldId="2147483672"/>
              <pc:sldLayoutMk cId="4178135223" sldId="2147483684"/>
              <ac:spMk id="2" creationId="{00000000-0000-0000-0000-000000000000}"/>
            </ac:spMkLst>
          </pc:spChg>
          <pc:spChg chg="add mod">
            <ac:chgData name="CASTEEL Amanda E * OMD" userId="846190c5-81e6-4eb2-af2c-60b5cb36602a" providerId="ADAL" clId="{816C9A06-65F8-4503-B343-023CB5588B27}" dt="2025-08-22T20:23:37.669" v="497" actId="207"/>
            <ac:spMkLst>
              <pc:docMk/>
              <pc:sldMasterMk cId="3437580506" sldId="2147483672"/>
              <pc:sldLayoutMk cId="4178135223" sldId="2147483684"/>
              <ac:spMk id="10" creationId="{2C0DE603-167F-B62D-9010-D9F8AAC00B73}"/>
            </ac:spMkLst>
          </pc:spChg>
          <pc:spChg chg="add mod">
            <ac:chgData name="CASTEEL Amanda E * OMD" userId="846190c5-81e6-4eb2-af2c-60b5cb36602a" providerId="ADAL" clId="{816C9A06-65F8-4503-B343-023CB5588B27}" dt="2025-08-22T20:24:10.116" v="500" actId="207"/>
            <ac:spMkLst>
              <pc:docMk/>
              <pc:sldMasterMk cId="3437580506" sldId="2147483672"/>
              <pc:sldLayoutMk cId="4178135223" sldId="2147483684"/>
              <ac:spMk id="11" creationId="{ED197DD8-5FA3-91DE-F359-DBA6F589F5C1}"/>
            </ac:spMkLst>
          </pc:spChg>
          <pc:spChg chg="add mod">
            <ac:chgData name="CASTEEL Amanda E * OMD" userId="846190c5-81e6-4eb2-af2c-60b5cb36602a" providerId="ADAL" clId="{816C9A06-65F8-4503-B343-023CB5588B27}" dt="2025-08-22T20:24:43.840" v="503" actId="692"/>
            <ac:spMkLst>
              <pc:docMk/>
              <pc:sldMasterMk cId="3437580506" sldId="2147483672"/>
              <pc:sldLayoutMk cId="4178135223" sldId="2147483684"/>
              <ac:spMk id="12" creationId="{7D3EA8C0-5F49-46BC-5C04-5B25CEA76B20}"/>
            </ac:spMkLst>
          </pc:spChg>
          <pc:picChg chg="add mod">
            <ac:chgData name="CASTEEL Amanda E * OMD" userId="846190c5-81e6-4eb2-af2c-60b5cb36602a" providerId="ADAL" clId="{816C9A06-65F8-4503-B343-023CB5588B27}" dt="2025-08-22T20:22:13.601" v="492" actId="1076"/>
            <ac:picMkLst>
              <pc:docMk/>
              <pc:sldMasterMk cId="3437580506" sldId="2147483672"/>
              <pc:sldLayoutMk cId="4178135223" sldId="2147483684"/>
              <ac:picMk id="8" creationId="{74ED8479-1A27-8B1C-D067-39565312521D}"/>
            </ac:picMkLst>
          </pc:picChg>
        </pc:sldLayoutChg>
        <pc:sldLayoutChg chg="addSp delSp modSp add mod modTransition">
          <pc:chgData name="CASTEEL Amanda E * OMD" userId="846190c5-81e6-4eb2-af2c-60b5cb36602a" providerId="ADAL" clId="{816C9A06-65F8-4503-B343-023CB5588B27}" dt="2025-08-22T20:28:41.832" v="589" actId="14100"/>
          <pc:sldLayoutMkLst>
            <pc:docMk/>
            <pc:sldMasterMk cId="3437580506" sldId="2147483672"/>
            <pc:sldLayoutMk cId="3947503150" sldId="2147483685"/>
          </pc:sldLayoutMkLst>
          <pc:spChg chg="mod">
            <ac:chgData name="CASTEEL Amanda E * OMD" userId="846190c5-81e6-4eb2-af2c-60b5cb36602a" providerId="ADAL" clId="{816C9A06-65F8-4503-B343-023CB5588B27}" dt="2025-08-22T20:25:42.024" v="559" actId="313"/>
            <ac:spMkLst>
              <pc:docMk/>
              <pc:sldMasterMk cId="3437580506" sldId="2147483672"/>
              <pc:sldLayoutMk cId="3947503150" sldId="2147483685"/>
              <ac:spMk id="2" creationId="{00000000-0000-0000-0000-000000000000}"/>
            </ac:spMkLst>
          </pc:spChg>
          <pc:spChg chg="add mod">
            <ac:chgData name="CASTEEL Amanda E * OMD" userId="846190c5-81e6-4eb2-af2c-60b5cb36602a" providerId="ADAL" clId="{816C9A06-65F8-4503-B343-023CB5588B27}" dt="2025-08-22T20:27:24.293" v="579" actId="1076"/>
            <ac:spMkLst>
              <pc:docMk/>
              <pc:sldMasterMk cId="3437580506" sldId="2147483672"/>
              <pc:sldLayoutMk cId="3947503150" sldId="2147483685"/>
              <ac:spMk id="4" creationId="{E1D742A9-9561-3E1C-6ACC-7A41305884C1}"/>
            </ac:spMkLst>
          </pc:spChg>
          <pc:spChg chg="add mod">
            <ac:chgData name="CASTEEL Amanda E * OMD" userId="846190c5-81e6-4eb2-af2c-60b5cb36602a" providerId="ADAL" clId="{816C9A06-65F8-4503-B343-023CB5588B27}" dt="2025-08-22T20:28:14.593" v="588" actId="1076"/>
            <ac:spMkLst>
              <pc:docMk/>
              <pc:sldMasterMk cId="3437580506" sldId="2147483672"/>
              <pc:sldLayoutMk cId="3947503150" sldId="2147483685"/>
              <ac:spMk id="9" creationId="{7F0A2C2A-4837-4F6D-C71C-AD27E46675A6}"/>
            </ac:spMkLst>
          </pc:spChg>
          <pc:picChg chg="add mod">
            <ac:chgData name="CASTEEL Amanda E * OMD" userId="846190c5-81e6-4eb2-af2c-60b5cb36602a" providerId="ADAL" clId="{816C9A06-65F8-4503-B343-023CB5588B27}" dt="2025-08-22T20:28:41.832" v="589" actId="14100"/>
            <ac:picMkLst>
              <pc:docMk/>
              <pc:sldMasterMk cId="3437580506" sldId="2147483672"/>
              <pc:sldLayoutMk cId="3947503150" sldId="2147483685"/>
              <ac:picMk id="3" creationId="{124CA4F0-86BE-B8AE-BD7F-A83F57428FDD}"/>
            </ac:picMkLst>
          </pc:picChg>
        </pc:sldLayoutChg>
        <pc:sldLayoutChg chg="addSp delSp modSp add mod modTransition">
          <pc:chgData name="CASTEEL Amanda E * OMD" userId="846190c5-81e6-4eb2-af2c-60b5cb36602a" providerId="ADAL" clId="{816C9A06-65F8-4503-B343-023CB5588B27}" dt="2025-08-22T20:55:01.297" v="803" actId="1076"/>
          <pc:sldLayoutMkLst>
            <pc:docMk/>
            <pc:sldMasterMk cId="3437580506" sldId="2147483672"/>
            <pc:sldLayoutMk cId="1901942588" sldId="2147483686"/>
          </pc:sldLayoutMkLst>
          <pc:spChg chg="mod">
            <ac:chgData name="CASTEEL Amanda E * OMD" userId="846190c5-81e6-4eb2-af2c-60b5cb36602a" providerId="ADAL" clId="{816C9A06-65F8-4503-B343-023CB5588B27}" dt="2025-08-22T20:54:50.743" v="801" actId="14100"/>
            <ac:spMkLst>
              <pc:docMk/>
              <pc:sldMasterMk cId="3437580506" sldId="2147483672"/>
              <pc:sldLayoutMk cId="1901942588" sldId="2147483686"/>
              <ac:spMk id="2" creationId="{00000000-0000-0000-0000-000000000000}"/>
            </ac:spMkLst>
          </pc:spChg>
          <pc:spChg chg="add mod">
            <ac:chgData name="CASTEEL Amanda E * OMD" userId="846190c5-81e6-4eb2-af2c-60b5cb36602a" providerId="ADAL" clId="{816C9A06-65F8-4503-B343-023CB5588B27}" dt="2025-08-22T20:37:39.197" v="606" actId="207"/>
            <ac:spMkLst>
              <pc:docMk/>
              <pc:sldMasterMk cId="3437580506" sldId="2147483672"/>
              <pc:sldLayoutMk cId="1901942588" sldId="2147483686"/>
              <ac:spMk id="4" creationId="{BC756AF7-B400-CD2E-2C05-60BB3F03BBC3}"/>
            </ac:spMkLst>
          </pc:spChg>
          <pc:spChg chg="add mod">
            <ac:chgData name="CASTEEL Amanda E * OMD" userId="846190c5-81e6-4eb2-af2c-60b5cb36602a" providerId="ADAL" clId="{816C9A06-65F8-4503-B343-023CB5588B27}" dt="2025-08-22T20:38:33.617" v="617" actId="207"/>
            <ac:spMkLst>
              <pc:docMk/>
              <pc:sldMasterMk cId="3437580506" sldId="2147483672"/>
              <pc:sldLayoutMk cId="1901942588" sldId="2147483686"/>
              <ac:spMk id="9" creationId="{6707194D-B110-C117-4655-EDB775D44FE4}"/>
            </ac:spMkLst>
          </pc:spChg>
          <pc:picChg chg="add mod">
            <ac:chgData name="CASTEEL Amanda E * OMD" userId="846190c5-81e6-4eb2-af2c-60b5cb36602a" providerId="ADAL" clId="{816C9A06-65F8-4503-B343-023CB5588B27}" dt="2025-08-22T20:55:01.297" v="803" actId="1076"/>
            <ac:picMkLst>
              <pc:docMk/>
              <pc:sldMasterMk cId="3437580506" sldId="2147483672"/>
              <pc:sldLayoutMk cId="1901942588" sldId="2147483686"/>
              <ac:picMk id="3" creationId="{669A3697-D47F-B833-FBF6-8A24BB04EBAD}"/>
            </ac:picMkLst>
          </pc:picChg>
        </pc:sldLayoutChg>
        <pc:sldLayoutChg chg="addSp delSp modSp add mod modTransition">
          <pc:chgData name="CASTEEL Amanda E * OMD" userId="846190c5-81e6-4eb2-af2c-60b5cb36602a" providerId="ADAL" clId="{816C9A06-65F8-4503-B343-023CB5588B27}" dt="2025-08-22T20:52:40.610" v="750" actId="1076"/>
          <pc:sldLayoutMkLst>
            <pc:docMk/>
            <pc:sldMasterMk cId="3437580506" sldId="2147483672"/>
            <pc:sldLayoutMk cId="788604885" sldId="2147483687"/>
          </pc:sldLayoutMkLst>
          <pc:spChg chg="mod">
            <ac:chgData name="CASTEEL Amanda E * OMD" userId="846190c5-81e6-4eb2-af2c-60b5cb36602a" providerId="ADAL" clId="{816C9A06-65F8-4503-B343-023CB5588B27}" dt="2025-08-22T20:52:16.088" v="743" actId="1076"/>
            <ac:spMkLst>
              <pc:docMk/>
              <pc:sldMasterMk cId="3437580506" sldId="2147483672"/>
              <pc:sldLayoutMk cId="788604885" sldId="2147483687"/>
              <ac:spMk id="2" creationId="{00000000-0000-0000-0000-000000000000}"/>
            </ac:spMkLst>
          </pc:spChg>
          <pc:picChg chg="add mod">
            <ac:chgData name="CASTEEL Amanda E * OMD" userId="846190c5-81e6-4eb2-af2c-60b5cb36602a" providerId="ADAL" clId="{816C9A06-65F8-4503-B343-023CB5588B27}" dt="2025-08-22T20:52:40.610" v="750" actId="1076"/>
            <ac:picMkLst>
              <pc:docMk/>
              <pc:sldMasterMk cId="3437580506" sldId="2147483672"/>
              <pc:sldLayoutMk cId="788604885" sldId="2147483687"/>
              <ac:picMk id="8" creationId="{9454CA70-231C-AFFA-558F-2281F8833262}"/>
            </ac:picMkLst>
          </pc:picChg>
          <pc:picChg chg="add mod">
            <ac:chgData name="CASTEEL Amanda E * OMD" userId="846190c5-81e6-4eb2-af2c-60b5cb36602a" providerId="ADAL" clId="{816C9A06-65F8-4503-B343-023CB5588B27}" dt="2025-08-22T20:52:36.040" v="749" actId="1076"/>
            <ac:picMkLst>
              <pc:docMk/>
              <pc:sldMasterMk cId="3437580506" sldId="2147483672"/>
              <pc:sldLayoutMk cId="788604885" sldId="2147483687"/>
              <ac:picMk id="10" creationId="{29D735FA-8720-5701-32DE-8DA178D3C607}"/>
            </ac:picMkLst>
          </pc:picChg>
        </pc:sldLayoutChg>
        <pc:sldLayoutChg chg="addSp delSp modSp add mod modTransition">
          <pc:chgData name="CASTEEL Amanda E * OMD" userId="846190c5-81e6-4eb2-af2c-60b5cb36602a" providerId="ADAL" clId="{816C9A06-65F8-4503-B343-023CB5588B27}" dt="2025-08-22T20:56:45.720" v="836" actId="1076"/>
          <pc:sldLayoutMkLst>
            <pc:docMk/>
            <pc:sldMasterMk cId="3437580506" sldId="2147483672"/>
            <pc:sldLayoutMk cId="2857328558" sldId="2147483688"/>
          </pc:sldLayoutMkLst>
          <pc:spChg chg="mod">
            <ac:chgData name="CASTEEL Amanda E * OMD" userId="846190c5-81e6-4eb2-af2c-60b5cb36602a" providerId="ADAL" clId="{816C9A06-65F8-4503-B343-023CB5588B27}" dt="2025-08-22T20:56:45.720" v="836" actId="1076"/>
            <ac:spMkLst>
              <pc:docMk/>
              <pc:sldMasterMk cId="3437580506" sldId="2147483672"/>
              <pc:sldLayoutMk cId="2857328558" sldId="2147483688"/>
              <ac:spMk id="2" creationId="{00000000-0000-0000-0000-000000000000}"/>
            </ac:spMkLst>
          </pc:spChg>
          <pc:picChg chg="add mod">
            <ac:chgData name="CASTEEL Amanda E * OMD" userId="846190c5-81e6-4eb2-af2c-60b5cb36602a" providerId="ADAL" clId="{816C9A06-65F8-4503-B343-023CB5588B27}" dt="2025-08-22T20:56:31.815" v="833" actId="1076"/>
            <ac:picMkLst>
              <pc:docMk/>
              <pc:sldMasterMk cId="3437580506" sldId="2147483672"/>
              <pc:sldLayoutMk cId="2857328558" sldId="2147483688"/>
              <ac:picMk id="8" creationId="{6E1AED19-368D-EBDC-5FA2-637D4D301BAE}"/>
            </ac:picMkLst>
          </pc:picChg>
        </pc:sldLayoutChg>
        <pc:sldLayoutChg chg="addSp delSp modSp mod">
          <pc:chgData name="CASTEEL Amanda E * OMD" userId="846190c5-81e6-4eb2-af2c-60b5cb36602a" providerId="ADAL" clId="{816C9A06-65F8-4503-B343-023CB5588B27}" dt="2025-08-22T20:59:19.075" v="971" actId="20577"/>
          <pc:sldLayoutMkLst>
            <pc:docMk/>
            <pc:sldMasterMk cId="3437580506" sldId="2147483672"/>
            <pc:sldLayoutMk cId="3593992450" sldId="2147483689"/>
          </pc:sldLayoutMkLst>
          <pc:spChg chg="mod">
            <ac:chgData name="CASTEEL Amanda E * OMD" userId="846190c5-81e6-4eb2-af2c-60b5cb36602a" providerId="ADAL" clId="{816C9A06-65F8-4503-B343-023CB5588B27}" dt="2025-08-22T20:57:39.818" v="855" actId="20577"/>
            <ac:spMkLst>
              <pc:docMk/>
              <pc:sldMasterMk cId="3437580506" sldId="2147483672"/>
              <pc:sldLayoutMk cId="3593992450" sldId="2147483689"/>
              <ac:spMk id="2" creationId="{00000000-0000-0000-0000-000000000000}"/>
            </ac:spMkLst>
          </pc:spChg>
          <pc:spChg chg="mod">
            <ac:chgData name="CASTEEL Amanda E * OMD" userId="846190c5-81e6-4eb2-af2c-60b5cb36602a" providerId="ADAL" clId="{816C9A06-65F8-4503-B343-023CB5588B27}" dt="2025-08-22T20:57:50.237" v="874" actId="20577"/>
            <ac:spMkLst>
              <pc:docMk/>
              <pc:sldMasterMk cId="3437580506" sldId="2147483672"/>
              <pc:sldLayoutMk cId="3593992450" sldId="2147483689"/>
              <ac:spMk id="5" creationId="{00000000-0000-0000-0000-000000000000}"/>
            </ac:spMkLst>
          </pc:spChg>
          <pc:spChg chg="mod">
            <ac:chgData name="CASTEEL Amanda E * OMD" userId="846190c5-81e6-4eb2-af2c-60b5cb36602a" providerId="ADAL" clId="{816C9A06-65F8-4503-B343-023CB5588B27}" dt="2025-08-22T20:59:19.075" v="971" actId="20577"/>
            <ac:spMkLst>
              <pc:docMk/>
              <pc:sldMasterMk cId="3437580506" sldId="2147483672"/>
              <pc:sldLayoutMk cId="3593992450" sldId="2147483689"/>
              <ac:spMk id="6" creationId="{00000000-0000-0000-0000-000000000000}"/>
            </ac:spMkLst>
          </pc:spChg>
          <pc:picChg chg="add mod">
            <ac:chgData name="CASTEEL Amanda E * OMD" userId="846190c5-81e6-4eb2-af2c-60b5cb36602a" providerId="ADAL" clId="{816C9A06-65F8-4503-B343-023CB5588B27}" dt="2025-08-22T20:59:08.276" v="960" actId="1076"/>
            <ac:picMkLst>
              <pc:docMk/>
              <pc:sldMasterMk cId="3437580506" sldId="2147483672"/>
              <pc:sldLayoutMk cId="3593992450" sldId="2147483689"/>
              <ac:picMk id="10" creationId="{231849BC-748C-298A-90F1-D9CFF7E119FF}"/>
            </ac:picMkLst>
          </pc:picChg>
        </pc:sldLayoutChg>
        <pc:sldLayoutChg chg="addSp delSp modSp add mod modTransition">
          <pc:chgData name="CASTEEL Amanda E * OMD" userId="846190c5-81e6-4eb2-af2c-60b5cb36602a" providerId="ADAL" clId="{816C9A06-65F8-4503-B343-023CB5588B27}" dt="2025-08-22T21:03:09.017" v="999" actId="1076"/>
          <pc:sldLayoutMkLst>
            <pc:docMk/>
            <pc:sldMasterMk cId="3437580506" sldId="2147483672"/>
            <pc:sldLayoutMk cId="2396106950" sldId="2147483690"/>
          </pc:sldLayoutMkLst>
          <pc:spChg chg="add mod">
            <ac:chgData name="CASTEEL Amanda E * OMD" userId="846190c5-81e6-4eb2-af2c-60b5cb36602a" providerId="ADAL" clId="{816C9A06-65F8-4503-B343-023CB5588B27}" dt="2025-08-22T21:03:09.017" v="999" actId="1076"/>
            <ac:spMkLst>
              <pc:docMk/>
              <pc:sldMasterMk cId="3437580506" sldId="2147483672"/>
              <pc:sldLayoutMk cId="2396106950" sldId="2147483690"/>
              <ac:spMk id="12" creationId="{065FC6D9-E2B9-B4FA-4AFE-1F2CA7274255}"/>
            </ac:spMkLst>
          </pc:spChg>
          <pc:picChg chg="add mod">
            <ac:chgData name="CASTEEL Amanda E * OMD" userId="846190c5-81e6-4eb2-af2c-60b5cb36602a" providerId="ADAL" clId="{816C9A06-65F8-4503-B343-023CB5588B27}" dt="2025-08-22T21:00:08.954" v="979" actId="1076"/>
            <ac:picMkLst>
              <pc:docMk/>
              <pc:sldMasterMk cId="3437580506" sldId="2147483672"/>
              <pc:sldLayoutMk cId="2396106950" sldId="2147483690"/>
              <ac:picMk id="3" creationId="{593FE6AF-6879-E178-FC1F-A605971412AB}"/>
            </ac:picMkLst>
          </pc:picChg>
        </pc:sldLayoutChg>
        <pc:sldLayoutChg chg="addSp delSp modSp add mod modTransition">
          <pc:chgData name="CASTEEL Amanda E * OMD" userId="846190c5-81e6-4eb2-af2c-60b5cb36602a" providerId="ADAL" clId="{816C9A06-65F8-4503-B343-023CB5588B27}" dt="2025-08-22T21:07:12.058" v="1124" actId="20577"/>
          <pc:sldLayoutMkLst>
            <pc:docMk/>
            <pc:sldMasterMk cId="3437580506" sldId="2147483672"/>
            <pc:sldLayoutMk cId="2983938563" sldId="2147483691"/>
          </pc:sldLayoutMkLst>
          <pc:spChg chg="add mod">
            <ac:chgData name="CASTEEL Amanda E * OMD" userId="846190c5-81e6-4eb2-af2c-60b5cb36602a" providerId="ADAL" clId="{816C9A06-65F8-4503-B343-023CB5588B27}" dt="2025-08-22T21:05:53.606" v="1058" actId="1076"/>
            <ac:spMkLst>
              <pc:docMk/>
              <pc:sldMasterMk cId="3437580506" sldId="2147483672"/>
              <pc:sldLayoutMk cId="2983938563" sldId="2147483691"/>
              <ac:spMk id="4" creationId="{62614F44-C4EC-1D38-BCD5-CA1AB0A78806}"/>
            </ac:spMkLst>
          </pc:spChg>
          <pc:spChg chg="add mod">
            <ac:chgData name="CASTEEL Amanda E * OMD" userId="846190c5-81e6-4eb2-af2c-60b5cb36602a" providerId="ADAL" clId="{816C9A06-65F8-4503-B343-023CB5588B27}" dt="2025-08-22T21:07:12.058" v="1124" actId="20577"/>
            <ac:spMkLst>
              <pc:docMk/>
              <pc:sldMasterMk cId="3437580506" sldId="2147483672"/>
              <pc:sldLayoutMk cId="2983938563" sldId="2147483691"/>
              <ac:spMk id="5" creationId="{4C575910-4F5D-B00D-6981-24D89B1EA637}"/>
            </ac:spMkLst>
          </pc:spChg>
          <pc:spChg chg="add mod">
            <ac:chgData name="CASTEEL Amanda E * OMD" userId="846190c5-81e6-4eb2-af2c-60b5cb36602a" providerId="ADAL" clId="{816C9A06-65F8-4503-B343-023CB5588B27}" dt="2025-08-22T21:06:36.541" v="1105" actId="207"/>
            <ac:spMkLst>
              <pc:docMk/>
              <pc:sldMasterMk cId="3437580506" sldId="2147483672"/>
              <pc:sldLayoutMk cId="2983938563" sldId="2147483691"/>
              <ac:spMk id="6" creationId="{3E912B1C-CCCC-B9B0-B266-3E2EEBEFC6F2}"/>
            </ac:spMkLst>
          </pc:spChg>
          <pc:picChg chg="add mod">
            <ac:chgData name="CASTEEL Amanda E * OMD" userId="846190c5-81e6-4eb2-af2c-60b5cb36602a" providerId="ADAL" clId="{816C9A06-65F8-4503-B343-023CB5588B27}" dt="2025-08-22T21:06:44.625" v="1106" actId="14100"/>
            <ac:picMkLst>
              <pc:docMk/>
              <pc:sldMasterMk cId="3437580506" sldId="2147483672"/>
              <pc:sldLayoutMk cId="2983938563" sldId="2147483691"/>
              <ac:picMk id="2" creationId="{2FDD5332-63BE-4C41-2DC8-B44B93CC29F2}"/>
            </ac:picMkLst>
          </pc:picChg>
        </pc:sldLayoutChg>
        <pc:sldLayoutChg chg="addSp delSp modSp add mod modTransition">
          <pc:chgData name="CASTEEL Amanda E * OMD" userId="846190c5-81e6-4eb2-af2c-60b5cb36602a" providerId="ADAL" clId="{816C9A06-65F8-4503-B343-023CB5588B27}" dt="2025-08-22T21:10:10.324" v="1170" actId="20577"/>
          <pc:sldLayoutMkLst>
            <pc:docMk/>
            <pc:sldMasterMk cId="3437580506" sldId="2147483672"/>
            <pc:sldLayoutMk cId="4046867602" sldId="2147483692"/>
          </pc:sldLayoutMkLst>
          <pc:spChg chg="mod">
            <ac:chgData name="CASTEEL Amanda E * OMD" userId="846190c5-81e6-4eb2-af2c-60b5cb36602a" providerId="ADAL" clId="{816C9A06-65F8-4503-B343-023CB5588B27}" dt="2025-08-22T21:10:10.324" v="1170" actId="20577"/>
            <ac:spMkLst>
              <pc:docMk/>
              <pc:sldMasterMk cId="3437580506" sldId="2147483672"/>
              <pc:sldLayoutMk cId="4046867602" sldId="2147483692"/>
              <ac:spMk id="4" creationId="{62614F44-C4EC-1D38-BCD5-CA1AB0A78806}"/>
            </ac:spMkLst>
          </pc:spChg>
          <pc:spChg chg="mod">
            <ac:chgData name="CASTEEL Amanda E * OMD" userId="846190c5-81e6-4eb2-af2c-60b5cb36602a" providerId="ADAL" clId="{816C9A06-65F8-4503-B343-023CB5588B27}" dt="2025-08-22T21:07:29.681" v="1149" actId="20577"/>
            <ac:spMkLst>
              <pc:docMk/>
              <pc:sldMasterMk cId="3437580506" sldId="2147483672"/>
              <pc:sldLayoutMk cId="4046867602" sldId="2147483692"/>
              <ac:spMk id="5" creationId="{4C575910-4F5D-B00D-6981-24D89B1EA637}"/>
            </ac:spMkLst>
          </pc:spChg>
          <pc:picChg chg="add mod">
            <ac:chgData name="CASTEEL Amanda E * OMD" userId="846190c5-81e6-4eb2-af2c-60b5cb36602a" providerId="ADAL" clId="{816C9A06-65F8-4503-B343-023CB5588B27}" dt="2025-08-22T21:09:26.725" v="1154" actId="1076"/>
            <ac:picMkLst>
              <pc:docMk/>
              <pc:sldMasterMk cId="3437580506" sldId="2147483672"/>
              <pc:sldLayoutMk cId="4046867602" sldId="2147483692"/>
              <ac:picMk id="3" creationId="{C9733734-77FB-ADC8-4DD7-3B347FC8B585}"/>
            </ac:picMkLst>
          </pc:picChg>
        </pc:sldLayoutChg>
        <pc:sldLayoutChg chg="addSp delSp modSp add mod modTransition">
          <pc:chgData name="CASTEEL Amanda E * OMD" userId="846190c5-81e6-4eb2-af2c-60b5cb36602a" providerId="ADAL" clId="{816C9A06-65F8-4503-B343-023CB5588B27}" dt="2025-08-22T21:14:23.112" v="1263" actId="1076"/>
          <pc:sldLayoutMkLst>
            <pc:docMk/>
            <pc:sldMasterMk cId="3437580506" sldId="2147483672"/>
            <pc:sldLayoutMk cId="1015764218" sldId="2147483693"/>
          </pc:sldLayoutMkLst>
          <pc:spChg chg="mod">
            <ac:chgData name="CASTEEL Amanda E * OMD" userId="846190c5-81e6-4eb2-af2c-60b5cb36602a" providerId="ADAL" clId="{816C9A06-65F8-4503-B343-023CB5588B27}" dt="2025-08-22T21:11:00.715" v="1205" actId="313"/>
            <ac:spMkLst>
              <pc:docMk/>
              <pc:sldMasterMk cId="3437580506" sldId="2147483672"/>
              <pc:sldLayoutMk cId="1015764218" sldId="2147483693"/>
              <ac:spMk id="5" creationId="{4C575910-4F5D-B00D-6981-24D89B1EA637}"/>
            </ac:spMkLst>
          </pc:spChg>
          <pc:spChg chg="add mod">
            <ac:chgData name="CASTEEL Amanda E * OMD" userId="846190c5-81e6-4eb2-af2c-60b5cb36602a" providerId="ADAL" clId="{816C9A06-65F8-4503-B343-023CB5588B27}" dt="2025-08-22T21:12:13.039" v="1221" actId="1076"/>
            <ac:spMkLst>
              <pc:docMk/>
              <pc:sldMasterMk cId="3437580506" sldId="2147483672"/>
              <pc:sldLayoutMk cId="1015764218" sldId="2147483693"/>
              <ac:spMk id="6" creationId="{ABDBFC1B-20B5-5AF7-4452-9C50837633A0}"/>
            </ac:spMkLst>
          </pc:spChg>
          <pc:spChg chg="add mod">
            <ac:chgData name="CASTEEL Amanda E * OMD" userId="846190c5-81e6-4eb2-af2c-60b5cb36602a" providerId="ADAL" clId="{816C9A06-65F8-4503-B343-023CB5588B27}" dt="2025-08-22T21:12:32.224" v="1224" actId="14100"/>
            <ac:spMkLst>
              <pc:docMk/>
              <pc:sldMasterMk cId="3437580506" sldId="2147483672"/>
              <pc:sldLayoutMk cId="1015764218" sldId="2147483693"/>
              <ac:spMk id="10" creationId="{F64104D5-984B-3C5B-F588-E3D571FFF006}"/>
            </ac:spMkLst>
          </pc:spChg>
          <pc:spChg chg="add mod">
            <ac:chgData name="CASTEEL Amanda E * OMD" userId="846190c5-81e6-4eb2-af2c-60b5cb36602a" providerId="ADAL" clId="{816C9A06-65F8-4503-B343-023CB5588B27}" dt="2025-08-22T21:14:23.112" v="1263" actId="1076"/>
            <ac:spMkLst>
              <pc:docMk/>
              <pc:sldMasterMk cId="3437580506" sldId="2147483672"/>
              <pc:sldLayoutMk cId="1015764218" sldId="2147483693"/>
              <ac:spMk id="11" creationId="{225559B3-0888-0908-0B30-2D9421324E24}"/>
            </ac:spMkLst>
          </pc:spChg>
          <pc:picChg chg="add mod">
            <ac:chgData name="CASTEEL Amanda E * OMD" userId="846190c5-81e6-4eb2-af2c-60b5cb36602a" providerId="ADAL" clId="{816C9A06-65F8-4503-B343-023CB5588B27}" dt="2025-08-22T21:11:24.330" v="1210" actId="1076"/>
            <ac:picMkLst>
              <pc:docMk/>
              <pc:sldMasterMk cId="3437580506" sldId="2147483672"/>
              <pc:sldLayoutMk cId="1015764218" sldId="2147483693"/>
              <ac:picMk id="2" creationId="{66B5D261-63E6-069C-A31D-CA4E6BD072A4}"/>
            </ac:picMkLst>
          </pc:picChg>
        </pc:sldLayoutChg>
        <pc:sldLayoutChg chg="addSp delSp modSp add mod modTransition">
          <pc:chgData name="CASTEEL Amanda E * OMD" userId="846190c5-81e6-4eb2-af2c-60b5cb36602a" providerId="ADAL" clId="{816C9A06-65F8-4503-B343-023CB5588B27}" dt="2025-08-22T21:33:53.692" v="1470" actId="692"/>
          <pc:sldLayoutMkLst>
            <pc:docMk/>
            <pc:sldMasterMk cId="3437580506" sldId="2147483672"/>
            <pc:sldLayoutMk cId="579739339" sldId="2147483694"/>
          </pc:sldLayoutMkLst>
          <pc:spChg chg="add mod">
            <ac:chgData name="CASTEEL Amanda E * OMD" userId="846190c5-81e6-4eb2-af2c-60b5cb36602a" providerId="ADAL" clId="{816C9A06-65F8-4503-B343-023CB5588B27}" dt="2025-08-22T21:32:54.601" v="1452" actId="1076"/>
            <ac:spMkLst>
              <pc:docMk/>
              <pc:sldMasterMk cId="3437580506" sldId="2147483672"/>
              <pc:sldLayoutMk cId="579739339" sldId="2147483694"/>
              <ac:spMk id="3" creationId="{17CC22F1-6AEA-6826-4BDE-55E550780FE7}"/>
            </ac:spMkLst>
          </pc:spChg>
          <pc:spChg chg="mod">
            <ac:chgData name="CASTEEL Amanda E * OMD" userId="846190c5-81e6-4eb2-af2c-60b5cb36602a" providerId="ADAL" clId="{816C9A06-65F8-4503-B343-023CB5588B27}" dt="2025-08-22T21:32:18.189" v="1444" actId="20577"/>
            <ac:spMkLst>
              <pc:docMk/>
              <pc:sldMasterMk cId="3437580506" sldId="2147483672"/>
              <pc:sldLayoutMk cId="579739339" sldId="2147483694"/>
              <ac:spMk id="5" creationId="{4C575910-4F5D-B00D-6981-24D89B1EA637}"/>
            </ac:spMkLst>
          </pc:spChg>
          <pc:spChg chg="add mod">
            <ac:chgData name="CASTEEL Amanda E * OMD" userId="846190c5-81e6-4eb2-af2c-60b5cb36602a" providerId="ADAL" clId="{816C9A06-65F8-4503-B343-023CB5588B27}" dt="2025-08-22T21:33:53.692" v="1470" actId="692"/>
            <ac:spMkLst>
              <pc:docMk/>
              <pc:sldMasterMk cId="3437580506" sldId="2147483672"/>
              <pc:sldLayoutMk cId="579739339" sldId="2147483694"/>
              <ac:spMk id="14" creationId="{14AE1AF8-F9BF-9174-5919-E1E7553D058F}"/>
            </ac:spMkLst>
          </pc:spChg>
          <pc:picChg chg="add mod">
            <ac:chgData name="CASTEEL Amanda E * OMD" userId="846190c5-81e6-4eb2-af2c-60b5cb36602a" providerId="ADAL" clId="{816C9A06-65F8-4503-B343-023CB5588B27}" dt="2025-08-22T21:33:21.091" v="1458" actId="1076"/>
            <ac:picMkLst>
              <pc:docMk/>
              <pc:sldMasterMk cId="3437580506" sldId="2147483672"/>
              <pc:sldLayoutMk cId="579739339" sldId="2147483694"/>
              <ac:picMk id="13" creationId="{CC766CD4-A863-F5F9-A8AD-569BFEC119AF}"/>
            </ac:picMkLst>
          </pc:picChg>
        </pc:sldLayoutChg>
        <pc:sldLayoutChg chg="add mod ord modTransition">
          <pc:chgData name="CASTEEL Amanda E * OMD" userId="846190c5-81e6-4eb2-af2c-60b5cb36602a" providerId="ADAL" clId="{816C9A06-65F8-4503-B343-023CB5588B27}" dt="2025-08-22T21:57:24.829" v="2304" actId="20578"/>
          <pc:sldLayoutMkLst>
            <pc:docMk/>
            <pc:sldMasterMk cId="3437580506" sldId="2147483672"/>
            <pc:sldLayoutMk cId="2071092733" sldId="2147483695"/>
          </pc:sldLayoutMkLst>
        </pc:sldLayoutChg>
        <pc:sldLayoutChg chg="addSp delSp modSp mod">
          <pc:chgData name="CASTEEL Amanda E * OMD" userId="846190c5-81e6-4eb2-af2c-60b5cb36602a" providerId="ADAL" clId="{816C9A06-65F8-4503-B343-023CB5588B27}" dt="2025-08-22T21:59:13.665" v="2344" actId="1076"/>
          <pc:sldLayoutMkLst>
            <pc:docMk/>
            <pc:sldMasterMk cId="3437580506" sldId="2147483672"/>
            <pc:sldLayoutMk cId="3950532564" sldId="2147483695"/>
          </pc:sldLayoutMkLst>
          <pc:spChg chg="mod">
            <ac:chgData name="CASTEEL Amanda E * OMD" userId="846190c5-81e6-4eb2-af2c-60b5cb36602a" providerId="ADAL" clId="{816C9A06-65F8-4503-B343-023CB5588B27}" dt="2025-08-22T21:57:54.819" v="2330" actId="20577"/>
            <ac:spMkLst>
              <pc:docMk/>
              <pc:sldMasterMk cId="3437580506" sldId="2147483672"/>
              <pc:sldLayoutMk cId="3950532564" sldId="2147483695"/>
              <ac:spMk id="2" creationId="{00000000-0000-0000-0000-000000000000}"/>
            </ac:spMkLst>
          </pc:spChg>
          <pc:picChg chg="add mod">
            <ac:chgData name="CASTEEL Amanda E * OMD" userId="846190c5-81e6-4eb2-af2c-60b5cb36602a" providerId="ADAL" clId="{816C9A06-65F8-4503-B343-023CB5588B27}" dt="2025-08-22T21:58:51.414" v="2338" actId="1076"/>
            <ac:picMkLst>
              <pc:docMk/>
              <pc:sldMasterMk cId="3437580506" sldId="2147483672"/>
              <pc:sldLayoutMk cId="3950532564" sldId="2147483695"/>
              <ac:picMk id="3" creationId="{732D8DD7-59EB-196C-4BBF-C41007E96539}"/>
            </ac:picMkLst>
          </pc:picChg>
          <pc:cxnChg chg="add mod">
            <ac:chgData name="CASTEEL Amanda E * OMD" userId="846190c5-81e6-4eb2-af2c-60b5cb36602a" providerId="ADAL" clId="{816C9A06-65F8-4503-B343-023CB5588B27}" dt="2025-08-22T21:59:00.038" v="2340" actId="1076"/>
            <ac:cxnSpMkLst>
              <pc:docMk/>
              <pc:sldMasterMk cId="3437580506" sldId="2147483672"/>
              <pc:sldLayoutMk cId="3950532564" sldId="2147483695"/>
              <ac:cxnSpMk id="4" creationId="{46BB1E25-987D-41CE-CE6C-640880E5AE9C}"/>
            </ac:cxnSpMkLst>
          </pc:cxnChg>
          <pc:cxnChg chg="add mod">
            <ac:chgData name="CASTEEL Amanda E * OMD" userId="846190c5-81e6-4eb2-af2c-60b5cb36602a" providerId="ADAL" clId="{816C9A06-65F8-4503-B343-023CB5588B27}" dt="2025-08-22T21:59:07.543" v="2342" actId="1076"/>
            <ac:cxnSpMkLst>
              <pc:docMk/>
              <pc:sldMasterMk cId="3437580506" sldId="2147483672"/>
              <pc:sldLayoutMk cId="3950532564" sldId="2147483695"/>
              <ac:cxnSpMk id="9" creationId="{A75FB050-8AE6-0F2A-C9B9-7603A3C1F7A3}"/>
            </ac:cxnSpMkLst>
          </pc:cxnChg>
          <pc:cxnChg chg="add mod">
            <ac:chgData name="CASTEEL Amanda E * OMD" userId="846190c5-81e6-4eb2-af2c-60b5cb36602a" providerId="ADAL" clId="{816C9A06-65F8-4503-B343-023CB5588B27}" dt="2025-08-22T21:59:13.665" v="2344" actId="1076"/>
            <ac:cxnSpMkLst>
              <pc:docMk/>
              <pc:sldMasterMk cId="3437580506" sldId="2147483672"/>
              <pc:sldLayoutMk cId="3950532564" sldId="2147483695"/>
              <ac:cxnSpMk id="10" creationId="{EEBC4897-5FFA-3291-17DA-0DFDAD323301}"/>
            </ac:cxnSpMkLst>
          </pc:cxnChg>
        </pc:sldLayoutChg>
      </pc:sldMasterChg>
      <pc:sldMasterChg chg="new del mod addSldLayout">
        <pc:chgData name="CASTEEL Amanda E * OMD" userId="846190c5-81e6-4eb2-af2c-60b5cb36602a" providerId="ADAL" clId="{816C9A06-65F8-4503-B343-023CB5588B27}" dt="2025-08-22T21:34:51.836" v="1472" actId="2696"/>
        <pc:sldMasterMkLst>
          <pc:docMk/>
          <pc:sldMasterMk cId="3767869356" sldId="2147483695"/>
        </pc:sldMasterMkLst>
        <pc:sldLayoutChg chg="new replId">
          <pc:chgData name="CASTEEL Amanda E * OMD" userId="846190c5-81e6-4eb2-af2c-60b5cb36602a" providerId="ADAL" clId="{816C9A06-65F8-4503-B343-023CB5588B27}" dt="2025-08-22T21:34:35.778" v="1471" actId="6938"/>
          <pc:sldLayoutMkLst>
            <pc:docMk/>
            <pc:sldMasterMk cId="3767869356" sldId="2147483695"/>
            <pc:sldLayoutMk cId="2597544830" sldId="2147483696"/>
          </pc:sldLayoutMkLst>
        </pc:sldLayoutChg>
        <pc:sldLayoutChg chg="new replId">
          <pc:chgData name="CASTEEL Amanda E * OMD" userId="846190c5-81e6-4eb2-af2c-60b5cb36602a" providerId="ADAL" clId="{816C9A06-65F8-4503-B343-023CB5588B27}" dt="2025-08-22T21:34:35.778" v="1471" actId="6938"/>
          <pc:sldLayoutMkLst>
            <pc:docMk/>
            <pc:sldMasterMk cId="3767869356" sldId="2147483695"/>
            <pc:sldLayoutMk cId="3410101082" sldId="2147483697"/>
          </pc:sldLayoutMkLst>
        </pc:sldLayoutChg>
        <pc:sldLayoutChg chg="new replId">
          <pc:chgData name="CASTEEL Amanda E * OMD" userId="846190c5-81e6-4eb2-af2c-60b5cb36602a" providerId="ADAL" clId="{816C9A06-65F8-4503-B343-023CB5588B27}" dt="2025-08-22T21:34:35.778" v="1471" actId="6938"/>
          <pc:sldLayoutMkLst>
            <pc:docMk/>
            <pc:sldMasterMk cId="3767869356" sldId="2147483695"/>
            <pc:sldLayoutMk cId="3518536441" sldId="2147483698"/>
          </pc:sldLayoutMkLst>
        </pc:sldLayoutChg>
        <pc:sldLayoutChg chg="new replId">
          <pc:chgData name="CASTEEL Amanda E * OMD" userId="846190c5-81e6-4eb2-af2c-60b5cb36602a" providerId="ADAL" clId="{816C9A06-65F8-4503-B343-023CB5588B27}" dt="2025-08-22T21:34:35.778" v="1471" actId="6938"/>
          <pc:sldLayoutMkLst>
            <pc:docMk/>
            <pc:sldMasterMk cId="3767869356" sldId="2147483695"/>
            <pc:sldLayoutMk cId="1010843010" sldId="2147483699"/>
          </pc:sldLayoutMkLst>
        </pc:sldLayoutChg>
        <pc:sldLayoutChg chg="new replId">
          <pc:chgData name="CASTEEL Amanda E * OMD" userId="846190c5-81e6-4eb2-af2c-60b5cb36602a" providerId="ADAL" clId="{816C9A06-65F8-4503-B343-023CB5588B27}" dt="2025-08-22T21:34:35.778" v="1471" actId="6938"/>
          <pc:sldLayoutMkLst>
            <pc:docMk/>
            <pc:sldMasterMk cId="3767869356" sldId="2147483695"/>
            <pc:sldLayoutMk cId="437283489" sldId="2147483700"/>
          </pc:sldLayoutMkLst>
        </pc:sldLayoutChg>
        <pc:sldLayoutChg chg="new replId">
          <pc:chgData name="CASTEEL Amanda E * OMD" userId="846190c5-81e6-4eb2-af2c-60b5cb36602a" providerId="ADAL" clId="{816C9A06-65F8-4503-B343-023CB5588B27}" dt="2025-08-22T21:34:35.778" v="1471" actId="6938"/>
          <pc:sldLayoutMkLst>
            <pc:docMk/>
            <pc:sldMasterMk cId="3767869356" sldId="2147483695"/>
            <pc:sldLayoutMk cId="2727736053" sldId="2147483701"/>
          </pc:sldLayoutMkLst>
        </pc:sldLayoutChg>
        <pc:sldLayoutChg chg="new replId">
          <pc:chgData name="CASTEEL Amanda E * OMD" userId="846190c5-81e6-4eb2-af2c-60b5cb36602a" providerId="ADAL" clId="{816C9A06-65F8-4503-B343-023CB5588B27}" dt="2025-08-22T21:34:35.778" v="1471" actId="6938"/>
          <pc:sldLayoutMkLst>
            <pc:docMk/>
            <pc:sldMasterMk cId="3767869356" sldId="2147483695"/>
            <pc:sldLayoutMk cId="1962322950" sldId="2147483702"/>
          </pc:sldLayoutMkLst>
        </pc:sldLayoutChg>
        <pc:sldLayoutChg chg="new replId">
          <pc:chgData name="CASTEEL Amanda E * OMD" userId="846190c5-81e6-4eb2-af2c-60b5cb36602a" providerId="ADAL" clId="{816C9A06-65F8-4503-B343-023CB5588B27}" dt="2025-08-22T21:34:35.778" v="1471" actId="6938"/>
          <pc:sldLayoutMkLst>
            <pc:docMk/>
            <pc:sldMasterMk cId="3767869356" sldId="2147483695"/>
            <pc:sldLayoutMk cId="1162153640" sldId="2147483703"/>
          </pc:sldLayoutMkLst>
        </pc:sldLayoutChg>
        <pc:sldLayoutChg chg="new replId">
          <pc:chgData name="CASTEEL Amanda E * OMD" userId="846190c5-81e6-4eb2-af2c-60b5cb36602a" providerId="ADAL" clId="{816C9A06-65F8-4503-B343-023CB5588B27}" dt="2025-08-22T21:34:35.778" v="1471" actId="6938"/>
          <pc:sldLayoutMkLst>
            <pc:docMk/>
            <pc:sldMasterMk cId="3767869356" sldId="2147483695"/>
            <pc:sldLayoutMk cId="343933370" sldId="2147483704"/>
          </pc:sldLayoutMkLst>
        </pc:sldLayoutChg>
        <pc:sldLayoutChg chg="new replId">
          <pc:chgData name="CASTEEL Amanda E * OMD" userId="846190c5-81e6-4eb2-af2c-60b5cb36602a" providerId="ADAL" clId="{816C9A06-65F8-4503-B343-023CB5588B27}" dt="2025-08-22T21:34:35.778" v="1471" actId="6938"/>
          <pc:sldLayoutMkLst>
            <pc:docMk/>
            <pc:sldMasterMk cId="3767869356" sldId="2147483695"/>
            <pc:sldLayoutMk cId="394877577" sldId="2147483705"/>
          </pc:sldLayoutMkLst>
        </pc:sldLayoutChg>
        <pc:sldLayoutChg chg="new replId">
          <pc:chgData name="CASTEEL Amanda E * OMD" userId="846190c5-81e6-4eb2-af2c-60b5cb36602a" providerId="ADAL" clId="{816C9A06-65F8-4503-B343-023CB5588B27}" dt="2025-08-22T21:34:35.778" v="1471" actId="6938"/>
          <pc:sldLayoutMkLst>
            <pc:docMk/>
            <pc:sldMasterMk cId="3767869356" sldId="2147483695"/>
            <pc:sldLayoutMk cId="2850154351" sldId="2147483706"/>
          </pc:sldLayoutMkLst>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saif801@saif.co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saif801@saif.com" TargetMode="Externa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A24E01-5535-46B9-A9A1-A9A07E639A88}" type="doc">
      <dgm:prSet loTypeId="urn:microsoft.com/office/officeart/2017/3/layout/DropPinTimeline" loCatId="timeline" qsTypeId="urn:microsoft.com/office/officeart/2005/8/quickstyle/simple1" qsCatId="simple" csTypeId="urn:microsoft.com/office/officeart/2005/8/colors/accent2_5" csCatId="accent2" phldr="1"/>
      <dgm:spPr/>
      <dgm:t>
        <a:bodyPr/>
        <a:lstStyle/>
        <a:p>
          <a:endParaRPr lang="en-US"/>
        </a:p>
      </dgm:t>
    </dgm:pt>
    <dgm:pt modelId="{DF1ABFB3-B399-406F-91BD-DCDF9A38526B}">
      <dgm:prSet phldrT="[Text]" phldr="0" custT="1"/>
      <dgm:spPr/>
      <dgm:t>
        <a:bodyPr/>
        <a:lstStyle/>
        <a:p>
          <a:r>
            <a:rPr lang="en-US" sz="1400" b="0" dirty="0">
              <a:solidFill>
                <a:schemeClr val="tx1"/>
              </a:solidFill>
              <a:latin typeface="+mn-lt"/>
            </a:rPr>
            <a:t>Review accident / incident analysis with your Safety Committee</a:t>
          </a:r>
          <a:endParaRPr lang="en-US" sz="1400" b="1" dirty="0">
            <a:solidFill>
              <a:schemeClr val="tx1"/>
            </a:solidFill>
            <a:latin typeface="+mn-lt"/>
          </a:endParaRPr>
        </a:p>
      </dgm:t>
    </dgm:pt>
    <dgm:pt modelId="{78CB0E27-958C-4066-A189-8B36505E8204}" type="parTrans" cxnId="{15319551-A9EA-462E-845B-E5251E84291F}">
      <dgm:prSet/>
      <dgm:spPr/>
      <dgm:t>
        <a:bodyPr/>
        <a:lstStyle/>
        <a:p>
          <a:endParaRPr lang="en-US" sz="1200">
            <a:solidFill>
              <a:schemeClr val="tx1"/>
            </a:solidFill>
            <a:latin typeface="+mn-lt"/>
          </a:endParaRPr>
        </a:p>
      </dgm:t>
    </dgm:pt>
    <dgm:pt modelId="{70E4A1D3-514E-4327-991D-5CC9C6B41885}" type="sibTrans" cxnId="{15319551-A9EA-462E-845B-E5251E84291F}">
      <dgm:prSet/>
      <dgm:spPr/>
      <dgm:t>
        <a:bodyPr/>
        <a:lstStyle/>
        <a:p>
          <a:endParaRPr lang="en-US" sz="1200">
            <a:solidFill>
              <a:schemeClr val="tx1"/>
            </a:solidFill>
            <a:latin typeface="+mn-lt"/>
          </a:endParaRPr>
        </a:p>
      </dgm:t>
    </dgm:pt>
    <dgm:pt modelId="{58FF46FB-368D-4E9C-A650-0513B8879DA8}">
      <dgm:prSet phldr="0" custT="1"/>
      <dgm:spPr/>
      <dgm:t>
        <a:bodyPr/>
        <a:lstStyle/>
        <a:p>
          <a:pPr>
            <a:defRPr b="1"/>
          </a:pPr>
          <a:r>
            <a:rPr lang="en-US" sz="2000" b="1" dirty="0">
              <a:solidFill>
                <a:schemeClr val="tx1"/>
              </a:solidFill>
              <a:latin typeface="+mn-lt"/>
            </a:rPr>
            <a:t>Immediately</a:t>
          </a:r>
        </a:p>
      </dgm:t>
    </dgm:pt>
    <dgm:pt modelId="{11DFA284-5E99-474D-BF05-364A45269DC7}" type="parTrans" cxnId="{C5645B39-CB65-4A0A-B369-E455C3B827C3}">
      <dgm:prSet/>
      <dgm:spPr/>
      <dgm:t>
        <a:bodyPr/>
        <a:lstStyle/>
        <a:p>
          <a:endParaRPr lang="en-US" sz="1200">
            <a:solidFill>
              <a:schemeClr val="tx1"/>
            </a:solidFill>
            <a:latin typeface="+mn-lt"/>
          </a:endParaRPr>
        </a:p>
      </dgm:t>
    </dgm:pt>
    <dgm:pt modelId="{CFA40740-0682-470C-AD5A-CFF53CD12BD2}" type="sibTrans" cxnId="{C5645B39-CB65-4A0A-B369-E455C3B827C3}">
      <dgm:prSet/>
      <dgm:spPr/>
      <dgm:t>
        <a:bodyPr/>
        <a:lstStyle/>
        <a:p>
          <a:endParaRPr lang="en-US" sz="1200">
            <a:solidFill>
              <a:schemeClr val="tx1"/>
            </a:solidFill>
            <a:latin typeface="+mn-lt"/>
          </a:endParaRPr>
        </a:p>
      </dgm:t>
    </dgm:pt>
    <dgm:pt modelId="{9A875394-CA1E-4432-AEEB-9054FCFF5E0E}">
      <dgm:prSet phldr="0" custT="1"/>
      <dgm:spPr/>
      <dgm:t>
        <a:bodyPr/>
        <a:lstStyle/>
        <a:p>
          <a:endParaRPr lang="en-US" sz="1200" b="0" dirty="0">
            <a:solidFill>
              <a:schemeClr val="tx1"/>
            </a:solidFill>
            <a:latin typeface="+mn-lt"/>
          </a:endParaRPr>
        </a:p>
      </dgm:t>
    </dgm:pt>
    <dgm:pt modelId="{FCC92BDD-6EA3-421D-9DA8-7D3A12D003B6}" type="parTrans" cxnId="{B659504B-18E4-4D89-A17C-34ABB280AE52}">
      <dgm:prSet/>
      <dgm:spPr/>
      <dgm:t>
        <a:bodyPr/>
        <a:lstStyle/>
        <a:p>
          <a:endParaRPr lang="en-US" sz="1200">
            <a:solidFill>
              <a:schemeClr val="tx1"/>
            </a:solidFill>
            <a:latin typeface="+mn-lt"/>
          </a:endParaRPr>
        </a:p>
      </dgm:t>
    </dgm:pt>
    <dgm:pt modelId="{0314452B-82A0-42F4-9551-DF00CFFC3580}" type="sibTrans" cxnId="{B659504B-18E4-4D89-A17C-34ABB280AE52}">
      <dgm:prSet/>
      <dgm:spPr/>
      <dgm:t>
        <a:bodyPr/>
        <a:lstStyle/>
        <a:p>
          <a:endParaRPr lang="en-US" sz="1200">
            <a:solidFill>
              <a:schemeClr val="tx1"/>
            </a:solidFill>
            <a:latin typeface="+mn-lt"/>
          </a:endParaRPr>
        </a:p>
      </dgm:t>
    </dgm:pt>
    <dgm:pt modelId="{D05E1923-5021-40F7-B4EF-E582E23A699D}">
      <dgm:prSet phldr="0" custT="1"/>
      <dgm:spPr/>
      <dgm:t>
        <a:bodyPr/>
        <a:lstStyle/>
        <a:p>
          <a:pPr>
            <a:defRPr b="1"/>
          </a:pPr>
          <a:r>
            <a:rPr lang="en-US" sz="2000" b="1" dirty="0">
              <a:solidFill>
                <a:schemeClr val="tx1"/>
              </a:solidFill>
              <a:latin typeface="+mn-lt"/>
            </a:rPr>
            <a:t>Within 24 hours</a:t>
          </a:r>
        </a:p>
      </dgm:t>
    </dgm:pt>
    <dgm:pt modelId="{FD6C5CD2-9CED-4BE6-89CD-A5A5CCE63B3E}" type="parTrans" cxnId="{72C4D6D9-419A-42C1-A76D-84599F65BB08}">
      <dgm:prSet/>
      <dgm:spPr/>
      <dgm:t>
        <a:bodyPr/>
        <a:lstStyle/>
        <a:p>
          <a:endParaRPr lang="en-US" sz="1200">
            <a:solidFill>
              <a:schemeClr val="tx1"/>
            </a:solidFill>
            <a:latin typeface="+mn-lt"/>
          </a:endParaRPr>
        </a:p>
      </dgm:t>
    </dgm:pt>
    <dgm:pt modelId="{F020958C-EF86-4274-85F9-318F2792F7B6}" type="sibTrans" cxnId="{72C4D6D9-419A-42C1-A76D-84599F65BB08}">
      <dgm:prSet/>
      <dgm:spPr/>
      <dgm:t>
        <a:bodyPr/>
        <a:lstStyle/>
        <a:p>
          <a:endParaRPr lang="en-US" sz="1200">
            <a:solidFill>
              <a:schemeClr val="tx1"/>
            </a:solidFill>
            <a:latin typeface="+mn-lt"/>
          </a:endParaRPr>
        </a:p>
      </dgm:t>
    </dgm:pt>
    <dgm:pt modelId="{579089A8-5362-4BA4-9163-D19228C1808F}">
      <dgm:prSet phldr="0" custT="1"/>
      <dgm:spPr/>
      <dgm:t>
        <a:bodyPr/>
        <a:lstStyle/>
        <a:p>
          <a:pPr>
            <a:spcAft>
              <a:spcPct val="35000"/>
            </a:spcAft>
          </a:pPr>
          <a:endParaRPr lang="en-US" sz="1200" b="0" dirty="0">
            <a:solidFill>
              <a:schemeClr val="tx1"/>
            </a:solidFill>
            <a:latin typeface="+mn-lt"/>
          </a:endParaRPr>
        </a:p>
        <a:p>
          <a:pPr>
            <a:spcAft>
              <a:spcPct val="35000"/>
            </a:spcAft>
          </a:pPr>
          <a:endParaRPr lang="en-US" sz="1200" b="0" dirty="0">
            <a:solidFill>
              <a:schemeClr val="tx1"/>
            </a:solidFill>
            <a:latin typeface="+mn-lt"/>
          </a:endParaRPr>
        </a:p>
        <a:p>
          <a:pPr>
            <a:spcAft>
              <a:spcPct val="35000"/>
            </a:spcAft>
          </a:pPr>
          <a:endParaRPr lang="en-US" sz="1200" b="0" dirty="0">
            <a:solidFill>
              <a:schemeClr val="tx1"/>
            </a:solidFill>
            <a:latin typeface="+mn-lt"/>
          </a:endParaRPr>
        </a:p>
        <a:p>
          <a:pPr>
            <a:spcAft>
              <a:spcPts val="0"/>
            </a:spcAft>
          </a:pPr>
          <a:r>
            <a:rPr lang="en-US" sz="1400" b="0" dirty="0">
              <a:solidFill>
                <a:schemeClr val="tx1"/>
              </a:solidFill>
              <a:latin typeface="+mn-lt"/>
            </a:rPr>
            <a:t>When required, report to OSHA</a:t>
          </a:r>
        </a:p>
        <a:p>
          <a:pPr>
            <a:spcAft>
              <a:spcPts val="0"/>
            </a:spcAft>
          </a:pPr>
          <a:r>
            <a:rPr lang="en-US" sz="1400" b="0" i="0" dirty="0">
              <a:solidFill>
                <a:schemeClr val="tx1"/>
              </a:solidFill>
            </a:rPr>
            <a:t>loss of an eye, an amputation or avulsion that includes bone or cartilage loss, in-patient hospitalization, catastrophe, or fatality</a:t>
          </a:r>
          <a:endParaRPr lang="en-US" sz="1400" b="0" dirty="0">
            <a:solidFill>
              <a:schemeClr val="tx1"/>
            </a:solidFill>
            <a:latin typeface="+mn-lt"/>
          </a:endParaRPr>
        </a:p>
      </dgm:t>
    </dgm:pt>
    <dgm:pt modelId="{FB2DEB6E-B29F-4E51-960A-23ECC62EBF38}" type="parTrans" cxnId="{4876CF51-F110-4E25-8FD4-08D25B4B0AB8}">
      <dgm:prSet/>
      <dgm:spPr/>
      <dgm:t>
        <a:bodyPr/>
        <a:lstStyle/>
        <a:p>
          <a:endParaRPr lang="en-US" sz="1200">
            <a:solidFill>
              <a:schemeClr val="tx1"/>
            </a:solidFill>
            <a:latin typeface="+mn-lt"/>
          </a:endParaRPr>
        </a:p>
      </dgm:t>
    </dgm:pt>
    <dgm:pt modelId="{1C5328B1-AC18-4CF7-A034-BB0592F4A2A1}" type="sibTrans" cxnId="{4876CF51-F110-4E25-8FD4-08D25B4B0AB8}">
      <dgm:prSet/>
      <dgm:spPr/>
      <dgm:t>
        <a:bodyPr/>
        <a:lstStyle/>
        <a:p>
          <a:endParaRPr lang="en-US" sz="1200">
            <a:solidFill>
              <a:schemeClr val="tx1"/>
            </a:solidFill>
            <a:latin typeface="+mn-lt"/>
          </a:endParaRPr>
        </a:p>
      </dgm:t>
    </dgm:pt>
    <dgm:pt modelId="{FA8F44BD-C8C7-462C-9756-1EC498E86842}">
      <dgm:prSet phldr="0" custT="1"/>
      <dgm:spPr/>
      <dgm:t>
        <a:bodyPr/>
        <a:lstStyle/>
        <a:p>
          <a:pPr>
            <a:defRPr b="1"/>
          </a:pPr>
          <a:r>
            <a:rPr lang="en-US" sz="2000" b="1" dirty="0">
              <a:solidFill>
                <a:schemeClr val="tx1"/>
              </a:solidFill>
              <a:latin typeface="+mn-lt"/>
            </a:rPr>
            <a:t>Within 5 days</a:t>
          </a:r>
        </a:p>
      </dgm:t>
    </dgm:pt>
    <dgm:pt modelId="{F47063EE-4B58-4EDE-A4F2-A4BD81B82F21}" type="parTrans" cxnId="{0D51BD2E-4619-469B-B233-EBAC3D4D0BA6}">
      <dgm:prSet/>
      <dgm:spPr/>
      <dgm:t>
        <a:bodyPr/>
        <a:lstStyle/>
        <a:p>
          <a:endParaRPr lang="en-US" sz="1200">
            <a:solidFill>
              <a:schemeClr val="tx1"/>
            </a:solidFill>
            <a:latin typeface="+mn-lt"/>
          </a:endParaRPr>
        </a:p>
      </dgm:t>
    </dgm:pt>
    <dgm:pt modelId="{8C8A9736-03DA-4B1C-A590-10B4AD89452B}" type="sibTrans" cxnId="{0D51BD2E-4619-469B-B233-EBAC3D4D0BA6}">
      <dgm:prSet/>
      <dgm:spPr/>
      <dgm:t>
        <a:bodyPr/>
        <a:lstStyle/>
        <a:p>
          <a:endParaRPr lang="en-US" sz="1200">
            <a:solidFill>
              <a:schemeClr val="tx1"/>
            </a:solidFill>
            <a:latin typeface="+mn-lt"/>
          </a:endParaRPr>
        </a:p>
      </dgm:t>
    </dgm:pt>
    <dgm:pt modelId="{EFEB4D61-3A9C-4140-977F-3C3F5C9EE9D1}">
      <dgm:prSet phldr="0" custT="1"/>
      <dgm:spPr/>
      <dgm:t>
        <a:bodyPr/>
        <a:lstStyle/>
        <a:p>
          <a:r>
            <a:rPr lang="en-US" sz="1400" b="0" dirty="0">
              <a:solidFill>
                <a:schemeClr val="tx1"/>
              </a:solidFill>
              <a:latin typeface="+mn-lt"/>
            </a:rPr>
            <a:t>If medical attention sought, complete 801 and send it to </a:t>
          </a:r>
          <a:r>
            <a:rPr lang="en-US" sz="1400" b="0" dirty="0">
              <a:solidFill>
                <a:schemeClr val="tx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saif801@saif.com</a:t>
          </a:r>
          <a:r>
            <a:rPr lang="en-US" sz="1400" b="0" dirty="0">
              <a:solidFill>
                <a:schemeClr val="tx1"/>
              </a:solidFill>
              <a:latin typeface="+mn-lt"/>
            </a:rPr>
            <a:t>, your Safety Specialist, and cc: Tracy Garcia</a:t>
          </a:r>
        </a:p>
      </dgm:t>
    </dgm:pt>
    <dgm:pt modelId="{57D352E4-0431-4F68-B8F1-61BFA34799AA}" type="parTrans" cxnId="{1B32EF2C-9DB5-4504-A9DA-B4956CC00208}">
      <dgm:prSet/>
      <dgm:spPr/>
      <dgm:t>
        <a:bodyPr/>
        <a:lstStyle/>
        <a:p>
          <a:endParaRPr lang="en-US" sz="1200">
            <a:solidFill>
              <a:schemeClr val="tx1"/>
            </a:solidFill>
            <a:latin typeface="+mn-lt"/>
          </a:endParaRPr>
        </a:p>
      </dgm:t>
    </dgm:pt>
    <dgm:pt modelId="{0ECC32B6-1E7C-4AA4-9DBF-D69B7C5E64A9}" type="sibTrans" cxnId="{1B32EF2C-9DB5-4504-A9DA-B4956CC00208}">
      <dgm:prSet/>
      <dgm:spPr/>
      <dgm:t>
        <a:bodyPr/>
        <a:lstStyle/>
        <a:p>
          <a:endParaRPr lang="en-US" sz="1200">
            <a:solidFill>
              <a:schemeClr val="tx1"/>
            </a:solidFill>
            <a:latin typeface="+mn-lt"/>
          </a:endParaRPr>
        </a:p>
      </dgm:t>
    </dgm:pt>
    <dgm:pt modelId="{8BAB5E6F-A65E-41DB-A296-0818B0E49F7C}">
      <dgm:prSet phldr="0" custT="1"/>
      <dgm:spPr/>
      <dgm:t>
        <a:bodyPr/>
        <a:lstStyle/>
        <a:p>
          <a:pPr>
            <a:defRPr b="1"/>
          </a:pPr>
          <a:r>
            <a:rPr lang="en-US" sz="2000" b="1" dirty="0">
              <a:solidFill>
                <a:schemeClr val="tx1"/>
              </a:solidFill>
              <a:latin typeface="+mn-lt"/>
            </a:rPr>
            <a:t>Every Two Weeks</a:t>
          </a:r>
        </a:p>
      </dgm:t>
    </dgm:pt>
    <dgm:pt modelId="{886842C6-3EFC-4BE7-B417-415595758830}" type="parTrans" cxnId="{66B49C6C-FAFD-47B4-BF22-05A295C23D4E}">
      <dgm:prSet/>
      <dgm:spPr/>
      <dgm:t>
        <a:bodyPr/>
        <a:lstStyle/>
        <a:p>
          <a:endParaRPr lang="en-US" sz="1200">
            <a:solidFill>
              <a:schemeClr val="tx1"/>
            </a:solidFill>
            <a:latin typeface="+mn-lt"/>
          </a:endParaRPr>
        </a:p>
      </dgm:t>
    </dgm:pt>
    <dgm:pt modelId="{B407F4C3-8FC9-4E91-A0EC-6B33713CC9A5}" type="sibTrans" cxnId="{66B49C6C-FAFD-47B4-BF22-05A295C23D4E}">
      <dgm:prSet/>
      <dgm:spPr/>
      <dgm:t>
        <a:bodyPr/>
        <a:lstStyle/>
        <a:p>
          <a:endParaRPr lang="en-US" sz="1200">
            <a:solidFill>
              <a:schemeClr val="tx1"/>
            </a:solidFill>
            <a:latin typeface="+mn-lt"/>
          </a:endParaRPr>
        </a:p>
      </dgm:t>
    </dgm:pt>
    <dgm:pt modelId="{332BC85C-1CF3-4F8F-ACB7-5B6D53744AE1}">
      <dgm:prSet phldr="0" custT="1"/>
      <dgm:spPr/>
      <dgm:t>
        <a:bodyPr/>
        <a:lstStyle/>
        <a:p>
          <a:pPr algn="ctr">
            <a:lnSpc>
              <a:spcPct val="100000"/>
            </a:lnSpc>
            <a:spcAft>
              <a:spcPts val="0"/>
            </a:spcAft>
          </a:pPr>
          <a:r>
            <a:rPr lang="en-US" sz="1400" b="0" dirty="0">
              <a:solidFill>
                <a:schemeClr val="tx1"/>
              </a:solidFill>
              <a:latin typeface="+mn-lt"/>
            </a:rPr>
            <a:t>Updated doc notes (work releases) sent to Supervisor and Safety Specialist</a:t>
          </a:r>
        </a:p>
        <a:p>
          <a:pPr algn="l">
            <a:lnSpc>
              <a:spcPct val="90000"/>
            </a:lnSpc>
            <a:spcAft>
              <a:spcPct val="35000"/>
            </a:spcAft>
          </a:pPr>
          <a:endParaRPr lang="en-US" sz="1200" b="0" dirty="0">
            <a:solidFill>
              <a:schemeClr val="tx1"/>
            </a:solidFill>
            <a:latin typeface="+mn-lt"/>
          </a:endParaRPr>
        </a:p>
        <a:p>
          <a:pPr algn="l">
            <a:lnSpc>
              <a:spcPct val="90000"/>
            </a:lnSpc>
            <a:spcAft>
              <a:spcPct val="35000"/>
            </a:spcAft>
          </a:pPr>
          <a:endParaRPr lang="en-US" sz="1200" b="0" dirty="0">
            <a:solidFill>
              <a:schemeClr val="tx1"/>
            </a:solidFill>
            <a:latin typeface="+mn-lt"/>
          </a:endParaRPr>
        </a:p>
      </dgm:t>
    </dgm:pt>
    <dgm:pt modelId="{99F218FD-90FE-450E-A368-B3E3677E74E8}" type="parTrans" cxnId="{2617C475-F537-46A6-ADE1-4EB764853601}">
      <dgm:prSet/>
      <dgm:spPr/>
      <dgm:t>
        <a:bodyPr/>
        <a:lstStyle/>
        <a:p>
          <a:endParaRPr lang="en-US" sz="1200">
            <a:solidFill>
              <a:schemeClr val="tx1"/>
            </a:solidFill>
            <a:latin typeface="+mn-lt"/>
          </a:endParaRPr>
        </a:p>
      </dgm:t>
    </dgm:pt>
    <dgm:pt modelId="{8D1CC686-B05C-4470-A959-236CC9C8BB70}" type="sibTrans" cxnId="{2617C475-F537-46A6-ADE1-4EB764853601}">
      <dgm:prSet/>
      <dgm:spPr/>
      <dgm:t>
        <a:bodyPr/>
        <a:lstStyle/>
        <a:p>
          <a:endParaRPr lang="en-US" sz="1200">
            <a:solidFill>
              <a:schemeClr val="tx1"/>
            </a:solidFill>
            <a:latin typeface="+mn-lt"/>
          </a:endParaRPr>
        </a:p>
      </dgm:t>
    </dgm:pt>
    <dgm:pt modelId="{8B9AF88A-E1F7-4D3A-905F-87228D6A8655}">
      <dgm:prSet phldr="0" custT="1"/>
      <dgm:spPr/>
      <dgm:t>
        <a:bodyPr/>
        <a:lstStyle/>
        <a:p>
          <a:pPr>
            <a:defRPr b="1"/>
          </a:pPr>
          <a:r>
            <a:rPr lang="en-US" sz="2000" b="1" dirty="0">
              <a:solidFill>
                <a:schemeClr val="tx1"/>
              </a:solidFill>
              <a:latin typeface="+mn-lt"/>
            </a:rPr>
            <a:t>Every 30 days</a:t>
          </a:r>
        </a:p>
      </dgm:t>
    </dgm:pt>
    <dgm:pt modelId="{933A8FED-7B84-4ED0-B6AA-2EE26A89B8EA}" type="parTrans" cxnId="{E1474FF3-8E3C-4B30-985C-CE88BA0FE324}">
      <dgm:prSet/>
      <dgm:spPr/>
      <dgm:t>
        <a:bodyPr/>
        <a:lstStyle/>
        <a:p>
          <a:endParaRPr lang="en-US" sz="1200">
            <a:solidFill>
              <a:schemeClr val="tx1"/>
            </a:solidFill>
            <a:latin typeface="+mn-lt"/>
          </a:endParaRPr>
        </a:p>
      </dgm:t>
    </dgm:pt>
    <dgm:pt modelId="{F11DD6EC-352C-4A0E-84AA-FEBE2F06BCF9}" type="sibTrans" cxnId="{E1474FF3-8E3C-4B30-985C-CE88BA0FE324}">
      <dgm:prSet/>
      <dgm:spPr/>
      <dgm:t>
        <a:bodyPr/>
        <a:lstStyle/>
        <a:p>
          <a:endParaRPr lang="en-US" sz="1200">
            <a:solidFill>
              <a:schemeClr val="tx1"/>
            </a:solidFill>
            <a:latin typeface="+mn-lt"/>
          </a:endParaRPr>
        </a:p>
      </dgm:t>
    </dgm:pt>
    <dgm:pt modelId="{6E9F3C9B-13CA-43A8-8836-0B2B41D07DEF}" type="pres">
      <dgm:prSet presAssocID="{05A24E01-5535-46B9-A9A1-A9A07E639A88}" presName="root" presStyleCnt="0">
        <dgm:presLayoutVars>
          <dgm:chMax/>
          <dgm:chPref/>
          <dgm:animLvl val="lvl"/>
        </dgm:presLayoutVars>
      </dgm:prSet>
      <dgm:spPr/>
    </dgm:pt>
    <dgm:pt modelId="{E8AACCBB-6709-4071-B389-3BB226B3A586}" type="pres">
      <dgm:prSet presAssocID="{05A24E01-5535-46B9-A9A1-A9A07E639A88}" presName="divider" presStyleLbl="fgAcc1" presStyleIdx="0" presStyleCnt="6"/>
      <dgm:spPr>
        <a:solidFill>
          <a:schemeClr val="lt1">
            <a:alpha val="90000"/>
            <a:hueOff val="0"/>
            <a:satOff val="0"/>
            <a:lumOff val="0"/>
            <a:alphaOff val="0"/>
          </a:schemeClr>
        </a:solidFill>
        <a:ln w="19050" cap="flat" cmpd="sng" algn="ctr">
          <a:solidFill>
            <a:schemeClr val="accent2">
              <a:alpha val="90000"/>
              <a:hueOff val="0"/>
              <a:satOff val="0"/>
              <a:lumOff val="0"/>
              <a:alphaOff val="0"/>
            </a:schemeClr>
          </a:solidFill>
          <a:prstDash val="solid"/>
          <a:miter lim="800000"/>
          <a:tailEnd type="triangle" w="lg" len="lg"/>
        </a:ln>
        <a:effectLst/>
      </dgm:spPr>
    </dgm:pt>
    <dgm:pt modelId="{E6F74CED-5217-4282-85F1-1C12DC84731C}" type="pres">
      <dgm:prSet presAssocID="{05A24E01-5535-46B9-A9A1-A9A07E639A88}" presName="nodes" presStyleCnt="0">
        <dgm:presLayoutVars>
          <dgm:chMax/>
          <dgm:chPref/>
          <dgm:animLvl val="lvl"/>
        </dgm:presLayoutVars>
      </dgm:prSet>
      <dgm:spPr/>
    </dgm:pt>
    <dgm:pt modelId="{AC377099-4DAE-451C-ADE9-98036E2679B5}" type="pres">
      <dgm:prSet presAssocID="{58FF46FB-368D-4E9C-A650-0513B8879DA8}" presName="composite" presStyleCnt="0"/>
      <dgm:spPr/>
    </dgm:pt>
    <dgm:pt modelId="{B6C94ECD-6415-4250-B4AD-F67BF5BECFB8}" type="pres">
      <dgm:prSet presAssocID="{58FF46FB-368D-4E9C-A650-0513B8879DA8}" presName="ConnectorPoint" presStyleLbl="lnNode1" presStyleIdx="0" presStyleCnt="5"/>
      <dgm:spPr>
        <a:solidFill>
          <a:schemeClr val="accent2">
            <a:shade val="90000"/>
            <a:hueOff val="0"/>
            <a:satOff val="0"/>
            <a:lumOff val="0"/>
            <a:alphaOff val="0"/>
          </a:schemeClr>
        </a:solidFill>
        <a:ln w="6350" cap="flat" cmpd="sng" algn="ctr">
          <a:noFill/>
          <a:prstDash val="solid"/>
          <a:miter lim="800000"/>
        </a:ln>
        <a:effectLst/>
      </dgm:spPr>
    </dgm:pt>
    <dgm:pt modelId="{0E99BB09-1B86-4308-A570-3981E6DD3A06}" type="pres">
      <dgm:prSet presAssocID="{58FF46FB-368D-4E9C-A650-0513B8879DA8}" presName="DropPinPlaceHolder" presStyleCnt="0"/>
      <dgm:spPr/>
    </dgm:pt>
    <dgm:pt modelId="{0ED6E8D6-BD44-4400-BC14-1BC75CB979A3}" type="pres">
      <dgm:prSet presAssocID="{58FF46FB-368D-4E9C-A650-0513B8879DA8}" presName="DropPin" presStyleLbl="alignNode1" presStyleIdx="0" presStyleCnt="5"/>
      <dgm:spPr>
        <a:solidFill>
          <a:schemeClr val="accent2"/>
        </a:solidFill>
      </dgm:spPr>
    </dgm:pt>
    <dgm:pt modelId="{5B7FC7CF-F58D-48D5-8BCC-38D6EE87890B}" type="pres">
      <dgm:prSet presAssocID="{58FF46FB-368D-4E9C-A650-0513B8879DA8}" presName="Ellipse" presStyleLbl="fgAcc1" presStyleIdx="1" presStyleCnt="6"/>
      <dgm:spPr>
        <a:solidFill>
          <a:schemeClr val="accent1">
            <a:alpha val="90000"/>
          </a:schemeClr>
        </a:solidFill>
        <a:ln w="12700" cap="flat" cmpd="sng" algn="ctr">
          <a:noFill/>
          <a:prstDash val="solid"/>
          <a:miter lim="800000"/>
        </a:ln>
        <a:effectLst/>
      </dgm:spPr>
    </dgm:pt>
    <dgm:pt modelId="{D2143A46-815A-49BF-9455-C0385022444F}" type="pres">
      <dgm:prSet presAssocID="{58FF46FB-368D-4E9C-A650-0513B8879DA8}" presName="L2TextContainer" presStyleLbl="revTx" presStyleIdx="0" presStyleCnt="10">
        <dgm:presLayoutVars>
          <dgm:bulletEnabled val="1"/>
        </dgm:presLayoutVars>
      </dgm:prSet>
      <dgm:spPr/>
    </dgm:pt>
    <dgm:pt modelId="{8E3FB235-DF38-476B-9A0E-B1E583D50944}" type="pres">
      <dgm:prSet presAssocID="{58FF46FB-368D-4E9C-A650-0513B8879DA8}" presName="L1TextContainer" presStyleLbl="revTx" presStyleIdx="1" presStyleCnt="10" custScaleX="85387">
        <dgm:presLayoutVars>
          <dgm:chMax val="1"/>
          <dgm:chPref val="1"/>
          <dgm:bulletEnabled val="1"/>
        </dgm:presLayoutVars>
      </dgm:prSet>
      <dgm:spPr/>
    </dgm:pt>
    <dgm:pt modelId="{9AA05CE5-209F-4AD9-BE2C-2A69F76DA8F4}" type="pres">
      <dgm:prSet presAssocID="{58FF46FB-368D-4E9C-A650-0513B8879DA8}" presName="ConnectLine" presStyleLbl="sibTrans1D1" presStyleIdx="0" presStyleCnt="5"/>
      <dgm:spPr>
        <a:noFill/>
        <a:ln w="12700" cap="flat" cmpd="sng" algn="ctr">
          <a:solidFill>
            <a:schemeClr val="accent2"/>
          </a:solidFill>
          <a:prstDash val="dash"/>
          <a:miter lim="800000"/>
        </a:ln>
        <a:effectLst/>
      </dgm:spPr>
    </dgm:pt>
    <dgm:pt modelId="{17350C28-DA10-4F3B-9FA2-0FE7C12A4ABE}" type="pres">
      <dgm:prSet presAssocID="{58FF46FB-368D-4E9C-A650-0513B8879DA8}" presName="EmptyPlaceHolder" presStyleCnt="0"/>
      <dgm:spPr/>
    </dgm:pt>
    <dgm:pt modelId="{6DA7B85E-9DC6-4F3B-A2BF-09CDEEDB43BC}" type="pres">
      <dgm:prSet presAssocID="{CFA40740-0682-470C-AD5A-CFF53CD12BD2}" presName="spaceBetweenRectangles" presStyleCnt="0"/>
      <dgm:spPr/>
    </dgm:pt>
    <dgm:pt modelId="{CF519A69-9940-494F-8406-D0D876E3CD26}" type="pres">
      <dgm:prSet presAssocID="{D05E1923-5021-40F7-B4EF-E582E23A699D}" presName="composite" presStyleCnt="0"/>
      <dgm:spPr/>
    </dgm:pt>
    <dgm:pt modelId="{714429FF-AAA3-4358-8C5F-1A7F29AA2B7B}" type="pres">
      <dgm:prSet presAssocID="{D05E1923-5021-40F7-B4EF-E582E23A699D}" presName="ConnectorPoint" presStyleLbl="lnNode1" presStyleIdx="1" presStyleCnt="5"/>
      <dgm:spPr>
        <a:solidFill>
          <a:schemeClr val="accent2"/>
        </a:solidFill>
        <a:ln w="6350" cap="flat" cmpd="sng" algn="ctr">
          <a:noFill/>
          <a:prstDash val="solid"/>
          <a:miter lim="800000"/>
        </a:ln>
        <a:effectLst/>
      </dgm:spPr>
    </dgm:pt>
    <dgm:pt modelId="{AB8B1E8E-162B-4E3E-9E31-BA5CFBD3ED9D}" type="pres">
      <dgm:prSet presAssocID="{D05E1923-5021-40F7-B4EF-E582E23A699D}" presName="DropPinPlaceHolder" presStyleCnt="0"/>
      <dgm:spPr/>
    </dgm:pt>
    <dgm:pt modelId="{358CAA11-0A87-4861-8B4E-913B1EAD1334}" type="pres">
      <dgm:prSet presAssocID="{D05E1923-5021-40F7-B4EF-E582E23A699D}" presName="DropPin" presStyleLbl="alignNode1" presStyleIdx="1" presStyleCnt="5" custLinFactNeighborX="-99990" custLinFactNeighborY="-17880"/>
      <dgm:spPr>
        <a:solidFill>
          <a:schemeClr val="accent2"/>
        </a:solidFill>
      </dgm:spPr>
    </dgm:pt>
    <dgm:pt modelId="{B1A1A837-F261-404B-A808-B2F4154CE8A2}" type="pres">
      <dgm:prSet presAssocID="{D05E1923-5021-40F7-B4EF-E582E23A699D}" presName="Ellipse" presStyleLbl="fgAcc1" presStyleIdx="2" presStyleCnt="6"/>
      <dgm:spPr>
        <a:solidFill>
          <a:schemeClr val="accent1">
            <a:alpha val="90000"/>
          </a:schemeClr>
        </a:solidFill>
        <a:ln w="12700" cap="flat" cmpd="sng" algn="ctr">
          <a:noFill/>
          <a:prstDash val="solid"/>
          <a:miter lim="800000"/>
        </a:ln>
        <a:effectLst/>
      </dgm:spPr>
    </dgm:pt>
    <dgm:pt modelId="{B5F3F650-2E42-488A-AD4F-C4BD47D19A84}" type="pres">
      <dgm:prSet presAssocID="{D05E1923-5021-40F7-B4EF-E582E23A699D}" presName="L2TextContainer" presStyleLbl="revTx" presStyleIdx="2" presStyleCnt="10">
        <dgm:presLayoutVars>
          <dgm:bulletEnabled val="1"/>
        </dgm:presLayoutVars>
      </dgm:prSet>
      <dgm:spPr/>
    </dgm:pt>
    <dgm:pt modelId="{223C5207-4FA2-4A6C-8F43-20BD55767C99}" type="pres">
      <dgm:prSet presAssocID="{D05E1923-5021-40F7-B4EF-E582E23A699D}" presName="L1TextContainer" presStyleLbl="revTx" presStyleIdx="3" presStyleCnt="10" custScaleX="144039" custScaleY="84452" custLinFactNeighborX="5844" custLinFactNeighborY="-21881">
        <dgm:presLayoutVars>
          <dgm:chMax val="1"/>
          <dgm:chPref val="1"/>
          <dgm:bulletEnabled val="1"/>
        </dgm:presLayoutVars>
      </dgm:prSet>
      <dgm:spPr/>
    </dgm:pt>
    <dgm:pt modelId="{4FE5EB5D-4CEF-4D0D-9394-0534E61844BE}" type="pres">
      <dgm:prSet presAssocID="{D05E1923-5021-40F7-B4EF-E582E23A699D}" presName="ConnectLine" presStyleLbl="sibTrans1D1" presStyleIdx="1" presStyleCnt="5" custLinFactX="-600000" custLinFactNeighborX="-654783" custLinFactNeighborY="-785"/>
      <dgm:spPr>
        <a:noFill/>
        <a:ln w="12700" cap="flat" cmpd="sng" algn="ctr">
          <a:solidFill>
            <a:schemeClr val="accent2"/>
          </a:solidFill>
          <a:prstDash val="dash"/>
          <a:miter lim="800000"/>
        </a:ln>
        <a:effectLst/>
      </dgm:spPr>
    </dgm:pt>
    <dgm:pt modelId="{EC869059-0AEC-4D98-8C46-CB603A342C72}" type="pres">
      <dgm:prSet presAssocID="{D05E1923-5021-40F7-B4EF-E582E23A699D}" presName="EmptyPlaceHolder" presStyleCnt="0"/>
      <dgm:spPr/>
    </dgm:pt>
    <dgm:pt modelId="{408BA715-9739-461D-BFDE-88EDAE355E60}" type="pres">
      <dgm:prSet presAssocID="{F020958C-EF86-4274-85F9-318F2792F7B6}" presName="spaceBetweenRectangles" presStyleCnt="0"/>
      <dgm:spPr/>
    </dgm:pt>
    <dgm:pt modelId="{D512C7F9-87A6-4BA9-AFAC-03FF1578D945}" type="pres">
      <dgm:prSet presAssocID="{FA8F44BD-C8C7-462C-9756-1EC498E86842}" presName="composite" presStyleCnt="0"/>
      <dgm:spPr/>
    </dgm:pt>
    <dgm:pt modelId="{152AD014-AFD0-4700-A468-4D562874339A}" type="pres">
      <dgm:prSet presAssocID="{FA8F44BD-C8C7-462C-9756-1EC498E86842}" presName="ConnectorPoint" presStyleLbl="lnNode1" presStyleIdx="2" presStyleCnt="5"/>
      <dgm:spPr>
        <a:solidFill>
          <a:schemeClr val="accent2"/>
        </a:solidFill>
        <a:ln w="6350" cap="flat" cmpd="sng" algn="ctr">
          <a:noFill/>
          <a:prstDash val="solid"/>
          <a:miter lim="800000"/>
        </a:ln>
        <a:effectLst/>
      </dgm:spPr>
    </dgm:pt>
    <dgm:pt modelId="{6CE2C4D8-4380-442D-A6C2-0B468BF3C74C}" type="pres">
      <dgm:prSet presAssocID="{FA8F44BD-C8C7-462C-9756-1EC498E86842}" presName="DropPinPlaceHolder" presStyleCnt="0"/>
      <dgm:spPr/>
    </dgm:pt>
    <dgm:pt modelId="{72C82E90-F103-439C-8371-CFFB0927B9DE}" type="pres">
      <dgm:prSet presAssocID="{FA8F44BD-C8C7-462C-9756-1EC498E86842}" presName="DropPin" presStyleLbl="alignNode1" presStyleIdx="2" presStyleCnt="5"/>
      <dgm:spPr>
        <a:solidFill>
          <a:schemeClr val="accent2"/>
        </a:solidFill>
      </dgm:spPr>
    </dgm:pt>
    <dgm:pt modelId="{5D519322-C1DD-47AE-92C0-13575134BC76}" type="pres">
      <dgm:prSet presAssocID="{FA8F44BD-C8C7-462C-9756-1EC498E86842}" presName="Ellipse" presStyleLbl="fgAcc1" presStyleIdx="3" presStyleCnt="6"/>
      <dgm:spPr>
        <a:solidFill>
          <a:schemeClr val="accent1">
            <a:alpha val="90000"/>
          </a:schemeClr>
        </a:solidFill>
        <a:ln w="12700" cap="flat" cmpd="sng" algn="ctr">
          <a:noFill/>
          <a:prstDash val="solid"/>
          <a:miter lim="800000"/>
        </a:ln>
        <a:effectLst/>
      </dgm:spPr>
    </dgm:pt>
    <dgm:pt modelId="{96DDA0FE-83E2-423C-9F13-58A61EB68487}" type="pres">
      <dgm:prSet presAssocID="{FA8F44BD-C8C7-462C-9756-1EC498E86842}" presName="L2TextContainer" presStyleLbl="revTx" presStyleIdx="4" presStyleCnt="10">
        <dgm:presLayoutVars>
          <dgm:bulletEnabled val="1"/>
        </dgm:presLayoutVars>
      </dgm:prSet>
      <dgm:spPr/>
    </dgm:pt>
    <dgm:pt modelId="{2D6C7916-1130-46A8-833B-A6278CBD2192}" type="pres">
      <dgm:prSet presAssocID="{FA8F44BD-C8C7-462C-9756-1EC498E86842}" presName="L1TextContainer" presStyleLbl="revTx" presStyleIdx="5" presStyleCnt="10" custScaleX="90873" custLinFactNeighborX="0">
        <dgm:presLayoutVars>
          <dgm:chMax val="1"/>
          <dgm:chPref val="1"/>
          <dgm:bulletEnabled val="1"/>
        </dgm:presLayoutVars>
      </dgm:prSet>
      <dgm:spPr/>
    </dgm:pt>
    <dgm:pt modelId="{4D953791-5C2F-4A75-A8F4-6ED7EAB5E015}" type="pres">
      <dgm:prSet presAssocID="{FA8F44BD-C8C7-462C-9756-1EC498E86842}" presName="ConnectLine" presStyleLbl="sibTrans1D1" presStyleIdx="2" presStyleCnt="5"/>
      <dgm:spPr>
        <a:noFill/>
        <a:ln w="12700" cap="flat" cmpd="sng" algn="ctr">
          <a:solidFill>
            <a:schemeClr val="accent2"/>
          </a:solidFill>
          <a:prstDash val="dash"/>
          <a:miter lim="800000"/>
        </a:ln>
        <a:effectLst/>
      </dgm:spPr>
    </dgm:pt>
    <dgm:pt modelId="{22A72E40-4DCC-4F48-AADD-29738FD37A2C}" type="pres">
      <dgm:prSet presAssocID="{FA8F44BD-C8C7-462C-9756-1EC498E86842}" presName="EmptyPlaceHolder" presStyleCnt="0"/>
      <dgm:spPr/>
    </dgm:pt>
    <dgm:pt modelId="{E168BB9F-20D9-474F-9E39-4872B40634C6}" type="pres">
      <dgm:prSet presAssocID="{8C8A9736-03DA-4B1C-A590-10B4AD89452B}" presName="spaceBetweenRectangles" presStyleCnt="0"/>
      <dgm:spPr/>
    </dgm:pt>
    <dgm:pt modelId="{A62622B1-7EF4-49B6-9AC7-B54F0E2A0C74}" type="pres">
      <dgm:prSet presAssocID="{8BAB5E6F-A65E-41DB-A296-0818B0E49F7C}" presName="composite" presStyleCnt="0"/>
      <dgm:spPr/>
    </dgm:pt>
    <dgm:pt modelId="{14282312-87CB-41BB-A02D-C594BBEF33C7}" type="pres">
      <dgm:prSet presAssocID="{8BAB5E6F-A65E-41DB-A296-0818B0E49F7C}" presName="ConnectorPoint" presStyleLbl="lnNode1" presStyleIdx="3" presStyleCnt="5"/>
      <dgm:spPr>
        <a:solidFill>
          <a:schemeClr val="accent2"/>
        </a:solidFill>
        <a:ln w="6350" cap="flat" cmpd="sng" algn="ctr">
          <a:noFill/>
          <a:prstDash val="solid"/>
          <a:miter lim="800000"/>
        </a:ln>
        <a:effectLst/>
      </dgm:spPr>
    </dgm:pt>
    <dgm:pt modelId="{D554C1A5-AF8E-41FC-A779-25BD6B11F91F}" type="pres">
      <dgm:prSet presAssocID="{8BAB5E6F-A65E-41DB-A296-0818B0E49F7C}" presName="DropPinPlaceHolder" presStyleCnt="0"/>
      <dgm:spPr/>
    </dgm:pt>
    <dgm:pt modelId="{17331DD9-74CF-4A3A-86BA-F4B9DBEAB944}" type="pres">
      <dgm:prSet presAssocID="{8BAB5E6F-A65E-41DB-A296-0818B0E49F7C}" presName="DropPin" presStyleLbl="alignNode1" presStyleIdx="3" presStyleCnt="5" custLinFactNeighborX="26960" custLinFactNeighborY="31290"/>
      <dgm:spPr>
        <a:solidFill>
          <a:schemeClr val="accent2"/>
        </a:solidFill>
      </dgm:spPr>
    </dgm:pt>
    <dgm:pt modelId="{515AAB83-BD07-4B9E-9A3B-858C0B126F9C}" type="pres">
      <dgm:prSet presAssocID="{8BAB5E6F-A65E-41DB-A296-0818B0E49F7C}" presName="Ellipse" presStyleLbl="fgAcc1" presStyleIdx="4" presStyleCnt="6"/>
      <dgm:spPr>
        <a:solidFill>
          <a:schemeClr val="accent1">
            <a:alpha val="90000"/>
          </a:schemeClr>
        </a:solidFill>
        <a:ln w="12700" cap="flat" cmpd="sng" algn="ctr">
          <a:noFill/>
          <a:prstDash val="solid"/>
          <a:miter lim="800000"/>
        </a:ln>
        <a:effectLst/>
      </dgm:spPr>
    </dgm:pt>
    <dgm:pt modelId="{08CB2D5A-F46A-4E0E-9575-15F31D04AAC6}" type="pres">
      <dgm:prSet presAssocID="{8BAB5E6F-A65E-41DB-A296-0818B0E49F7C}" presName="L2TextContainer" presStyleLbl="revTx" presStyleIdx="6" presStyleCnt="10">
        <dgm:presLayoutVars>
          <dgm:bulletEnabled val="1"/>
        </dgm:presLayoutVars>
      </dgm:prSet>
      <dgm:spPr/>
    </dgm:pt>
    <dgm:pt modelId="{7C1E6B4A-59F7-4018-A403-E1CCAEE78BA1}" type="pres">
      <dgm:prSet presAssocID="{8BAB5E6F-A65E-41DB-A296-0818B0E49F7C}" presName="L1TextContainer" presStyleLbl="revTx" presStyleIdx="7" presStyleCnt="10" custScaleX="90080" custScaleY="156067" custLinFactNeighborX="-1358" custLinFactNeighborY="19278">
        <dgm:presLayoutVars>
          <dgm:chMax val="1"/>
          <dgm:chPref val="1"/>
          <dgm:bulletEnabled val="1"/>
        </dgm:presLayoutVars>
      </dgm:prSet>
      <dgm:spPr/>
    </dgm:pt>
    <dgm:pt modelId="{A03C5372-D306-43AC-B406-6F8183849431}" type="pres">
      <dgm:prSet presAssocID="{8BAB5E6F-A65E-41DB-A296-0818B0E49F7C}" presName="ConnectLine" presStyleLbl="sibTrans1D1" presStyleIdx="3" presStyleCnt="5" custFlipVert="1" custFlipHor="1" custScaleX="30653" custScaleY="104524" custLinFactX="115736" custLinFactNeighborX="200000" custLinFactNeighborY="4949"/>
      <dgm:spPr>
        <a:noFill/>
        <a:ln w="12700" cap="flat" cmpd="sng" algn="ctr">
          <a:solidFill>
            <a:schemeClr val="accent2"/>
          </a:solidFill>
          <a:prstDash val="dash"/>
          <a:miter lim="800000"/>
        </a:ln>
        <a:effectLst/>
      </dgm:spPr>
    </dgm:pt>
    <dgm:pt modelId="{90926F0B-05E0-48AF-9C69-5C494731F877}" type="pres">
      <dgm:prSet presAssocID="{8BAB5E6F-A65E-41DB-A296-0818B0E49F7C}" presName="EmptyPlaceHolder" presStyleCnt="0"/>
      <dgm:spPr/>
    </dgm:pt>
    <dgm:pt modelId="{9EA695E3-93D5-405B-8AF6-0B8537A964FD}" type="pres">
      <dgm:prSet presAssocID="{B407F4C3-8FC9-4E91-A0EC-6B33713CC9A5}" presName="spaceBetweenRectangles" presStyleCnt="0"/>
      <dgm:spPr/>
    </dgm:pt>
    <dgm:pt modelId="{05956D37-804F-419D-9E8C-30D41D06DC3E}" type="pres">
      <dgm:prSet presAssocID="{8B9AF88A-E1F7-4D3A-905F-87228D6A8655}" presName="composite" presStyleCnt="0"/>
      <dgm:spPr/>
    </dgm:pt>
    <dgm:pt modelId="{58B7B786-A0AD-4662-8D54-C5C572D2C32C}" type="pres">
      <dgm:prSet presAssocID="{8B9AF88A-E1F7-4D3A-905F-87228D6A8655}" presName="ConnectorPoint" presStyleLbl="lnNode1" presStyleIdx="4" presStyleCnt="5"/>
      <dgm:spPr>
        <a:solidFill>
          <a:schemeClr val="accent2"/>
        </a:solidFill>
        <a:ln w="6350" cap="flat" cmpd="sng" algn="ctr">
          <a:noFill/>
          <a:prstDash val="solid"/>
          <a:miter lim="800000"/>
        </a:ln>
        <a:effectLst/>
      </dgm:spPr>
    </dgm:pt>
    <dgm:pt modelId="{E4704426-333D-4092-A035-BBC55DB8579D}" type="pres">
      <dgm:prSet presAssocID="{8B9AF88A-E1F7-4D3A-905F-87228D6A8655}" presName="DropPinPlaceHolder" presStyleCnt="0"/>
      <dgm:spPr/>
    </dgm:pt>
    <dgm:pt modelId="{A55439AF-6893-479D-8B57-31FBC13C553F}" type="pres">
      <dgm:prSet presAssocID="{8B9AF88A-E1F7-4D3A-905F-87228D6A8655}" presName="DropPin" presStyleLbl="alignNode1" presStyleIdx="4" presStyleCnt="5"/>
      <dgm:spPr>
        <a:solidFill>
          <a:schemeClr val="accent2"/>
        </a:solidFill>
      </dgm:spPr>
    </dgm:pt>
    <dgm:pt modelId="{A22B1C16-7FF0-4DBE-B32E-E43FEB1E2EAC}" type="pres">
      <dgm:prSet presAssocID="{8B9AF88A-E1F7-4D3A-905F-87228D6A8655}" presName="Ellipse" presStyleLbl="fgAcc1" presStyleIdx="5" presStyleCnt="6"/>
      <dgm:spPr>
        <a:solidFill>
          <a:schemeClr val="accent1">
            <a:alpha val="90000"/>
          </a:schemeClr>
        </a:solidFill>
        <a:ln w="12700" cap="flat" cmpd="sng" algn="ctr">
          <a:noFill/>
          <a:prstDash val="solid"/>
          <a:miter lim="800000"/>
        </a:ln>
        <a:effectLst/>
      </dgm:spPr>
    </dgm:pt>
    <dgm:pt modelId="{1B55AA6D-649D-4145-93EB-08B866A4D4E5}" type="pres">
      <dgm:prSet presAssocID="{8B9AF88A-E1F7-4D3A-905F-87228D6A8655}" presName="L2TextContainer" presStyleLbl="revTx" presStyleIdx="8" presStyleCnt="10">
        <dgm:presLayoutVars>
          <dgm:bulletEnabled val="1"/>
        </dgm:presLayoutVars>
      </dgm:prSet>
      <dgm:spPr/>
    </dgm:pt>
    <dgm:pt modelId="{3FA5D5AE-9CAE-4D19-9765-BCEE62095312}" type="pres">
      <dgm:prSet presAssocID="{8B9AF88A-E1F7-4D3A-905F-87228D6A8655}" presName="L1TextContainer" presStyleLbl="revTx" presStyleIdx="9" presStyleCnt="10" custScaleX="97953">
        <dgm:presLayoutVars>
          <dgm:chMax val="1"/>
          <dgm:chPref val="1"/>
          <dgm:bulletEnabled val="1"/>
        </dgm:presLayoutVars>
      </dgm:prSet>
      <dgm:spPr/>
    </dgm:pt>
    <dgm:pt modelId="{FE6CA7EB-68EC-4E76-9051-08C4CF370101}" type="pres">
      <dgm:prSet presAssocID="{8B9AF88A-E1F7-4D3A-905F-87228D6A8655}" presName="ConnectLine" presStyleLbl="sibTrans1D1" presStyleIdx="4" presStyleCnt="5"/>
      <dgm:spPr>
        <a:noFill/>
        <a:ln w="12700" cap="flat" cmpd="sng" algn="ctr">
          <a:solidFill>
            <a:schemeClr val="accent2"/>
          </a:solidFill>
          <a:prstDash val="dash"/>
          <a:miter lim="800000"/>
        </a:ln>
        <a:effectLst/>
      </dgm:spPr>
    </dgm:pt>
    <dgm:pt modelId="{070CED43-982E-487C-9CC2-CFAEABD4D2D8}" type="pres">
      <dgm:prSet presAssocID="{8B9AF88A-E1F7-4D3A-905F-87228D6A8655}" presName="EmptyPlaceHolder" presStyleCnt="0"/>
      <dgm:spPr/>
    </dgm:pt>
  </dgm:ptLst>
  <dgm:cxnLst>
    <dgm:cxn modelId="{1E92940A-250B-4494-B40F-3DA807C7CB42}" type="presOf" srcId="{DF1ABFB3-B399-406F-91BD-DCDF9A38526B}" destId="{1B55AA6D-649D-4145-93EB-08B866A4D4E5}" srcOrd="0" destOrd="0" presId="urn:microsoft.com/office/officeart/2017/3/layout/DropPinTimeline"/>
    <dgm:cxn modelId="{C3A1C60D-63BB-4E34-AD47-96AABDB6084E}" type="presOf" srcId="{D05E1923-5021-40F7-B4EF-E582E23A699D}" destId="{223C5207-4FA2-4A6C-8F43-20BD55767C99}" srcOrd="0" destOrd="0" presId="urn:microsoft.com/office/officeart/2017/3/layout/DropPinTimeline"/>
    <dgm:cxn modelId="{5F3B0F1C-AD09-448C-A081-46D11DC987C6}" type="presOf" srcId="{8B9AF88A-E1F7-4D3A-905F-87228D6A8655}" destId="{3FA5D5AE-9CAE-4D19-9765-BCEE62095312}" srcOrd="0" destOrd="0" presId="urn:microsoft.com/office/officeart/2017/3/layout/DropPinTimeline"/>
    <dgm:cxn modelId="{E0E45028-839A-4135-AA56-517D3BAA0708}" type="presOf" srcId="{8BAB5E6F-A65E-41DB-A296-0818B0E49F7C}" destId="{7C1E6B4A-59F7-4018-A403-E1CCAEE78BA1}" srcOrd="0" destOrd="0" presId="urn:microsoft.com/office/officeart/2017/3/layout/DropPinTimeline"/>
    <dgm:cxn modelId="{1B32EF2C-9DB5-4504-A9DA-B4956CC00208}" srcId="{FA8F44BD-C8C7-462C-9756-1EC498E86842}" destId="{EFEB4D61-3A9C-4140-977F-3C3F5C9EE9D1}" srcOrd="0" destOrd="0" parTransId="{57D352E4-0431-4F68-B8F1-61BFA34799AA}" sibTransId="{0ECC32B6-1E7C-4AA4-9DBF-D69B7C5E64A9}"/>
    <dgm:cxn modelId="{0D51BD2E-4619-469B-B233-EBAC3D4D0BA6}" srcId="{05A24E01-5535-46B9-A9A1-A9A07E639A88}" destId="{FA8F44BD-C8C7-462C-9756-1EC498E86842}" srcOrd="2" destOrd="0" parTransId="{F47063EE-4B58-4EDE-A4F2-A4BD81B82F21}" sibTransId="{8C8A9736-03DA-4B1C-A590-10B4AD89452B}"/>
    <dgm:cxn modelId="{C5645B39-CB65-4A0A-B369-E455C3B827C3}" srcId="{05A24E01-5535-46B9-A9A1-A9A07E639A88}" destId="{58FF46FB-368D-4E9C-A650-0513B8879DA8}" srcOrd="0" destOrd="0" parTransId="{11DFA284-5E99-474D-BF05-364A45269DC7}" sibTransId="{CFA40740-0682-470C-AD5A-CFF53CD12BD2}"/>
    <dgm:cxn modelId="{7DDF5444-F976-4F04-88A9-CF8B15238792}" type="presOf" srcId="{58FF46FB-368D-4E9C-A650-0513B8879DA8}" destId="{8E3FB235-DF38-476B-9A0E-B1E583D50944}" srcOrd="0" destOrd="0" presId="urn:microsoft.com/office/officeart/2017/3/layout/DropPinTimeline"/>
    <dgm:cxn modelId="{1690634A-EBA7-4881-9E5F-0C82421D4CDF}" type="presOf" srcId="{FA8F44BD-C8C7-462C-9756-1EC498E86842}" destId="{2D6C7916-1130-46A8-833B-A6278CBD2192}" srcOrd="0" destOrd="0" presId="urn:microsoft.com/office/officeart/2017/3/layout/DropPinTimeline"/>
    <dgm:cxn modelId="{B659504B-18E4-4D89-A17C-34ABB280AE52}" srcId="{58FF46FB-368D-4E9C-A650-0513B8879DA8}" destId="{9A875394-CA1E-4432-AEEB-9054FCFF5E0E}" srcOrd="0" destOrd="0" parTransId="{FCC92BDD-6EA3-421D-9DA8-7D3A12D003B6}" sibTransId="{0314452B-82A0-42F4-9551-DF00CFFC3580}"/>
    <dgm:cxn modelId="{66B49C6C-FAFD-47B4-BF22-05A295C23D4E}" srcId="{05A24E01-5535-46B9-A9A1-A9A07E639A88}" destId="{8BAB5E6F-A65E-41DB-A296-0818B0E49F7C}" srcOrd="3" destOrd="0" parTransId="{886842C6-3EFC-4BE7-B417-415595758830}" sibTransId="{B407F4C3-8FC9-4E91-A0EC-6B33713CC9A5}"/>
    <dgm:cxn modelId="{15319551-A9EA-462E-845B-E5251E84291F}" srcId="{8B9AF88A-E1F7-4D3A-905F-87228D6A8655}" destId="{DF1ABFB3-B399-406F-91BD-DCDF9A38526B}" srcOrd="0" destOrd="0" parTransId="{78CB0E27-958C-4066-A189-8B36505E8204}" sibTransId="{70E4A1D3-514E-4327-991D-5CC9C6B41885}"/>
    <dgm:cxn modelId="{4876CF51-F110-4E25-8FD4-08D25B4B0AB8}" srcId="{D05E1923-5021-40F7-B4EF-E582E23A699D}" destId="{579089A8-5362-4BA4-9163-D19228C1808F}" srcOrd="0" destOrd="0" parTransId="{FB2DEB6E-B29F-4E51-960A-23ECC62EBF38}" sibTransId="{1C5328B1-AC18-4CF7-A034-BB0592F4A2A1}"/>
    <dgm:cxn modelId="{2617C475-F537-46A6-ADE1-4EB764853601}" srcId="{8BAB5E6F-A65E-41DB-A296-0818B0E49F7C}" destId="{332BC85C-1CF3-4F8F-ACB7-5B6D53744AE1}" srcOrd="0" destOrd="0" parTransId="{99F218FD-90FE-450E-A368-B3E3677E74E8}" sibTransId="{8D1CC686-B05C-4470-A959-236CC9C8BB70}"/>
    <dgm:cxn modelId="{B9F0B583-D02F-4EF4-83A8-DFD7B32B9433}" type="presOf" srcId="{9A875394-CA1E-4432-AEEB-9054FCFF5E0E}" destId="{D2143A46-815A-49BF-9455-C0385022444F}" srcOrd="0" destOrd="0" presId="urn:microsoft.com/office/officeart/2017/3/layout/DropPinTimeline"/>
    <dgm:cxn modelId="{DF6168D4-4FC3-42E4-8DAA-85BA8A678933}" type="presOf" srcId="{332BC85C-1CF3-4F8F-ACB7-5B6D53744AE1}" destId="{08CB2D5A-F46A-4E0E-9575-15F31D04AAC6}" srcOrd="0" destOrd="0" presId="urn:microsoft.com/office/officeart/2017/3/layout/DropPinTimeline"/>
    <dgm:cxn modelId="{72C4D6D9-419A-42C1-A76D-84599F65BB08}" srcId="{05A24E01-5535-46B9-A9A1-A9A07E639A88}" destId="{D05E1923-5021-40F7-B4EF-E582E23A699D}" srcOrd="1" destOrd="0" parTransId="{FD6C5CD2-9CED-4BE6-89CD-A5A5CCE63B3E}" sibTransId="{F020958C-EF86-4274-85F9-318F2792F7B6}"/>
    <dgm:cxn modelId="{C6A73EDB-89B0-4756-9ECD-83E9B8AB77E5}" type="presOf" srcId="{EFEB4D61-3A9C-4140-977F-3C3F5C9EE9D1}" destId="{96DDA0FE-83E2-423C-9F13-58A61EB68487}" srcOrd="0" destOrd="0" presId="urn:microsoft.com/office/officeart/2017/3/layout/DropPinTimeline"/>
    <dgm:cxn modelId="{FE7849EA-5B37-43C8-B217-CD4E30A8E545}" type="presOf" srcId="{05A24E01-5535-46B9-A9A1-A9A07E639A88}" destId="{6E9F3C9B-13CA-43A8-8836-0B2B41D07DEF}" srcOrd="0" destOrd="0" presId="urn:microsoft.com/office/officeart/2017/3/layout/DropPinTimeline"/>
    <dgm:cxn modelId="{E1474FF3-8E3C-4B30-985C-CE88BA0FE324}" srcId="{05A24E01-5535-46B9-A9A1-A9A07E639A88}" destId="{8B9AF88A-E1F7-4D3A-905F-87228D6A8655}" srcOrd="4" destOrd="0" parTransId="{933A8FED-7B84-4ED0-B6AA-2EE26A89B8EA}" sibTransId="{F11DD6EC-352C-4A0E-84AA-FEBE2F06BCF9}"/>
    <dgm:cxn modelId="{DC6269F4-0C31-4613-A809-E8E029CAD0D1}" type="presOf" srcId="{579089A8-5362-4BA4-9163-D19228C1808F}" destId="{B5F3F650-2E42-488A-AD4F-C4BD47D19A84}" srcOrd="0" destOrd="0" presId="urn:microsoft.com/office/officeart/2017/3/layout/DropPinTimeline"/>
    <dgm:cxn modelId="{2FED2A5E-98EB-4859-AB3F-062F22EEC890}" type="presParOf" srcId="{6E9F3C9B-13CA-43A8-8836-0B2B41D07DEF}" destId="{E8AACCBB-6709-4071-B389-3BB226B3A586}" srcOrd="0" destOrd="0" presId="urn:microsoft.com/office/officeart/2017/3/layout/DropPinTimeline"/>
    <dgm:cxn modelId="{6DE443D7-8EE2-4FBC-842D-B6B9C44204D0}" type="presParOf" srcId="{6E9F3C9B-13CA-43A8-8836-0B2B41D07DEF}" destId="{E6F74CED-5217-4282-85F1-1C12DC84731C}" srcOrd="1" destOrd="0" presId="urn:microsoft.com/office/officeart/2017/3/layout/DropPinTimeline"/>
    <dgm:cxn modelId="{C773189E-DF31-4C58-A290-F5DFD7DCF8B1}" type="presParOf" srcId="{E6F74CED-5217-4282-85F1-1C12DC84731C}" destId="{AC377099-4DAE-451C-ADE9-98036E2679B5}" srcOrd="0" destOrd="0" presId="urn:microsoft.com/office/officeart/2017/3/layout/DropPinTimeline"/>
    <dgm:cxn modelId="{04D71AD3-A9B8-46E1-AB82-BB594FCE110E}" type="presParOf" srcId="{AC377099-4DAE-451C-ADE9-98036E2679B5}" destId="{B6C94ECD-6415-4250-B4AD-F67BF5BECFB8}" srcOrd="0" destOrd="0" presId="urn:microsoft.com/office/officeart/2017/3/layout/DropPinTimeline"/>
    <dgm:cxn modelId="{4D9D677D-9448-43AF-978B-5C7E7661F4F9}" type="presParOf" srcId="{AC377099-4DAE-451C-ADE9-98036E2679B5}" destId="{0E99BB09-1B86-4308-A570-3981E6DD3A06}" srcOrd="1" destOrd="0" presId="urn:microsoft.com/office/officeart/2017/3/layout/DropPinTimeline"/>
    <dgm:cxn modelId="{C213A57E-D4AE-4C05-AA12-FE8CC1989639}" type="presParOf" srcId="{0E99BB09-1B86-4308-A570-3981E6DD3A06}" destId="{0ED6E8D6-BD44-4400-BC14-1BC75CB979A3}" srcOrd="0" destOrd="0" presId="urn:microsoft.com/office/officeart/2017/3/layout/DropPinTimeline"/>
    <dgm:cxn modelId="{927F0821-BB24-4368-A4D4-046EB89F39DD}" type="presParOf" srcId="{0E99BB09-1B86-4308-A570-3981E6DD3A06}" destId="{5B7FC7CF-F58D-48D5-8BCC-38D6EE87890B}" srcOrd="1" destOrd="0" presId="urn:microsoft.com/office/officeart/2017/3/layout/DropPinTimeline"/>
    <dgm:cxn modelId="{F517DE46-1EA2-46F3-8833-EE234EEF5B09}" type="presParOf" srcId="{AC377099-4DAE-451C-ADE9-98036E2679B5}" destId="{D2143A46-815A-49BF-9455-C0385022444F}" srcOrd="2" destOrd="0" presId="urn:microsoft.com/office/officeart/2017/3/layout/DropPinTimeline"/>
    <dgm:cxn modelId="{75F0F73C-AD49-4A34-842E-A65EF46645BA}" type="presParOf" srcId="{AC377099-4DAE-451C-ADE9-98036E2679B5}" destId="{8E3FB235-DF38-476B-9A0E-B1E583D50944}" srcOrd="3" destOrd="0" presId="urn:microsoft.com/office/officeart/2017/3/layout/DropPinTimeline"/>
    <dgm:cxn modelId="{071A2262-20BC-4D30-AB90-12B0A0FEB6EF}" type="presParOf" srcId="{AC377099-4DAE-451C-ADE9-98036E2679B5}" destId="{9AA05CE5-209F-4AD9-BE2C-2A69F76DA8F4}" srcOrd="4" destOrd="0" presId="urn:microsoft.com/office/officeart/2017/3/layout/DropPinTimeline"/>
    <dgm:cxn modelId="{0D0471BD-C944-46DB-9B0D-12B6F025E4F4}" type="presParOf" srcId="{AC377099-4DAE-451C-ADE9-98036E2679B5}" destId="{17350C28-DA10-4F3B-9FA2-0FE7C12A4ABE}" srcOrd="5" destOrd="0" presId="urn:microsoft.com/office/officeart/2017/3/layout/DropPinTimeline"/>
    <dgm:cxn modelId="{37FF9AEE-1EE5-440D-B822-B54671B03AAC}" type="presParOf" srcId="{E6F74CED-5217-4282-85F1-1C12DC84731C}" destId="{6DA7B85E-9DC6-4F3B-A2BF-09CDEEDB43BC}" srcOrd="1" destOrd="0" presId="urn:microsoft.com/office/officeart/2017/3/layout/DropPinTimeline"/>
    <dgm:cxn modelId="{3FF77B45-DC34-4E18-8B7E-49C274966E23}" type="presParOf" srcId="{E6F74CED-5217-4282-85F1-1C12DC84731C}" destId="{CF519A69-9940-494F-8406-D0D876E3CD26}" srcOrd="2" destOrd="0" presId="urn:microsoft.com/office/officeart/2017/3/layout/DropPinTimeline"/>
    <dgm:cxn modelId="{4E60349A-D4EB-4BFE-9374-0F079D59B1FC}" type="presParOf" srcId="{CF519A69-9940-494F-8406-D0D876E3CD26}" destId="{714429FF-AAA3-4358-8C5F-1A7F29AA2B7B}" srcOrd="0" destOrd="0" presId="urn:microsoft.com/office/officeart/2017/3/layout/DropPinTimeline"/>
    <dgm:cxn modelId="{0B07CD93-B91C-4CAF-B94C-3237B0C6F601}" type="presParOf" srcId="{CF519A69-9940-494F-8406-D0D876E3CD26}" destId="{AB8B1E8E-162B-4E3E-9E31-BA5CFBD3ED9D}" srcOrd="1" destOrd="0" presId="urn:microsoft.com/office/officeart/2017/3/layout/DropPinTimeline"/>
    <dgm:cxn modelId="{BB97917A-2BFB-4D8A-94BD-816B0C62D6F6}" type="presParOf" srcId="{AB8B1E8E-162B-4E3E-9E31-BA5CFBD3ED9D}" destId="{358CAA11-0A87-4861-8B4E-913B1EAD1334}" srcOrd="0" destOrd="0" presId="urn:microsoft.com/office/officeart/2017/3/layout/DropPinTimeline"/>
    <dgm:cxn modelId="{FDC4D318-B3AD-4E39-8663-3AFB57531D79}" type="presParOf" srcId="{AB8B1E8E-162B-4E3E-9E31-BA5CFBD3ED9D}" destId="{B1A1A837-F261-404B-A808-B2F4154CE8A2}" srcOrd="1" destOrd="0" presId="urn:microsoft.com/office/officeart/2017/3/layout/DropPinTimeline"/>
    <dgm:cxn modelId="{7F53703E-9DF0-45E5-AC76-7E0CCD3B06EA}" type="presParOf" srcId="{CF519A69-9940-494F-8406-D0D876E3CD26}" destId="{B5F3F650-2E42-488A-AD4F-C4BD47D19A84}" srcOrd="2" destOrd="0" presId="urn:microsoft.com/office/officeart/2017/3/layout/DropPinTimeline"/>
    <dgm:cxn modelId="{B59937ED-9C59-4BBD-AA3C-5D9159504926}" type="presParOf" srcId="{CF519A69-9940-494F-8406-D0D876E3CD26}" destId="{223C5207-4FA2-4A6C-8F43-20BD55767C99}" srcOrd="3" destOrd="0" presId="urn:microsoft.com/office/officeart/2017/3/layout/DropPinTimeline"/>
    <dgm:cxn modelId="{470C2FBB-9D40-4F2C-8107-12E2CA0E70BE}" type="presParOf" srcId="{CF519A69-9940-494F-8406-D0D876E3CD26}" destId="{4FE5EB5D-4CEF-4D0D-9394-0534E61844BE}" srcOrd="4" destOrd="0" presId="urn:microsoft.com/office/officeart/2017/3/layout/DropPinTimeline"/>
    <dgm:cxn modelId="{C1237DFD-87FD-434B-A5C8-02108EF43081}" type="presParOf" srcId="{CF519A69-9940-494F-8406-D0D876E3CD26}" destId="{EC869059-0AEC-4D98-8C46-CB603A342C72}" srcOrd="5" destOrd="0" presId="urn:microsoft.com/office/officeart/2017/3/layout/DropPinTimeline"/>
    <dgm:cxn modelId="{7A1441D0-A5AA-4E6C-9388-511DA29929BF}" type="presParOf" srcId="{E6F74CED-5217-4282-85F1-1C12DC84731C}" destId="{408BA715-9739-461D-BFDE-88EDAE355E60}" srcOrd="3" destOrd="0" presId="urn:microsoft.com/office/officeart/2017/3/layout/DropPinTimeline"/>
    <dgm:cxn modelId="{087F2A81-CFD9-4BF8-96FC-2D4ABA32462F}" type="presParOf" srcId="{E6F74CED-5217-4282-85F1-1C12DC84731C}" destId="{D512C7F9-87A6-4BA9-AFAC-03FF1578D945}" srcOrd="4" destOrd="0" presId="urn:microsoft.com/office/officeart/2017/3/layout/DropPinTimeline"/>
    <dgm:cxn modelId="{8C6217DA-A763-4946-99A2-03C618C428AF}" type="presParOf" srcId="{D512C7F9-87A6-4BA9-AFAC-03FF1578D945}" destId="{152AD014-AFD0-4700-A468-4D562874339A}" srcOrd="0" destOrd="0" presId="urn:microsoft.com/office/officeart/2017/3/layout/DropPinTimeline"/>
    <dgm:cxn modelId="{A6A34287-F5FF-46EE-9A88-F2ECF73903CE}" type="presParOf" srcId="{D512C7F9-87A6-4BA9-AFAC-03FF1578D945}" destId="{6CE2C4D8-4380-442D-A6C2-0B468BF3C74C}" srcOrd="1" destOrd="0" presId="urn:microsoft.com/office/officeart/2017/3/layout/DropPinTimeline"/>
    <dgm:cxn modelId="{D28BF9CF-F026-4786-A1AC-F4F785C54591}" type="presParOf" srcId="{6CE2C4D8-4380-442D-A6C2-0B468BF3C74C}" destId="{72C82E90-F103-439C-8371-CFFB0927B9DE}" srcOrd="0" destOrd="0" presId="urn:microsoft.com/office/officeart/2017/3/layout/DropPinTimeline"/>
    <dgm:cxn modelId="{E33A6BB5-6D3A-4D44-AEFC-75BAB101C26D}" type="presParOf" srcId="{6CE2C4D8-4380-442D-A6C2-0B468BF3C74C}" destId="{5D519322-C1DD-47AE-92C0-13575134BC76}" srcOrd="1" destOrd="0" presId="urn:microsoft.com/office/officeart/2017/3/layout/DropPinTimeline"/>
    <dgm:cxn modelId="{0BFD1614-5731-4306-81F7-E2C949C32A93}" type="presParOf" srcId="{D512C7F9-87A6-4BA9-AFAC-03FF1578D945}" destId="{96DDA0FE-83E2-423C-9F13-58A61EB68487}" srcOrd="2" destOrd="0" presId="urn:microsoft.com/office/officeart/2017/3/layout/DropPinTimeline"/>
    <dgm:cxn modelId="{06EDED26-E685-42BC-BFC2-75C7EA695E40}" type="presParOf" srcId="{D512C7F9-87A6-4BA9-AFAC-03FF1578D945}" destId="{2D6C7916-1130-46A8-833B-A6278CBD2192}" srcOrd="3" destOrd="0" presId="urn:microsoft.com/office/officeart/2017/3/layout/DropPinTimeline"/>
    <dgm:cxn modelId="{A20C8A5A-2D9A-4EF7-BC83-D5EE4B16698D}" type="presParOf" srcId="{D512C7F9-87A6-4BA9-AFAC-03FF1578D945}" destId="{4D953791-5C2F-4A75-A8F4-6ED7EAB5E015}" srcOrd="4" destOrd="0" presId="urn:microsoft.com/office/officeart/2017/3/layout/DropPinTimeline"/>
    <dgm:cxn modelId="{6780D10C-523A-4885-B5BF-84F303790098}" type="presParOf" srcId="{D512C7F9-87A6-4BA9-AFAC-03FF1578D945}" destId="{22A72E40-4DCC-4F48-AADD-29738FD37A2C}" srcOrd="5" destOrd="0" presId="urn:microsoft.com/office/officeart/2017/3/layout/DropPinTimeline"/>
    <dgm:cxn modelId="{30EAF1CE-B96B-4CA5-BF13-51DD8040A559}" type="presParOf" srcId="{E6F74CED-5217-4282-85F1-1C12DC84731C}" destId="{E168BB9F-20D9-474F-9E39-4872B40634C6}" srcOrd="5" destOrd="0" presId="urn:microsoft.com/office/officeart/2017/3/layout/DropPinTimeline"/>
    <dgm:cxn modelId="{39415FEC-72C6-4C74-A821-E354E744CD96}" type="presParOf" srcId="{E6F74CED-5217-4282-85F1-1C12DC84731C}" destId="{A62622B1-7EF4-49B6-9AC7-B54F0E2A0C74}" srcOrd="6" destOrd="0" presId="urn:microsoft.com/office/officeart/2017/3/layout/DropPinTimeline"/>
    <dgm:cxn modelId="{D67F013A-C0A0-41F6-B6F2-E904B1BB7A8F}" type="presParOf" srcId="{A62622B1-7EF4-49B6-9AC7-B54F0E2A0C74}" destId="{14282312-87CB-41BB-A02D-C594BBEF33C7}" srcOrd="0" destOrd="0" presId="urn:microsoft.com/office/officeart/2017/3/layout/DropPinTimeline"/>
    <dgm:cxn modelId="{AA55F469-83D2-4E02-B111-0206AAFCAA06}" type="presParOf" srcId="{A62622B1-7EF4-49B6-9AC7-B54F0E2A0C74}" destId="{D554C1A5-AF8E-41FC-A779-25BD6B11F91F}" srcOrd="1" destOrd="0" presId="urn:microsoft.com/office/officeart/2017/3/layout/DropPinTimeline"/>
    <dgm:cxn modelId="{033C6509-70C8-4B85-9F92-724CDBB68078}" type="presParOf" srcId="{D554C1A5-AF8E-41FC-A779-25BD6B11F91F}" destId="{17331DD9-74CF-4A3A-86BA-F4B9DBEAB944}" srcOrd="0" destOrd="0" presId="urn:microsoft.com/office/officeart/2017/3/layout/DropPinTimeline"/>
    <dgm:cxn modelId="{C7CCDF66-BA72-4EDC-AE16-CAA6317954F0}" type="presParOf" srcId="{D554C1A5-AF8E-41FC-A779-25BD6B11F91F}" destId="{515AAB83-BD07-4B9E-9A3B-858C0B126F9C}" srcOrd="1" destOrd="0" presId="urn:microsoft.com/office/officeart/2017/3/layout/DropPinTimeline"/>
    <dgm:cxn modelId="{E8437A29-F853-4553-AB29-152AF603DF52}" type="presParOf" srcId="{A62622B1-7EF4-49B6-9AC7-B54F0E2A0C74}" destId="{08CB2D5A-F46A-4E0E-9575-15F31D04AAC6}" srcOrd="2" destOrd="0" presId="urn:microsoft.com/office/officeart/2017/3/layout/DropPinTimeline"/>
    <dgm:cxn modelId="{1F3D9CE2-342F-4335-BD41-5AA59D2BD7BD}" type="presParOf" srcId="{A62622B1-7EF4-49B6-9AC7-B54F0E2A0C74}" destId="{7C1E6B4A-59F7-4018-A403-E1CCAEE78BA1}" srcOrd="3" destOrd="0" presId="urn:microsoft.com/office/officeart/2017/3/layout/DropPinTimeline"/>
    <dgm:cxn modelId="{FFF1ACE9-B2B3-4E83-877B-F9633E8EE135}" type="presParOf" srcId="{A62622B1-7EF4-49B6-9AC7-B54F0E2A0C74}" destId="{A03C5372-D306-43AC-B406-6F8183849431}" srcOrd="4" destOrd="0" presId="urn:microsoft.com/office/officeart/2017/3/layout/DropPinTimeline"/>
    <dgm:cxn modelId="{D8A09163-94A5-46BD-9FA2-C3372A01AA32}" type="presParOf" srcId="{A62622B1-7EF4-49B6-9AC7-B54F0E2A0C74}" destId="{90926F0B-05E0-48AF-9C69-5C494731F877}" srcOrd="5" destOrd="0" presId="urn:microsoft.com/office/officeart/2017/3/layout/DropPinTimeline"/>
    <dgm:cxn modelId="{80084466-50AF-445A-BE2A-0C51919B9169}" type="presParOf" srcId="{E6F74CED-5217-4282-85F1-1C12DC84731C}" destId="{9EA695E3-93D5-405B-8AF6-0B8537A964FD}" srcOrd="7" destOrd="0" presId="urn:microsoft.com/office/officeart/2017/3/layout/DropPinTimeline"/>
    <dgm:cxn modelId="{007CF318-F68B-4FFC-ADA6-3D9D6A3AA152}" type="presParOf" srcId="{E6F74CED-5217-4282-85F1-1C12DC84731C}" destId="{05956D37-804F-419D-9E8C-30D41D06DC3E}" srcOrd="8" destOrd="0" presId="urn:microsoft.com/office/officeart/2017/3/layout/DropPinTimeline"/>
    <dgm:cxn modelId="{FAB9E562-4579-4BDB-8C1D-AABEAFCB2610}" type="presParOf" srcId="{05956D37-804F-419D-9E8C-30D41D06DC3E}" destId="{58B7B786-A0AD-4662-8D54-C5C572D2C32C}" srcOrd="0" destOrd="0" presId="urn:microsoft.com/office/officeart/2017/3/layout/DropPinTimeline"/>
    <dgm:cxn modelId="{8283382D-2F6E-4717-B025-1A8C73B65ADB}" type="presParOf" srcId="{05956D37-804F-419D-9E8C-30D41D06DC3E}" destId="{E4704426-333D-4092-A035-BBC55DB8579D}" srcOrd="1" destOrd="0" presId="urn:microsoft.com/office/officeart/2017/3/layout/DropPinTimeline"/>
    <dgm:cxn modelId="{85723DC0-955B-4B2A-AF28-CF8BFFC2E264}" type="presParOf" srcId="{E4704426-333D-4092-A035-BBC55DB8579D}" destId="{A55439AF-6893-479D-8B57-31FBC13C553F}" srcOrd="0" destOrd="0" presId="urn:microsoft.com/office/officeart/2017/3/layout/DropPinTimeline"/>
    <dgm:cxn modelId="{91888A85-75D0-4D33-9F39-A49766251D61}" type="presParOf" srcId="{E4704426-333D-4092-A035-BBC55DB8579D}" destId="{A22B1C16-7FF0-4DBE-B32E-E43FEB1E2EAC}" srcOrd="1" destOrd="0" presId="urn:microsoft.com/office/officeart/2017/3/layout/DropPinTimeline"/>
    <dgm:cxn modelId="{CD06CDC2-25F5-44FB-B0B1-C39F32E155BE}" type="presParOf" srcId="{05956D37-804F-419D-9E8C-30D41D06DC3E}" destId="{1B55AA6D-649D-4145-93EB-08B866A4D4E5}" srcOrd="2" destOrd="0" presId="urn:microsoft.com/office/officeart/2017/3/layout/DropPinTimeline"/>
    <dgm:cxn modelId="{0B21D911-BF72-41CD-BB03-4F9717477846}" type="presParOf" srcId="{05956D37-804F-419D-9E8C-30D41D06DC3E}" destId="{3FA5D5AE-9CAE-4D19-9765-BCEE62095312}" srcOrd="3" destOrd="0" presId="urn:microsoft.com/office/officeart/2017/3/layout/DropPinTimeline"/>
    <dgm:cxn modelId="{80BFAECA-ADC5-41A5-BA11-A4CC8D9557A9}" type="presParOf" srcId="{05956D37-804F-419D-9E8C-30D41D06DC3E}" destId="{FE6CA7EB-68EC-4E76-9051-08C4CF370101}" srcOrd="4" destOrd="0" presId="urn:microsoft.com/office/officeart/2017/3/layout/DropPinTimeline"/>
    <dgm:cxn modelId="{98E4E629-85DB-45DC-A90A-9FAAB58EFF55}" type="presParOf" srcId="{05956D37-804F-419D-9E8C-30D41D06DC3E}" destId="{070CED43-982E-487C-9CC2-CFAEABD4D2D8}"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CCBB-6709-4071-B389-3BB226B3A586}">
      <dsp:nvSpPr>
        <dsp:cNvPr id="0" name=""/>
        <dsp:cNvSpPr/>
      </dsp:nvSpPr>
      <dsp:spPr>
        <a:xfrm>
          <a:off x="0" y="2185511"/>
          <a:ext cx="8782049" cy="0"/>
        </a:xfrm>
        <a:prstGeom prst="line">
          <a:avLst/>
        </a:prstGeom>
        <a:solidFill>
          <a:schemeClr val="lt1">
            <a:alpha val="90000"/>
            <a:hueOff val="0"/>
            <a:satOff val="0"/>
            <a:lumOff val="0"/>
            <a:alphaOff val="0"/>
          </a:schemeClr>
        </a:solidFill>
        <a:ln w="19050" cap="flat" cmpd="sng" algn="ctr">
          <a:solidFill>
            <a:schemeClr val="accent2">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ED6E8D6-BD44-4400-BC14-1BC75CB979A3}">
      <dsp:nvSpPr>
        <dsp:cNvPr id="0" name=""/>
        <dsp:cNvSpPr/>
      </dsp:nvSpPr>
      <dsp:spPr>
        <a:xfrm rot="8100000">
          <a:off x="71775" y="503674"/>
          <a:ext cx="321441" cy="321441"/>
        </a:xfrm>
        <a:prstGeom prst="teardrop">
          <a:avLst>
            <a:gd name="adj" fmla="val 115000"/>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FC7CF-F58D-48D5-8BCC-38D6EE87890B}">
      <dsp:nvSpPr>
        <dsp:cNvPr id="0" name=""/>
        <dsp:cNvSpPr/>
      </dsp:nvSpPr>
      <dsp:spPr>
        <a:xfrm>
          <a:off x="107484" y="539384"/>
          <a:ext cx="250022" cy="250022"/>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143A46-815A-49BF-9455-C0385022444F}">
      <dsp:nvSpPr>
        <dsp:cNvPr id="0" name=""/>
        <dsp:cNvSpPr/>
      </dsp:nvSpPr>
      <dsp:spPr>
        <a:xfrm>
          <a:off x="626742" y="891688"/>
          <a:ext cx="1951088" cy="1293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endParaRPr lang="en-US" sz="1200" b="0" kern="1200" dirty="0">
            <a:solidFill>
              <a:schemeClr val="tx1"/>
            </a:solidFill>
            <a:latin typeface="+mn-lt"/>
          </a:endParaRPr>
        </a:p>
      </dsp:txBody>
      <dsp:txXfrm>
        <a:off x="626742" y="891688"/>
        <a:ext cx="1951088" cy="1293822"/>
      </dsp:txXfrm>
    </dsp:sp>
    <dsp:sp modelId="{8E3FB235-DF38-476B-9A0E-B1E583D50944}">
      <dsp:nvSpPr>
        <dsp:cNvPr id="0" name=""/>
        <dsp:cNvSpPr/>
      </dsp:nvSpPr>
      <dsp:spPr>
        <a:xfrm>
          <a:off x="626742" y="437102"/>
          <a:ext cx="1951088" cy="45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solidFill>
                <a:schemeClr val="tx1"/>
              </a:solidFill>
              <a:latin typeface="+mn-lt"/>
            </a:rPr>
            <a:t>Immediately</a:t>
          </a:r>
        </a:p>
      </dsp:txBody>
      <dsp:txXfrm>
        <a:off x="626742" y="437102"/>
        <a:ext cx="1951088" cy="454586"/>
      </dsp:txXfrm>
    </dsp:sp>
    <dsp:sp modelId="{9AA05CE5-209F-4AD9-BE2C-2A69F76DA8F4}">
      <dsp:nvSpPr>
        <dsp:cNvPr id="0" name=""/>
        <dsp:cNvSpPr/>
      </dsp:nvSpPr>
      <dsp:spPr>
        <a:xfrm>
          <a:off x="232495" y="891688"/>
          <a:ext cx="0" cy="1293822"/>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B6C94ECD-6415-4250-B4AD-F67BF5BECFB8}">
      <dsp:nvSpPr>
        <dsp:cNvPr id="0" name=""/>
        <dsp:cNvSpPr/>
      </dsp:nvSpPr>
      <dsp:spPr>
        <a:xfrm>
          <a:off x="191583" y="2144598"/>
          <a:ext cx="81825" cy="81825"/>
        </a:xfrm>
        <a:prstGeom prst="ellipse">
          <a:avLst/>
        </a:prstGeom>
        <a:solidFill>
          <a:schemeClr val="accent2">
            <a:shade val="90000"/>
            <a:hueOff val="0"/>
            <a:satOff val="0"/>
            <a:lumOff val="0"/>
            <a:alphaOff val="0"/>
          </a:scheme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8CAA11-0A87-4861-8B4E-913B1EAD1334}">
      <dsp:nvSpPr>
        <dsp:cNvPr id="0" name=""/>
        <dsp:cNvSpPr/>
      </dsp:nvSpPr>
      <dsp:spPr>
        <a:xfrm rot="18900000">
          <a:off x="1035882" y="3464626"/>
          <a:ext cx="321441" cy="321441"/>
        </a:xfrm>
        <a:prstGeom prst="teardrop">
          <a:avLst>
            <a:gd name="adj" fmla="val 115000"/>
          </a:avLst>
        </a:prstGeom>
        <a:solidFill>
          <a:schemeClr val="accent2"/>
        </a:solidFill>
        <a:ln w="12700" cap="flat" cmpd="sng" algn="ctr">
          <a:solidFill>
            <a:schemeClr val="accent2">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1A837-F261-404B-A808-B2F4154CE8A2}">
      <dsp:nvSpPr>
        <dsp:cNvPr id="0" name=""/>
        <dsp:cNvSpPr/>
      </dsp:nvSpPr>
      <dsp:spPr>
        <a:xfrm>
          <a:off x="1071591" y="3500335"/>
          <a:ext cx="250022" cy="250022"/>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3F650-2E42-488A-AD4F-C4BD47D19A84}">
      <dsp:nvSpPr>
        <dsp:cNvPr id="0" name=""/>
        <dsp:cNvSpPr/>
      </dsp:nvSpPr>
      <dsp:spPr>
        <a:xfrm>
          <a:off x="1508827" y="2186624"/>
          <a:ext cx="3291283" cy="109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endParaRPr lang="en-US" sz="1200" b="0" kern="1200" dirty="0">
            <a:solidFill>
              <a:schemeClr val="tx1"/>
            </a:solidFill>
            <a:latin typeface="+mn-lt"/>
          </a:endParaRPr>
        </a:p>
        <a:p>
          <a:pPr marL="0" lvl="0" indent="0" algn="l" defTabSz="533400">
            <a:lnSpc>
              <a:spcPct val="90000"/>
            </a:lnSpc>
            <a:spcBef>
              <a:spcPct val="0"/>
            </a:spcBef>
            <a:spcAft>
              <a:spcPct val="35000"/>
            </a:spcAft>
            <a:buNone/>
          </a:pPr>
          <a:endParaRPr lang="en-US" sz="1200" b="0" kern="1200" dirty="0">
            <a:solidFill>
              <a:schemeClr val="tx1"/>
            </a:solidFill>
            <a:latin typeface="+mn-lt"/>
          </a:endParaRPr>
        </a:p>
        <a:p>
          <a:pPr marL="0" lvl="0" indent="0" algn="l" defTabSz="533400">
            <a:lnSpc>
              <a:spcPct val="90000"/>
            </a:lnSpc>
            <a:spcBef>
              <a:spcPct val="0"/>
            </a:spcBef>
            <a:spcAft>
              <a:spcPct val="35000"/>
            </a:spcAft>
            <a:buNone/>
          </a:pPr>
          <a:endParaRPr lang="en-US" sz="1200" b="0" kern="1200" dirty="0">
            <a:solidFill>
              <a:schemeClr val="tx1"/>
            </a:solidFill>
            <a:latin typeface="+mn-lt"/>
          </a:endParaRPr>
        </a:p>
        <a:p>
          <a:pPr marL="0" lvl="0" indent="0" algn="l" defTabSz="533400">
            <a:lnSpc>
              <a:spcPct val="90000"/>
            </a:lnSpc>
            <a:spcBef>
              <a:spcPct val="0"/>
            </a:spcBef>
            <a:spcAft>
              <a:spcPts val="0"/>
            </a:spcAft>
            <a:buNone/>
          </a:pPr>
          <a:r>
            <a:rPr lang="en-US" sz="1400" b="0" kern="1200" dirty="0">
              <a:solidFill>
                <a:schemeClr val="tx1"/>
              </a:solidFill>
              <a:latin typeface="+mn-lt"/>
            </a:rPr>
            <a:t>When required, report to OSHA</a:t>
          </a:r>
        </a:p>
        <a:p>
          <a:pPr marL="0" lvl="0" indent="0" algn="l" defTabSz="533400">
            <a:lnSpc>
              <a:spcPct val="90000"/>
            </a:lnSpc>
            <a:spcBef>
              <a:spcPct val="0"/>
            </a:spcBef>
            <a:spcAft>
              <a:spcPts val="0"/>
            </a:spcAft>
            <a:buNone/>
          </a:pPr>
          <a:r>
            <a:rPr lang="en-US" sz="1400" b="0" i="0" kern="1200" dirty="0">
              <a:solidFill>
                <a:schemeClr val="tx1"/>
              </a:solidFill>
            </a:rPr>
            <a:t>loss of an eye, an amputation or avulsion that includes bone or cartilage loss, in-patient hospitalization, catastrophe, or fatality</a:t>
          </a:r>
          <a:endParaRPr lang="en-US" sz="1400" b="0" kern="1200" dirty="0">
            <a:solidFill>
              <a:schemeClr val="tx1"/>
            </a:solidFill>
            <a:latin typeface="+mn-lt"/>
          </a:endParaRPr>
        </a:p>
      </dsp:txBody>
      <dsp:txXfrm>
        <a:off x="1508827" y="2186624"/>
        <a:ext cx="3291283" cy="1092658"/>
      </dsp:txXfrm>
    </dsp:sp>
    <dsp:sp modelId="{223C5207-4FA2-4A6C-8F43-20BD55767C99}">
      <dsp:nvSpPr>
        <dsp:cNvPr id="0" name=""/>
        <dsp:cNvSpPr/>
      </dsp:nvSpPr>
      <dsp:spPr>
        <a:xfrm>
          <a:off x="1508827" y="3415205"/>
          <a:ext cx="3291283" cy="383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solidFill>
                <a:schemeClr val="tx1"/>
              </a:solidFill>
              <a:latin typeface="+mn-lt"/>
            </a:rPr>
            <a:t>Within 24 hours</a:t>
          </a:r>
        </a:p>
      </dsp:txBody>
      <dsp:txXfrm>
        <a:off x="1508827" y="3415205"/>
        <a:ext cx="3291283" cy="383907"/>
      </dsp:txXfrm>
    </dsp:sp>
    <dsp:sp modelId="{4FE5EB5D-4CEF-4D0D-9394-0534E61844BE}">
      <dsp:nvSpPr>
        <dsp:cNvPr id="0" name=""/>
        <dsp:cNvSpPr/>
      </dsp:nvSpPr>
      <dsp:spPr>
        <a:xfrm>
          <a:off x="1199422" y="2175354"/>
          <a:ext cx="0" cy="1293822"/>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714429FF-AAA3-4358-8C5F-1A7F29AA2B7B}">
      <dsp:nvSpPr>
        <dsp:cNvPr id="0" name=""/>
        <dsp:cNvSpPr/>
      </dsp:nvSpPr>
      <dsp:spPr>
        <a:xfrm>
          <a:off x="1158509" y="2134441"/>
          <a:ext cx="81825" cy="8182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C82E90-F103-439C-8371-CFFB0927B9DE}">
      <dsp:nvSpPr>
        <dsp:cNvPr id="0" name=""/>
        <dsp:cNvSpPr/>
      </dsp:nvSpPr>
      <dsp:spPr>
        <a:xfrm rot="8100000">
          <a:off x="3350233" y="503674"/>
          <a:ext cx="321441" cy="321441"/>
        </a:xfrm>
        <a:prstGeom prst="teardrop">
          <a:avLst>
            <a:gd name="adj" fmla="val 115000"/>
          </a:avLst>
        </a:prstGeom>
        <a:solidFill>
          <a:schemeClr val="accent2"/>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9322-C1DD-47AE-92C0-13575134BC76}">
      <dsp:nvSpPr>
        <dsp:cNvPr id="0" name=""/>
        <dsp:cNvSpPr/>
      </dsp:nvSpPr>
      <dsp:spPr>
        <a:xfrm>
          <a:off x="3385942" y="539384"/>
          <a:ext cx="250022" cy="250022"/>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6DDA0FE-83E2-423C-9F13-58A61EB68487}">
      <dsp:nvSpPr>
        <dsp:cNvPr id="0" name=""/>
        <dsp:cNvSpPr/>
      </dsp:nvSpPr>
      <dsp:spPr>
        <a:xfrm>
          <a:off x="3842522" y="891688"/>
          <a:ext cx="2076443" cy="1293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0" kern="1200" dirty="0">
              <a:solidFill>
                <a:schemeClr val="tx1"/>
              </a:solidFill>
              <a:latin typeface="+mn-lt"/>
            </a:rPr>
            <a:t>If medical attention sought, complete 801 and send it to </a:t>
          </a:r>
          <a:r>
            <a:rPr lang="en-US" sz="1400" b="0" kern="1200" dirty="0">
              <a:solidFill>
                <a:schemeClr val="tx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saif801@saif.com</a:t>
          </a:r>
          <a:r>
            <a:rPr lang="en-US" sz="1400" b="0" kern="1200" dirty="0">
              <a:solidFill>
                <a:schemeClr val="tx1"/>
              </a:solidFill>
              <a:latin typeface="+mn-lt"/>
            </a:rPr>
            <a:t>, your Safety Specialist, and cc: Tracy Garcia</a:t>
          </a:r>
        </a:p>
      </dsp:txBody>
      <dsp:txXfrm>
        <a:off x="3842522" y="891688"/>
        <a:ext cx="2076443" cy="1293822"/>
      </dsp:txXfrm>
    </dsp:sp>
    <dsp:sp modelId="{2D6C7916-1130-46A8-833B-A6278CBD2192}">
      <dsp:nvSpPr>
        <dsp:cNvPr id="0" name=""/>
        <dsp:cNvSpPr/>
      </dsp:nvSpPr>
      <dsp:spPr>
        <a:xfrm>
          <a:off x="3842522" y="437102"/>
          <a:ext cx="2076443" cy="45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solidFill>
                <a:schemeClr val="tx1"/>
              </a:solidFill>
              <a:latin typeface="+mn-lt"/>
            </a:rPr>
            <a:t>Within 5 days</a:t>
          </a:r>
        </a:p>
      </dsp:txBody>
      <dsp:txXfrm>
        <a:off x="3842522" y="437102"/>
        <a:ext cx="2076443" cy="454586"/>
      </dsp:txXfrm>
    </dsp:sp>
    <dsp:sp modelId="{4D953791-5C2F-4A75-A8F4-6ED7EAB5E015}">
      <dsp:nvSpPr>
        <dsp:cNvPr id="0" name=""/>
        <dsp:cNvSpPr/>
      </dsp:nvSpPr>
      <dsp:spPr>
        <a:xfrm>
          <a:off x="3510953" y="891688"/>
          <a:ext cx="0" cy="1293822"/>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152AD014-AFD0-4700-A468-4D562874339A}">
      <dsp:nvSpPr>
        <dsp:cNvPr id="0" name=""/>
        <dsp:cNvSpPr/>
      </dsp:nvSpPr>
      <dsp:spPr>
        <a:xfrm>
          <a:off x="3470041" y="2144598"/>
          <a:ext cx="81825" cy="8182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331DD9-74CF-4A3A-86BA-F4B9DBEAB944}">
      <dsp:nvSpPr>
        <dsp:cNvPr id="0" name=""/>
        <dsp:cNvSpPr/>
      </dsp:nvSpPr>
      <dsp:spPr>
        <a:xfrm rot="18900000">
          <a:off x="4842879" y="3624427"/>
          <a:ext cx="321441" cy="321441"/>
        </a:xfrm>
        <a:prstGeom prst="teardrop">
          <a:avLst>
            <a:gd name="adj" fmla="val 115000"/>
          </a:avLst>
        </a:prstGeom>
        <a:solidFill>
          <a:schemeClr val="accent2"/>
        </a:solidFill>
        <a:ln w="12700" cap="flat" cmpd="sng" algn="ctr">
          <a:solidFill>
            <a:schemeClr val="accent2">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AAB83-BD07-4B9E-9A3B-858C0B126F9C}">
      <dsp:nvSpPr>
        <dsp:cNvPr id="0" name=""/>
        <dsp:cNvSpPr/>
      </dsp:nvSpPr>
      <dsp:spPr>
        <a:xfrm>
          <a:off x="4878589" y="3660137"/>
          <a:ext cx="250022" cy="250022"/>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CB2D5A-F46A-4E0E-9575-15F31D04AAC6}">
      <dsp:nvSpPr>
        <dsp:cNvPr id="0" name=""/>
        <dsp:cNvSpPr/>
      </dsp:nvSpPr>
      <dsp:spPr>
        <a:xfrm>
          <a:off x="5190642" y="1846724"/>
          <a:ext cx="2058323" cy="201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ctr" defTabSz="622300">
            <a:lnSpc>
              <a:spcPct val="100000"/>
            </a:lnSpc>
            <a:spcBef>
              <a:spcPct val="0"/>
            </a:spcBef>
            <a:spcAft>
              <a:spcPts val="0"/>
            </a:spcAft>
            <a:buNone/>
          </a:pPr>
          <a:r>
            <a:rPr lang="en-US" sz="1400" b="0" kern="1200" dirty="0">
              <a:solidFill>
                <a:schemeClr val="tx1"/>
              </a:solidFill>
              <a:latin typeface="+mn-lt"/>
            </a:rPr>
            <a:t>Updated doc notes (work releases) sent to Supervisor and Safety Specialist</a:t>
          </a:r>
        </a:p>
        <a:p>
          <a:pPr marL="0" lvl="0" indent="0" algn="l" defTabSz="622300">
            <a:lnSpc>
              <a:spcPct val="90000"/>
            </a:lnSpc>
            <a:spcBef>
              <a:spcPct val="0"/>
            </a:spcBef>
            <a:spcAft>
              <a:spcPct val="35000"/>
            </a:spcAft>
            <a:buNone/>
          </a:pPr>
          <a:endParaRPr lang="en-US" sz="1200" b="0" kern="1200" dirty="0">
            <a:solidFill>
              <a:schemeClr val="tx1"/>
            </a:solidFill>
            <a:latin typeface="+mn-lt"/>
          </a:endParaRPr>
        </a:p>
        <a:p>
          <a:pPr marL="0" lvl="0" indent="0" algn="l" defTabSz="622300">
            <a:lnSpc>
              <a:spcPct val="90000"/>
            </a:lnSpc>
            <a:spcBef>
              <a:spcPct val="0"/>
            </a:spcBef>
            <a:spcAft>
              <a:spcPct val="35000"/>
            </a:spcAft>
            <a:buNone/>
          </a:pPr>
          <a:endParaRPr lang="en-US" sz="1200" b="0" kern="1200" dirty="0">
            <a:solidFill>
              <a:schemeClr val="tx1"/>
            </a:solidFill>
            <a:latin typeface="+mn-lt"/>
          </a:endParaRPr>
        </a:p>
      </dsp:txBody>
      <dsp:txXfrm>
        <a:off x="5190642" y="1846724"/>
        <a:ext cx="2058323" cy="2019229"/>
      </dsp:txXfrm>
    </dsp:sp>
    <dsp:sp modelId="{7C1E6B4A-59F7-4018-A403-E1CCAEE78BA1}">
      <dsp:nvSpPr>
        <dsp:cNvPr id="0" name=""/>
        <dsp:cNvSpPr/>
      </dsp:nvSpPr>
      <dsp:spPr>
        <a:xfrm>
          <a:off x="5190642" y="3375813"/>
          <a:ext cx="2058323" cy="70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solidFill>
                <a:schemeClr val="tx1"/>
              </a:solidFill>
              <a:latin typeface="+mn-lt"/>
            </a:rPr>
            <a:t>Every Two Weeks</a:t>
          </a:r>
        </a:p>
      </dsp:txBody>
      <dsp:txXfrm>
        <a:off x="5190642" y="3375813"/>
        <a:ext cx="2058323" cy="709459"/>
      </dsp:txXfrm>
    </dsp:sp>
    <dsp:sp modelId="{A03C5372-D306-43AC-B406-6F8183849431}">
      <dsp:nvSpPr>
        <dsp:cNvPr id="0" name=""/>
        <dsp:cNvSpPr/>
      </dsp:nvSpPr>
      <dsp:spPr>
        <a:xfrm flipH="1" flipV="1">
          <a:off x="4994708" y="2156557"/>
          <a:ext cx="0" cy="1352355"/>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14282312-87CB-41BB-A02D-C594BBEF33C7}">
      <dsp:nvSpPr>
        <dsp:cNvPr id="0" name=""/>
        <dsp:cNvSpPr/>
      </dsp:nvSpPr>
      <dsp:spPr>
        <a:xfrm flipH="1" flipV="1">
          <a:off x="4982167" y="2143060"/>
          <a:ext cx="25081" cy="85527"/>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5439AF-6893-479D-8B57-31FBC13C553F}">
      <dsp:nvSpPr>
        <dsp:cNvPr id="0" name=""/>
        <dsp:cNvSpPr/>
      </dsp:nvSpPr>
      <dsp:spPr>
        <a:xfrm rot="8100000">
          <a:off x="6090413" y="503674"/>
          <a:ext cx="321441" cy="321441"/>
        </a:xfrm>
        <a:prstGeom prst="teardrop">
          <a:avLst>
            <a:gd name="adj" fmla="val 115000"/>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B1C16-7FF0-4DBE-B32E-E43FEB1E2EAC}">
      <dsp:nvSpPr>
        <dsp:cNvPr id="0" name=""/>
        <dsp:cNvSpPr/>
      </dsp:nvSpPr>
      <dsp:spPr>
        <a:xfrm>
          <a:off x="6126122" y="539384"/>
          <a:ext cx="250022" cy="250022"/>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55AA6D-649D-4145-93EB-08B866A4D4E5}">
      <dsp:nvSpPr>
        <dsp:cNvPr id="0" name=""/>
        <dsp:cNvSpPr/>
      </dsp:nvSpPr>
      <dsp:spPr>
        <a:xfrm>
          <a:off x="6501813" y="891688"/>
          <a:ext cx="2238220" cy="1293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0" kern="1200" dirty="0">
              <a:solidFill>
                <a:schemeClr val="tx1"/>
              </a:solidFill>
              <a:latin typeface="+mn-lt"/>
            </a:rPr>
            <a:t>Review accident / incident analysis with your Safety Committee</a:t>
          </a:r>
          <a:endParaRPr lang="en-US" sz="1400" b="1" kern="1200" dirty="0">
            <a:solidFill>
              <a:schemeClr val="tx1"/>
            </a:solidFill>
            <a:latin typeface="+mn-lt"/>
          </a:endParaRPr>
        </a:p>
      </dsp:txBody>
      <dsp:txXfrm>
        <a:off x="6501813" y="891688"/>
        <a:ext cx="2238220" cy="1293822"/>
      </dsp:txXfrm>
    </dsp:sp>
    <dsp:sp modelId="{3FA5D5AE-9CAE-4D19-9765-BCEE62095312}">
      <dsp:nvSpPr>
        <dsp:cNvPr id="0" name=""/>
        <dsp:cNvSpPr/>
      </dsp:nvSpPr>
      <dsp:spPr>
        <a:xfrm>
          <a:off x="6501813" y="437102"/>
          <a:ext cx="2238220" cy="45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solidFill>
                <a:schemeClr val="tx1"/>
              </a:solidFill>
              <a:latin typeface="+mn-lt"/>
            </a:rPr>
            <a:t>Every 30 days</a:t>
          </a:r>
        </a:p>
      </dsp:txBody>
      <dsp:txXfrm>
        <a:off x="6501813" y="437102"/>
        <a:ext cx="2238220" cy="454586"/>
      </dsp:txXfrm>
    </dsp:sp>
    <dsp:sp modelId="{FE6CA7EB-68EC-4E76-9051-08C4CF370101}">
      <dsp:nvSpPr>
        <dsp:cNvPr id="0" name=""/>
        <dsp:cNvSpPr/>
      </dsp:nvSpPr>
      <dsp:spPr>
        <a:xfrm>
          <a:off x="6251133" y="891688"/>
          <a:ext cx="0" cy="1293822"/>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58B7B786-A0AD-4662-8D54-C5C572D2C32C}">
      <dsp:nvSpPr>
        <dsp:cNvPr id="0" name=""/>
        <dsp:cNvSpPr/>
      </dsp:nvSpPr>
      <dsp:spPr>
        <a:xfrm>
          <a:off x="6210221" y="2144598"/>
          <a:ext cx="81825" cy="8182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85D6D-5AC5-4C81-819B-FCDDB667A0A8}" type="datetimeFigureOut">
              <a:rPr lang="en-US" smtClean="0"/>
              <a:t>9/10/2025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341DC-6BC1-4CF5-A5ED-47C8E7A9EEFA}" type="slidenum">
              <a:rPr lang="en-US" smtClean="0"/>
              <a:t>‹#›</a:t>
            </a:fld>
            <a:endParaRPr lang="en-US"/>
          </a:p>
        </p:txBody>
      </p:sp>
    </p:spTree>
    <p:extLst>
      <p:ext uri="{BB962C8B-B14F-4D97-AF65-F5344CB8AC3E}">
        <p14:creationId xmlns:p14="http://schemas.microsoft.com/office/powerpoint/2010/main" val="124278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Amanda.E.Casteel@omd.Oregon.gov"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mailto:Tracy.Garcia@omd.Oregon.gov"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Amanda.E.Casteel@omd.Oregon.gov"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mailto:Tracy.Garcia@omd.Oregon.gov"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Amanda.E.Casteel@omd.Oregon.gov"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mailto:Tracy.Garcia@omd.Oregon.gov"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&lt;&lt;Start recording&gt;&gt; </a:t>
            </a:r>
          </a:p>
          <a:p>
            <a:endParaRPr lang="en-US" dirty="0"/>
          </a:p>
          <a:p>
            <a:r>
              <a:rPr lang="en-US" dirty="0"/>
              <a:t>Thank you for this opportunity to speak with you today.  My name is Amanda Casteel, I am backfilling the AGP Safety Specialist role for Sara Wassam.  I am borrowed from the Oregon Dept. of Human Services were I worked as the unit’s Safety Manager for the last 3 years.  I am excited to impart on you all what I know and have learned about working with the state process and systems to streamline safety incident reporting.</a:t>
            </a:r>
          </a:p>
          <a:p>
            <a:endParaRPr lang="en-US" dirty="0"/>
          </a:p>
          <a:p>
            <a:r>
              <a:rPr lang="en-US" dirty="0"/>
              <a:t>I invite you all to open another window within Workday and follow along to navigate to the fields and processes I’ll be covering.  Not only is a good practice, the muscle memory will work better for you than just listening to my hypnotic voice.</a:t>
            </a:r>
          </a:p>
        </p:txBody>
      </p:sp>
      <p:sp>
        <p:nvSpPr>
          <p:cNvPr id="4" name="Slide Number Placeholder 3"/>
          <p:cNvSpPr>
            <a:spLocks noGrp="1"/>
          </p:cNvSpPr>
          <p:nvPr>
            <p:ph type="sldNum" sz="quarter" idx="5"/>
          </p:nvPr>
        </p:nvSpPr>
        <p:spPr/>
        <p:txBody>
          <a:bodyPr/>
          <a:lstStyle/>
          <a:p>
            <a:fld id="{A7B341DC-6BC1-4CF5-A5ED-47C8E7A9EEFA}" type="slidenum">
              <a:rPr lang="en-US" smtClean="0"/>
              <a:t>1</a:t>
            </a:fld>
            <a:endParaRPr lang="en-US"/>
          </a:p>
        </p:txBody>
      </p:sp>
    </p:spTree>
    <p:extLst>
      <p:ext uri="{BB962C8B-B14F-4D97-AF65-F5344CB8AC3E}">
        <p14:creationId xmlns:p14="http://schemas.microsoft.com/office/powerpoint/2010/main" val="2485826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arrived at work: self explanatory</a:t>
            </a:r>
          </a:p>
          <a:p>
            <a:r>
              <a:rPr lang="en-US" dirty="0"/>
              <a:t>Nature of Injury/Illness options (see next slide)</a:t>
            </a:r>
          </a:p>
          <a:p>
            <a:r>
              <a:rPr lang="en-US" dirty="0"/>
              <a:t>Body Part Code/Side:  Type search for appropriate part of body that was injured (</a:t>
            </a:r>
            <a:r>
              <a:rPr lang="en-US" dirty="0" err="1"/>
              <a:t>i.e</a:t>
            </a:r>
            <a:r>
              <a:rPr lang="en-US" dirty="0"/>
              <a:t>, ankle, face, foot, hand, head)</a:t>
            </a:r>
          </a:p>
        </p:txBody>
      </p:sp>
      <p:sp>
        <p:nvSpPr>
          <p:cNvPr id="4" name="Slide Number Placeholder 3"/>
          <p:cNvSpPr>
            <a:spLocks noGrp="1"/>
          </p:cNvSpPr>
          <p:nvPr>
            <p:ph type="sldNum" sz="quarter" idx="5"/>
          </p:nvPr>
        </p:nvSpPr>
        <p:spPr/>
        <p:txBody>
          <a:bodyPr/>
          <a:lstStyle/>
          <a:p>
            <a:fld id="{A7B341DC-6BC1-4CF5-A5ED-47C8E7A9EEFA}" type="slidenum">
              <a:rPr lang="en-US" smtClean="0"/>
              <a:t>16</a:t>
            </a:fld>
            <a:endParaRPr lang="en-US"/>
          </a:p>
        </p:txBody>
      </p:sp>
    </p:spTree>
    <p:extLst>
      <p:ext uri="{BB962C8B-B14F-4D97-AF65-F5344CB8AC3E}">
        <p14:creationId xmlns:p14="http://schemas.microsoft.com/office/powerpoint/2010/main" val="731178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have a look at the nature of injury or illness types that can be selected from the drop down menu.    Raise your hand to ask for clarification on any of these.  Active participants in this exercise will be entered into a drawing for a prize of unspeakable value. </a:t>
            </a:r>
          </a:p>
          <a:p>
            <a:endParaRPr lang="en-US" dirty="0"/>
          </a:p>
          <a:p>
            <a:r>
              <a:rPr lang="en-US" dirty="0"/>
              <a:t>No.  Irritation is not a psychological condition technically for the purpose of workplace injury, but I would enjoy the reporting none the less and bring it to the attention of the safety committee if it couldn’t be resolved between you and your manager, coworker, or customer that irritated you.  Yes, stress is a psychological condition and will be taken seriously. </a:t>
            </a:r>
          </a:p>
          <a:p>
            <a:endParaRPr lang="en-US" dirty="0"/>
          </a:p>
          <a:p>
            <a:r>
              <a:rPr lang="en-US" dirty="0"/>
              <a:t>What the difference between a strain and a sprain?  Anyone, anyone??  Sprain to the ligament, strain to the muscle/tendon.  Strains= T for tendons.  Sprains: P for popping sound associated with ligaments.  Tear is more severe, involving a complete rupture of ligament or muscle.</a:t>
            </a:r>
          </a:p>
          <a:p>
            <a:endParaRPr lang="en-US" dirty="0"/>
          </a:p>
          <a:p>
            <a:r>
              <a:rPr lang="en-US" dirty="0"/>
              <a:t>What is the difference </a:t>
            </a:r>
            <a:r>
              <a:rPr lang="en-US" dirty="0" err="1"/>
              <a:t>bw</a:t>
            </a:r>
            <a:r>
              <a:rPr lang="en-US" dirty="0"/>
              <a:t> an abrasion and a cut?  Abrasion is top layer scuffle, cuts are from objects and are usually a bit deeper</a:t>
            </a:r>
          </a:p>
        </p:txBody>
      </p:sp>
      <p:sp>
        <p:nvSpPr>
          <p:cNvPr id="4" name="Slide Number Placeholder 3"/>
          <p:cNvSpPr>
            <a:spLocks noGrp="1"/>
          </p:cNvSpPr>
          <p:nvPr>
            <p:ph type="sldNum" sz="quarter" idx="5"/>
          </p:nvPr>
        </p:nvSpPr>
        <p:spPr/>
        <p:txBody>
          <a:bodyPr/>
          <a:lstStyle/>
          <a:p>
            <a:fld id="{A7B341DC-6BC1-4CF5-A5ED-47C8E7A9EEFA}" type="slidenum">
              <a:rPr lang="en-US" smtClean="0"/>
              <a:t>17</a:t>
            </a:fld>
            <a:endParaRPr lang="en-US"/>
          </a:p>
        </p:txBody>
      </p:sp>
    </p:spTree>
    <p:extLst>
      <p:ext uri="{BB962C8B-B14F-4D97-AF65-F5344CB8AC3E}">
        <p14:creationId xmlns:p14="http://schemas.microsoft.com/office/powerpoint/2010/main" val="1586888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solidFill>
              </a:rPr>
              <a:t>Body Part Code / Side:  </a:t>
            </a:r>
            <a:r>
              <a:rPr lang="en-US" b="0" dirty="0">
                <a:solidFill>
                  <a:schemeClr val="bg1"/>
                </a:solidFill>
              </a:rPr>
              <a:t>type the name of the part and then select from the drop down.</a:t>
            </a:r>
            <a:endParaRPr lang="en-US" b="1" dirty="0">
              <a:solidFill>
                <a:schemeClr val="bg1"/>
              </a:solidFill>
            </a:endParaRPr>
          </a:p>
          <a:p>
            <a:endParaRPr lang="en-US" b="1" dirty="0">
              <a:solidFill>
                <a:schemeClr val="bg1"/>
              </a:solidFill>
            </a:endParaRPr>
          </a:p>
          <a:p>
            <a:r>
              <a:rPr lang="en-US" b="1" dirty="0">
                <a:solidFill>
                  <a:schemeClr val="bg1"/>
                </a:solidFill>
              </a:rPr>
              <a:t>Source of Injury: </a:t>
            </a:r>
            <a:r>
              <a:rPr lang="en-US" b="0" dirty="0">
                <a:solidFill>
                  <a:schemeClr val="bg1"/>
                </a:solidFill>
              </a:rPr>
              <a:t>Search for appropriate source of injury, i.e., equipment malfunction</a:t>
            </a:r>
          </a:p>
          <a:p>
            <a:endParaRPr lang="en-US" b="1" dirty="0">
              <a:solidFill>
                <a:schemeClr val="bg1"/>
              </a:solidFill>
            </a:endParaRPr>
          </a:p>
          <a:p>
            <a:r>
              <a:rPr lang="en-US" b="1" dirty="0">
                <a:solidFill>
                  <a:schemeClr val="bg1"/>
                </a:solidFill>
              </a:rPr>
              <a:t>Privacy Case: </a:t>
            </a:r>
            <a:r>
              <a:rPr lang="en-US" b="0" dirty="0">
                <a:solidFill>
                  <a:schemeClr val="bg1"/>
                </a:solidFill>
              </a:rPr>
              <a:t>Check this box if you don’t want notification to go to manager or you have injury to private parts. Other examples: mental health, work related stress, harassment. If you have additional questions on what a privacy case may be, contact OMD Safety.</a:t>
            </a:r>
          </a:p>
          <a:p>
            <a:endParaRPr lang="en-US" b="1" dirty="0">
              <a:solidFill>
                <a:schemeClr val="bg1"/>
              </a:solidFill>
            </a:endParaRPr>
          </a:p>
          <a:p>
            <a:r>
              <a:rPr lang="en-US" b="1" dirty="0">
                <a:solidFill>
                  <a:schemeClr val="bg1"/>
                </a:solidFill>
              </a:rPr>
              <a:t>Treatment Description: </a:t>
            </a:r>
            <a:r>
              <a:rPr lang="en-US" b="0" dirty="0">
                <a:solidFill>
                  <a:schemeClr val="bg1"/>
                </a:solidFill>
              </a:rPr>
              <a:t>Example- went to ER/urgent care; will seek medical treatment after shift or, will not be seeking medical at this time. </a:t>
            </a:r>
          </a:p>
          <a:p>
            <a:endParaRPr lang="en-US" dirty="0"/>
          </a:p>
        </p:txBody>
      </p:sp>
      <p:sp>
        <p:nvSpPr>
          <p:cNvPr id="4" name="Slide Number Placeholder 3"/>
          <p:cNvSpPr>
            <a:spLocks noGrp="1"/>
          </p:cNvSpPr>
          <p:nvPr>
            <p:ph type="sldNum" sz="quarter" idx="5"/>
          </p:nvPr>
        </p:nvSpPr>
        <p:spPr/>
        <p:txBody>
          <a:bodyPr/>
          <a:lstStyle/>
          <a:p>
            <a:fld id="{A7B341DC-6BC1-4CF5-A5ED-47C8E7A9EEFA}" type="slidenum">
              <a:rPr lang="en-US" smtClean="0"/>
              <a:t>18</a:t>
            </a:fld>
            <a:endParaRPr lang="en-US"/>
          </a:p>
        </p:txBody>
      </p:sp>
    </p:spTree>
    <p:extLst>
      <p:ext uri="{BB962C8B-B14F-4D97-AF65-F5344CB8AC3E}">
        <p14:creationId xmlns:p14="http://schemas.microsoft.com/office/powerpoint/2010/main" val="1477814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7DD66-E9A3-B130-3BEB-3B4F6DE30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DC690-6FD7-5A0B-E05C-8CB07FC39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972586-40A8-5D13-9DFB-0D865EC49A8F}"/>
              </a:ext>
            </a:extLst>
          </p:cNvPr>
          <p:cNvSpPr>
            <a:spLocks noGrp="1"/>
          </p:cNvSpPr>
          <p:nvPr>
            <p:ph type="body" idx="1"/>
          </p:nvPr>
        </p:nvSpPr>
        <p:spPr/>
        <p:txBody>
          <a:bodyPr/>
          <a:lstStyle/>
          <a:p>
            <a:r>
              <a:rPr lang="en-US" sz="1200" b="0" dirty="0">
                <a:solidFill>
                  <a:schemeClr val="bg1"/>
                </a:solidFill>
              </a:rPr>
              <a:t>Select appropriate time lost (if known). </a:t>
            </a:r>
          </a:p>
          <a:p>
            <a:r>
              <a:rPr lang="en-US" sz="1200" b="0" dirty="0">
                <a:solidFill>
                  <a:schemeClr val="bg1"/>
                </a:solidFill>
              </a:rPr>
              <a:t>Add note for type of time away or restricted- if known. If they don’t know return date, leave blank</a:t>
            </a:r>
          </a:p>
          <a:p>
            <a:endParaRPr lang="en-US" sz="1200" b="0" dirty="0">
              <a:solidFill>
                <a:schemeClr val="bg1"/>
              </a:solidFill>
            </a:endParaRPr>
          </a:p>
          <a:p>
            <a:r>
              <a:rPr lang="en-US" sz="1200" b="0" dirty="0">
                <a:solidFill>
                  <a:schemeClr val="bg1"/>
                </a:solidFill>
              </a:rPr>
              <a:t>Time restricted is equal to light duty or modified work.  It is the same thing.  This field is required on all incidents since it’s where we pull information for the yearly OSHA 300 logs that are printed and posted on your safety boards Feb 1 thru April 30.</a:t>
            </a:r>
          </a:p>
          <a:p>
            <a:endParaRPr lang="en-US" dirty="0"/>
          </a:p>
        </p:txBody>
      </p:sp>
      <p:sp>
        <p:nvSpPr>
          <p:cNvPr id="4" name="Slide Number Placeholder 3">
            <a:extLst>
              <a:ext uri="{FF2B5EF4-FFF2-40B4-BE49-F238E27FC236}">
                <a16:creationId xmlns:a16="http://schemas.microsoft.com/office/drawing/2014/main" id="{C7B30053-29F7-3737-F268-9AE62FC38792}"/>
              </a:ext>
            </a:extLst>
          </p:cNvPr>
          <p:cNvSpPr>
            <a:spLocks noGrp="1"/>
          </p:cNvSpPr>
          <p:nvPr>
            <p:ph type="sldNum" sz="quarter" idx="5"/>
          </p:nvPr>
        </p:nvSpPr>
        <p:spPr/>
        <p:txBody>
          <a:bodyPr/>
          <a:lstStyle/>
          <a:p>
            <a:fld id="{A7B341DC-6BC1-4CF5-A5ED-47C8E7A9EEFA}" type="slidenum">
              <a:rPr lang="en-US" smtClean="0"/>
              <a:t>19</a:t>
            </a:fld>
            <a:endParaRPr lang="en-US"/>
          </a:p>
        </p:txBody>
      </p:sp>
    </p:spTree>
    <p:extLst>
      <p:ext uri="{BB962C8B-B14F-4D97-AF65-F5344CB8AC3E}">
        <p14:creationId xmlns:p14="http://schemas.microsoft.com/office/powerpoint/2010/main" val="1441813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1AFBD-A23D-1301-A758-37F3E1523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DF611-D112-CEE3-D702-4FE84577B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EDCFBC-E758-2D66-7AB5-63DCE2848834}"/>
              </a:ext>
            </a:extLst>
          </p:cNvPr>
          <p:cNvSpPr>
            <a:spLocks noGrp="1"/>
          </p:cNvSpPr>
          <p:nvPr>
            <p:ph type="body" idx="1"/>
          </p:nvPr>
        </p:nvSpPr>
        <p:spPr/>
        <p:txBody>
          <a:bodyPr/>
          <a:lstStyle/>
          <a:p>
            <a:r>
              <a:rPr lang="en-US" b="0" dirty="0">
                <a:solidFill>
                  <a:schemeClr val="bg1"/>
                </a:solidFill>
              </a:rPr>
              <a:t>Add any applicable attachments, including documentation from accident/incident report with pictures (i.e., something you tripped over that caused an accident/injury/ potential injury)</a:t>
            </a:r>
          </a:p>
          <a:p>
            <a:endParaRPr lang="en-US" b="0" dirty="0">
              <a:solidFill>
                <a:schemeClr val="bg1"/>
              </a:solidFill>
            </a:endParaRPr>
          </a:p>
          <a:p>
            <a:r>
              <a:rPr lang="en-US" b="0" dirty="0">
                <a:solidFill>
                  <a:schemeClr val="bg1"/>
                </a:solidFill>
              </a:rPr>
              <a:t>Do not use the comment box, ever.  It does not save to the report when submitted.</a:t>
            </a:r>
            <a:endParaRPr lang="en-US" b="0" dirty="0"/>
          </a:p>
        </p:txBody>
      </p:sp>
      <p:sp>
        <p:nvSpPr>
          <p:cNvPr id="4" name="Slide Number Placeholder 3">
            <a:extLst>
              <a:ext uri="{FF2B5EF4-FFF2-40B4-BE49-F238E27FC236}">
                <a16:creationId xmlns:a16="http://schemas.microsoft.com/office/drawing/2014/main" id="{160836F7-7EC2-BFAD-B400-FCF119B47F21}"/>
              </a:ext>
            </a:extLst>
          </p:cNvPr>
          <p:cNvSpPr>
            <a:spLocks noGrp="1"/>
          </p:cNvSpPr>
          <p:nvPr>
            <p:ph type="sldNum" sz="quarter" idx="5"/>
          </p:nvPr>
        </p:nvSpPr>
        <p:spPr/>
        <p:txBody>
          <a:bodyPr/>
          <a:lstStyle/>
          <a:p>
            <a:fld id="{A7B341DC-6BC1-4CF5-A5ED-47C8E7A9EEFA}" type="slidenum">
              <a:rPr lang="en-US" smtClean="0"/>
              <a:t>20</a:t>
            </a:fld>
            <a:endParaRPr lang="en-US"/>
          </a:p>
        </p:txBody>
      </p:sp>
    </p:spTree>
    <p:extLst>
      <p:ext uri="{BB962C8B-B14F-4D97-AF65-F5344CB8AC3E}">
        <p14:creationId xmlns:p14="http://schemas.microsoft.com/office/powerpoint/2010/main" val="1768026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6259C-BE74-E96A-E355-28EF41C57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EF267-CA58-44CF-A18E-0DBC40E843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3A541-FDA9-FC98-A267-E588E0DAC7E5}"/>
              </a:ext>
            </a:extLst>
          </p:cNvPr>
          <p:cNvSpPr>
            <a:spLocks noGrp="1"/>
          </p:cNvSpPr>
          <p:nvPr>
            <p:ph type="body" idx="1"/>
          </p:nvPr>
        </p:nvSpPr>
        <p:spPr/>
        <p:txBody>
          <a:bodyPr/>
          <a:lstStyle/>
          <a:p>
            <a:r>
              <a:rPr lang="en-US" sz="1200" b="1" dirty="0">
                <a:solidFill>
                  <a:schemeClr val="bg1"/>
                </a:solidFill>
              </a:rPr>
              <a:t>Overview of the entire form and then we drill down a little further.</a:t>
            </a:r>
          </a:p>
          <a:p>
            <a:endParaRPr lang="en-US" sz="1200" b="1" dirty="0">
              <a:solidFill>
                <a:schemeClr val="bg1"/>
              </a:solidFill>
            </a:endParaRPr>
          </a:p>
          <a:p>
            <a:r>
              <a:rPr lang="en-US" sz="1200" b="1" dirty="0">
                <a:solidFill>
                  <a:schemeClr val="bg1"/>
                </a:solidFill>
              </a:rPr>
              <a:t>Employee fill out blocks 1-29</a:t>
            </a:r>
          </a:p>
          <a:p>
            <a:r>
              <a:rPr lang="en-US" sz="1200" b="1" dirty="0">
                <a:solidFill>
                  <a:schemeClr val="bg1"/>
                </a:solidFill>
              </a:rPr>
              <a:t>Supervisor fill out block 30-52</a:t>
            </a:r>
          </a:p>
          <a:p>
            <a:pPr marL="342900" indent="-342900">
              <a:buFont typeface="Arial" panose="020B0604020202020204" pitchFamily="34" charset="0"/>
              <a:buChar char="•"/>
            </a:pPr>
            <a:endParaRPr lang="en-US" sz="1200" b="1" dirty="0">
              <a:solidFill>
                <a:schemeClr val="bg1"/>
              </a:solidFill>
            </a:endParaRPr>
          </a:p>
          <a:p>
            <a:r>
              <a:rPr lang="en-US" sz="1200" b="1" dirty="0">
                <a:solidFill>
                  <a:schemeClr val="bg1"/>
                </a:solidFill>
              </a:rPr>
              <a:t>Email Level 3-Restricted Confidentiality Level Only to </a:t>
            </a:r>
            <a:r>
              <a:rPr lang="en-US" sz="1200" b="1" dirty="0">
                <a:solidFill>
                  <a:schemeClr val="bg1"/>
                </a:solidFill>
                <a:hlinkClick r:id="rId3">
                  <a:extLst>
                    <a:ext uri="{A12FA001-AC4F-418D-AE19-62706E023703}">
                      <ahyp:hlinkClr xmlns:ahyp="http://schemas.microsoft.com/office/drawing/2018/hyperlinkcolor" val="tx"/>
                    </a:ext>
                  </a:extLst>
                </a:hlinkClick>
              </a:rPr>
              <a:t>Amanda.E.Casteel@omd.Oregon.gov</a:t>
            </a:r>
            <a:r>
              <a:rPr lang="en-US" sz="1200" b="1" dirty="0">
                <a:solidFill>
                  <a:schemeClr val="bg1"/>
                </a:solidFill>
              </a:rPr>
              <a:t> and cc: </a:t>
            </a:r>
            <a:r>
              <a:rPr lang="en-US" sz="1200" b="1" dirty="0">
                <a:solidFill>
                  <a:schemeClr val="bg1"/>
                </a:solidFill>
                <a:hlinkClick r:id="rId4">
                  <a:extLst>
                    <a:ext uri="{A12FA001-AC4F-418D-AE19-62706E023703}">
                      <ahyp:hlinkClr xmlns:ahyp="http://schemas.microsoft.com/office/drawing/2018/hyperlinkcolor" val="tx"/>
                    </a:ext>
                  </a:extLst>
                </a:hlinkClick>
              </a:rPr>
              <a:t>Tracy.Garcia@omd.Oregon.gov</a:t>
            </a:r>
            <a:r>
              <a:rPr lang="en-US" sz="1200" b="1" dirty="0">
                <a:solidFill>
                  <a:schemeClr val="bg1"/>
                </a:solidFill>
              </a:rPr>
              <a:t>  </a:t>
            </a:r>
          </a:p>
          <a:p>
            <a:endParaRPr lang="en-US" sz="1200" b="1" dirty="0">
              <a:solidFill>
                <a:schemeClr val="bg1"/>
              </a:solidFill>
            </a:endParaRPr>
          </a:p>
          <a:p>
            <a:r>
              <a:rPr lang="en-US" sz="1200" b="1" dirty="0">
                <a:solidFill>
                  <a:schemeClr val="bg1"/>
                </a:solidFill>
              </a:rPr>
              <a:t>OR</a:t>
            </a:r>
          </a:p>
          <a:p>
            <a:endParaRPr lang="en-US" sz="1200" b="1" dirty="0">
              <a:solidFill>
                <a:schemeClr val="bg1"/>
              </a:solidFill>
            </a:endParaRPr>
          </a:p>
          <a:p>
            <a:r>
              <a:rPr lang="en-US" sz="1200" b="1" dirty="0">
                <a:solidFill>
                  <a:schemeClr val="bg1"/>
                </a:solidFill>
              </a:rPr>
              <a:t>Fax to AGP 971-355-3988</a:t>
            </a:r>
          </a:p>
          <a:p>
            <a:pPr algn="l"/>
            <a:endParaRPr lang="en-US" sz="1200" b="1" dirty="0">
              <a:solidFill>
                <a:schemeClr val="bg1"/>
              </a:solidFill>
            </a:endParaRPr>
          </a:p>
          <a:p>
            <a:pPr algn="ctr"/>
            <a:endParaRPr lang="en-US" sz="1200" b="1" dirty="0">
              <a:solidFill>
                <a:schemeClr val="bg1"/>
              </a:solidFill>
            </a:endParaRPr>
          </a:p>
          <a:p>
            <a:pPr algn="l"/>
            <a:r>
              <a:rPr lang="en-US" sz="1200" b="1" dirty="0">
                <a:solidFill>
                  <a:schemeClr val="bg1"/>
                </a:solidFill>
              </a:rPr>
              <a:t>If an employee is injured on the job, filing a claim quickly is important for the employee and the agency. </a:t>
            </a:r>
          </a:p>
          <a:p>
            <a:endParaRPr lang="en-US" sz="1200" b="1" dirty="0">
              <a:solidFill>
                <a:schemeClr val="bg1"/>
              </a:solidFill>
            </a:endParaRPr>
          </a:p>
          <a:p>
            <a:r>
              <a:rPr lang="en-US" sz="1200" b="1" dirty="0">
                <a:solidFill>
                  <a:schemeClr val="bg1"/>
                </a:solidFill>
              </a:rPr>
              <a:t>If you are injured on the job and seek medical treatment for the injury, and 801 must be filed. If the employee does not want to file a claim, they must email the AGP Safety Specialist and cc HR Director Tracy Garcia and document in writing from their email “I do not want to file a SAIF claim.”</a:t>
            </a:r>
          </a:p>
          <a:p>
            <a:endParaRPr lang="en-US" sz="1200" b="1" dirty="0">
              <a:solidFill>
                <a:schemeClr val="bg1"/>
              </a:solidFill>
            </a:endParaRPr>
          </a:p>
          <a:p>
            <a:endParaRPr lang="en-US" sz="1200" b="1" dirty="0">
              <a:solidFill>
                <a:schemeClr val="bg1"/>
              </a:solidFill>
            </a:endParaRPr>
          </a:p>
          <a:p>
            <a:r>
              <a:rPr lang="en-US" sz="1200" b="1" dirty="0">
                <a:solidFill>
                  <a:schemeClr val="bg1"/>
                </a:solidFill>
              </a:rPr>
              <a:t>An accident/incident report (A/I) must be filed through Workday for all on-the-job injuries whether they require medical treatment or not. If the employee seeks medical attention at a later date for this event, the A/I report could be critical.  </a:t>
            </a:r>
            <a:endParaRPr lang="en-US" sz="1200" dirty="0"/>
          </a:p>
        </p:txBody>
      </p:sp>
      <p:sp>
        <p:nvSpPr>
          <p:cNvPr id="4" name="Slide Number Placeholder 3">
            <a:extLst>
              <a:ext uri="{FF2B5EF4-FFF2-40B4-BE49-F238E27FC236}">
                <a16:creationId xmlns:a16="http://schemas.microsoft.com/office/drawing/2014/main" id="{0AC4B5B3-22BB-88DF-E6F4-5788BE3E685F}"/>
              </a:ext>
            </a:extLst>
          </p:cNvPr>
          <p:cNvSpPr>
            <a:spLocks noGrp="1"/>
          </p:cNvSpPr>
          <p:nvPr>
            <p:ph type="sldNum" sz="quarter" idx="5"/>
          </p:nvPr>
        </p:nvSpPr>
        <p:spPr/>
        <p:txBody>
          <a:bodyPr/>
          <a:lstStyle/>
          <a:p>
            <a:fld id="{A7B341DC-6BC1-4CF5-A5ED-47C8E7A9EEFA}" type="slidenum">
              <a:rPr lang="en-US" smtClean="0"/>
              <a:t>21</a:t>
            </a:fld>
            <a:endParaRPr lang="en-US"/>
          </a:p>
        </p:txBody>
      </p:sp>
    </p:spTree>
    <p:extLst>
      <p:ext uri="{BB962C8B-B14F-4D97-AF65-F5344CB8AC3E}">
        <p14:creationId xmlns:p14="http://schemas.microsoft.com/office/powerpoint/2010/main" val="2856889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63EA1-B179-181F-A0EC-408053556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68A02A-04F8-F443-B120-629EAF58B3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050A4-6175-0928-275C-CDBE0139C23F}"/>
              </a:ext>
            </a:extLst>
          </p:cNvPr>
          <p:cNvSpPr>
            <a:spLocks noGrp="1"/>
          </p:cNvSpPr>
          <p:nvPr>
            <p:ph type="body" idx="1"/>
          </p:nvPr>
        </p:nvSpPr>
        <p:spPr/>
        <p:txBody>
          <a:bodyPr/>
          <a:lstStyle/>
          <a:p>
            <a:r>
              <a:rPr lang="en-US" sz="1200" b="0" dirty="0">
                <a:solidFill>
                  <a:schemeClr val="bg1"/>
                </a:solidFill>
              </a:rPr>
              <a:t>TOP SECTION</a:t>
            </a:r>
          </a:p>
          <a:p>
            <a:r>
              <a:rPr lang="en-US" sz="1200" b="0" dirty="0">
                <a:solidFill>
                  <a:schemeClr val="bg1"/>
                </a:solidFill>
              </a:rPr>
              <a:t>Back to the 801:  Within 5 days, this completed document needs to be in the inbox for SAIF.  If you are sending this to the Safety Specialist on Day 5, please cc saif801@saif.com. </a:t>
            </a:r>
          </a:p>
          <a:p>
            <a:endParaRPr lang="en-US" sz="1200" b="0" dirty="0">
              <a:solidFill>
                <a:schemeClr val="bg1"/>
              </a:solidFill>
            </a:endParaRPr>
          </a:p>
          <a:p>
            <a:r>
              <a:rPr lang="en-US" sz="1200" b="0" dirty="0">
                <a:solidFill>
                  <a:schemeClr val="bg1"/>
                </a:solidFill>
              </a:rPr>
              <a:t>If the worker cannot complete the top, someone else can fill in what they know, write “by phone” in the signature line, and get it to a manager for the bottom to be completed and signed.</a:t>
            </a:r>
          </a:p>
          <a:p>
            <a:endParaRPr lang="en-US" sz="1200" b="0" dirty="0">
              <a:solidFill>
                <a:schemeClr val="bg1"/>
              </a:solidFill>
            </a:endParaRPr>
          </a:p>
          <a:p>
            <a:r>
              <a:rPr lang="en-US" sz="1200" b="0" dirty="0">
                <a:solidFill>
                  <a:schemeClr val="bg1"/>
                </a:solidFill>
              </a:rPr>
              <a:t>Employee fill out blocks 1-29</a:t>
            </a:r>
          </a:p>
          <a:p>
            <a:r>
              <a:rPr lang="en-US" sz="1200" b="0" dirty="0">
                <a:solidFill>
                  <a:schemeClr val="bg1"/>
                </a:solidFill>
              </a:rPr>
              <a:t>Supervisor fill out block 30-52</a:t>
            </a:r>
          </a:p>
          <a:p>
            <a:pPr marL="342900" indent="-342900">
              <a:buFont typeface="Arial" panose="020B0604020202020204" pitchFamily="34" charset="0"/>
              <a:buChar char="•"/>
            </a:pPr>
            <a:endParaRPr lang="en-US" sz="1200" b="0" dirty="0">
              <a:solidFill>
                <a:schemeClr val="bg1"/>
              </a:solidFill>
            </a:endParaRPr>
          </a:p>
          <a:p>
            <a:r>
              <a:rPr lang="en-US" sz="1200" b="0" dirty="0">
                <a:solidFill>
                  <a:schemeClr val="bg1"/>
                </a:solidFill>
              </a:rPr>
              <a:t>Email Level 3-Restricted Confidentiality Level Only to </a:t>
            </a:r>
            <a:r>
              <a:rPr lang="en-US" sz="1200" b="0" dirty="0">
                <a:solidFill>
                  <a:schemeClr val="bg1"/>
                </a:solidFill>
                <a:hlinkClick r:id="rId3">
                  <a:extLst>
                    <a:ext uri="{A12FA001-AC4F-418D-AE19-62706E023703}">
                      <ahyp:hlinkClr xmlns:ahyp="http://schemas.microsoft.com/office/drawing/2018/hyperlinkcolor" val="tx"/>
                    </a:ext>
                  </a:extLst>
                </a:hlinkClick>
              </a:rPr>
              <a:t>Amanda.E.Casteel@omd.Oregon.gov</a:t>
            </a:r>
            <a:r>
              <a:rPr lang="en-US" sz="1200" b="0" dirty="0">
                <a:solidFill>
                  <a:schemeClr val="bg1"/>
                </a:solidFill>
              </a:rPr>
              <a:t> and cc: </a:t>
            </a:r>
            <a:r>
              <a:rPr lang="en-US" sz="1200" b="0" dirty="0">
                <a:solidFill>
                  <a:schemeClr val="bg1"/>
                </a:solidFill>
                <a:hlinkClick r:id="rId4">
                  <a:extLst>
                    <a:ext uri="{A12FA001-AC4F-418D-AE19-62706E023703}">
                      <ahyp:hlinkClr xmlns:ahyp="http://schemas.microsoft.com/office/drawing/2018/hyperlinkcolor" val="tx"/>
                    </a:ext>
                  </a:extLst>
                </a:hlinkClick>
              </a:rPr>
              <a:t>Tracy.Garcia@omd.Oregon.gov</a:t>
            </a:r>
            <a:r>
              <a:rPr lang="en-US" sz="1200" b="0" dirty="0">
                <a:solidFill>
                  <a:schemeClr val="bg1"/>
                </a:solidFill>
              </a:rPr>
              <a:t>  </a:t>
            </a:r>
          </a:p>
          <a:p>
            <a:endParaRPr lang="en-US" sz="1200" b="0" dirty="0">
              <a:solidFill>
                <a:schemeClr val="bg1"/>
              </a:solidFill>
            </a:endParaRPr>
          </a:p>
          <a:p>
            <a:r>
              <a:rPr lang="en-US" sz="1200" b="0" dirty="0">
                <a:solidFill>
                  <a:schemeClr val="bg1"/>
                </a:solidFill>
              </a:rPr>
              <a:t>OR</a:t>
            </a:r>
          </a:p>
          <a:p>
            <a:endParaRPr lang="en-US" sz="1200" b="0" dirty="0">
              <a:solidFill>
                <a:schemeClr val="bg1"/>
              </a:solidFill>
            </a:endParaRPr>
          </a:p>
          <a:p>
            <a:r>
              <a:rPr lang="en-US" sz="1200" b="0" dirty="0">
                <a:solidFill>
                  <a:schemeClr val="bg1"/>
                </a:solidFill>
              </a:rPr>
              <a:t>Fax to AGP 971-355-3988</a:t>
            </a:r>
          </a:p>
          <a:p>
            <a:pPr algn="l"/>
            <a:endParaRPr lang="en-US" sz="1200" b="0" dirty="0">
              <a:solidFill>
                <a:schemeClr val="bg1"/>
              </a:solidFill>
            </a:endParaRPr>
          </a:p>
          <a:p>
            <a:pPr algn="ctr"/>
            <a:endParaRPr lang="en-US" sz="1200" b="0" dirty="0">
              <a:solidFill>
                <a:schemeClr val="bg1"/>
              </a:solidFill>
            </a:endParaRPr>
          </a:p>
          <a:p>
            <a:pPr algn="l"/>
            <a:r>
              <a:rPr lang="en-US" sz="1200" b="0" dirty="0">
                <a:solidFill>
                  <a:schemeClr val="bg1"/>
                </a:solidFill>
              </a:rPr>
              <a:t>If an employee is injured on the job, filing a claim quickly is important for the employee and the agency. </a:t>
            </a:r>
          </a:p>
          <a:p>
            <a:endParaRPr lang="en-US" sz="1200" b="0" dirty="0">
              <a:solidFill>
                <a:schemeClr val="bg1"/>
              </a:solidFill>
            </a:endParaRPr>
          </a:p>
          <a:p>
            <a:r>
              <a:rPr lang="en-US" sz="1200" b="0" dirty="0">
                <a:solidFill>
                  <a:schemeClr val="bg1"/>
                </a:solidFill>
              </a:rPr>
              <a:t>If you are injured on the job and seek medical treatment for the injury, and 801 must be filed. If the employee does not want to file a claim, they must email the AGP Safety Specialist and cc HR Director Tracy Garcia and document in writing from their email “I do not want to file a SAIF claim.”</a:t>
            </a:r>
          </a:p>
          <a:p>
            <a:endParaRPr lang="en-US" sz="1200" b="0" dirty="0">
              <a:solidFill>
                <a:schemeClr val="bg1"/>
              </a:solidFill>
            </a:endParaRPr>
          </a:p>
          <a:p>
            <a:r>
              <a:rPr lang="en-US" sz="1200" b="0" dirty="0">
                <a:solidFill>
                  <a:schemeClr val="bg1"/>
                </a:solidFill>
              </a:rPr>
              <a:t>On-site first-aid events do not require an 801, but they do require the Workday Safety Incident report. </a:t>
            </a:r>
          </a:p>
          <a:p>
            <a:endParaRPr lang="en-US" sz="1200" b="0" dirty="0">
              <a:solidFill>
                <a:schemeClr val="bg1"/>
              </a:solidFill>
            </a:endParaRPr>
          </a:p>
          <a:p>
            <a:r>
              <a:rPr lang="en-US" sz="1200" b="0" dirty="0">
                <a:solidFill>
                  <a:schemeClr val="bg1"/>
                </a:solidFill>
              </a:rPr>
              <a:t>An accident/incident report (A/I) must be filed through Workday for all on-the-job injuries whether they require medical treatment or not. If the employee seeks medical attention at a later date for this event, the A/I report could be critical.  </a:t>
            </a:r>
            <a:endParaRPr lang="en-US" sz="1200" b="0" dirty="0"/>
          </a:p>
        </p:txBody>
      </p:sp>
      <p:sp>
        <p:nvSpPr>
          <p:cNvPr id="4" name="Slide Number Placeholder 3">
            <a:extLst>
              <a:ext uri="{FF2B5EF4-FFF2-40B4-BE49-F238E27FC236}">
                <a16:creationId xmlns:a16="http://schemas.microsoft.com/office/drawing/2014/main" id="{7010D186-9DE6-0C7D-459A-3B9D1842CA7B}"/>
              </a:ext>
            </a:extLst>
          </p:cNvPr>
          <p:cNvSpPr>
            <a:spLocks noGrp="1"/>
          </p:cNvSpPr>
          <p:nvPr>
            <p:ph type="sldNum" sz="quarter" idx="5"/>
          </p:nvPr>
        </p:nvSpPr>
        <p:spPr/>
        <p:txBody>
          <a:bodyPr/>
          <a:lstStyle/>
          <a:p>
            <a:fld id="{A7B341DC-6BC1-4CF5-A5ED-47C8E7A9EEFA}" type="slidenum">
              <a:rPr lang="en-US" smtClean="0"/>
              <a:t>22</a:t>
            </a:fld>
            <a:endParaRPr lang="en-US"/>
          </a:p>
        </p:txBody>
      </p:sp>
    </p:spTree>
    <p:extLst>
      <p:ext uri="{BB962C8B-B14F-4D97-AF65-F5344CB8AC3E}">
        <p14:creationId xmlns:p14="http://schemas.microsoft.com/office/powerpoint/2010/main" val="238330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332B5-C4D7-6735-3675-21AEF7206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144A0F-9852-5487-AAA0-5675D02FF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1D9CE-E735-751F-146F-3B3FEC67EA3F}"/>
              </a:ext>
            </a:extLst>
          </p:cNvPr>
          <p:cNvSpPr>
            <a:spLocks noGrp="1"/>
          </p:cNvSpPr>
          <p:nvPr>
            <p:ph type="body" idx="1"/>
          </p:nvPr>
        </p:nvSpPr>
        <p:spPr/>
        <p:txBody>
          <a:bodyPr/>
          <a:lstStyle/>
          <a:p>
            <a:r>
              <a:rPr lang="en-US" sz="1200" b="0" dirty="0">
                <a:solidFill>
                  <a:schemeClr val="bg1"/>
                </a:solidFill>
              </a:rPr>
              <a:t>Here is the bottom section.  </a:t>
            </a:r>
          </a:p>
          <a:p>
            <a:endParaRPr lang="en-US" sz="1200" b="0" dirty="0">
              <a:solidFill>
                <a:schemeClr val="bg1"/>
              </a:solidFill>
            </a:endParaRPr>
          </a:p>
          <a:p>
            <a:r>
              <a:rPr lang="en-US" sz="1200" b="0" dirty="0">
                <a:solidFill>
                  <a:schemeClr val="bg1"/>
                </a:solidFill>
              </a:rPr>
              <a:t>I have experience the hiccup associated with starting with a completely blank 801.  You want an 801 that has the OMD information pre-filled.  This is available on the OMD Safety Page (it’s within the OMD State Personnel link on the website)</a:t>
            </a:r>
          </a:p>
          <a:p>
            <a:endParaRPr lang="en-US" sz="1200" b="0" dirty="0">
              <a:solidFill>
                <a:schemeClr val="bg1"/>
              </a:solidFill>
            </a:endParaRPr>
          </a:p>
          <a:p>
            <a:r>
              <a:rPr lang="en-US" sz="1200" b="0" dirty="0">
                <a:solidFill>
                  <a:schemeClr val="bg1"/>
                </a:solidFill>
              </a:rPr>
              <a:t>Supervisor fill out block 30-52.  For the address of where supervised, just write the name of the building unless they were injured off site then a cross street or community location name is needed.</a:t>
            </a:r>
          </a:p>
          <a:p>
            <a:pPr marL="0" indent="0">
              <a:buFont typeface="Arial" panose="020B0604020202020204" pitchFamily="34" charset="0"/>
              <a:buNone/>
            </a:pPr>
            <a:endParaRPr lang="en-US" sz="1200" b="0" dirty="0">
              <a:solidFill>
                <a:schemeClr val="bg1"/>
              </a:solidFill>
            </a:endParaRPr>
          </a:p>
          <a:p>
            <a:pPr marL="0" indent="0">
              <a:buFont typeface="Arial" panose="020B0604020202020204" pitchFamily="34" charset="0"/>
              <a:buNone/>
            </a:pPr>
            <a:r>
              <a:rPr lang="en-US" sz="1200" b="0" dirty="0">
                <a:solidFill>
                  <a:schemeClr val="bg1"/>
                </a:solidFill>
              </a:rPr>
              <a:t>Complete what you know:  Don’t see compensation/worker’s weekly wage?  Leave it blank.   </a:t>
            </a:r>
          </a:p>
          <a:p>
            <a:pPr marL="0" indent="0">
              <a:buFont typeface="Arial" panose="020B0604020202020204" pitchFamily="34" charset="0"/>
              <a:buNone/>
            </a:pPr>
            <a:r>
              <a:rPr lang="en-US" sz="1200" b="0" dirty="0">
                <a:solidFill>
                  <a:schemeClr val="bg1"/>
                </a:solidFill>
              </a:rPr>
              <a:t>Don’t know when they are coming back to work?  Check not returned but definitely let the Safety Specialist know when they are back to work either modified or regular work, the EXACT date they returned (or plan on it)</a:t>
            </a:r>
          </a:p>
          <a:p>
            <a:pPr marL="0" indent="0">
              <a:buFont typeface="Arial" panose="020B0604020202020204" pitchFamily="34" charset="0"/>
              <a:buNone/>
            </a:pPr>
            <a:endParaRPr lang="en-US" sz="1200" b="0" dirty="0">
              <a:solidFill>
                <a:schemeClr val="bg1"/>
              </a:solidFill>
            </a:endParaRPr>
          </a:p>
          <a:p>
            <a:r>
              <a:rPr lang="en-US" sz="1200" b="0" dirty="0">
                <a:solidFill>
                  <a:schemeClr val="bg1"/>
                </a:solidFill>
              </a:rPr>
              <a:t>Email Level 3-Restricted Confidentiality Level Only to </a:t>
            </a:r>
            <a:r>
              <a:rPr lang="en-US" sz="1200" b="0" dirty="0">
                <a:solidFill>
                  <a:schemeClr val="bg1"/>
                </a:solidFill>
                <a:hlinkClick r:id="rId3">
                  <a:extLst>
                    <a:ext uri="{A12FA001-AC4F-418D-AE19-62706E023703}">
                      <ahyp:hlinkClr xmlns:ahyp="http://schemas.microsoft.com/office/drawing/2018/hyperlinkcolor" val="tx"/>
                    </a:ext>
                  </a:extLst>
                </a:hlinkClick>
              </a:rPr>
              <a:t>Amanda.E.Casteel@omd.Oregon.gov</a:t>
            </a:r>
            <a:r>
              <a:rPr lang="en-US" sz="1200" b="0" dirty="0">
                <a:solidFill>
                  <a:schemeClr val="bg1"/>
                </a:solidFill>
              </a:rPr>
              <a:t> and cc: </a:t>
            </a:r>
            <a:r>
              <a:rPr lang="en-US" sz="1200" b="0" dirty="0">
                <a:solidFill>
                  <a:schemeClr val="bg1"/>
                </a:solidFill>
                <a:hlinkClick r:id="rId4">
                  <a:extLst>
                    <a:ext uri="{A12FA001-AC4F-418D-AE19-62706E023703}">
                      <ahyp:hlinkClr xmlns:ahyp="http://schemas.microsoft.com/office/drawing/2018/hyperlinkcolor" val="tx"/>
                    </a:ext>
                  </a:extLst>
                </a:hlinkClick>
              </a:rPr>
              <a:t>Tracy.Garcia@omd.Oregon.gov</a:t>
            </a:r>
            <a:r>
              <a:rPr lang="en-US" sz="1200" b="0" dirty="0">
                <a:solidFill>
                  <a:schemeClr val="bg1"/>
                </a:solidFill>
              </a:rPr>
              <a:t>  </a:t>
            </a:r>
          </a:p>
          <a:p>
            <a:endParaRPr lang="en-US" sz="1200" b="0" dirty="0">
              <a:solidFill>
                <a:schemeClr val="bg1"/>
              </a:solidFill>
            </a:endParaRPr>
          </a:p>
          <a:p>
            <a:r>
              <a:rPr lang="en-US" sz="1200" b="0" dirty="0">
                <a:solidFill>
                  <a:schemeClr val="bg1"/>
                </a:solidFill>
              </a:rPr>
              <a:t>OR</a:t>
            </a:r>
          </a:p>
          <a:p>
            <a:endParaRPr lang="en-US" sz="1200" b="0" dirty="0">
              <a:solidFill>
                <a:schemeClr val="bg1"/>
              </a:solidFill>
            </a:endParaRPr>
          </a:p>
          <a:p>
            <a:r>
              <a:rPr lang="en-US" sz="1200" b="0" dirty="0">
                <a:solidFill>
                  <a:schemeClr val="bg1"/>
                </a:solidFill>
              </a:rPr>
              <a:t>Fax to AGP 971-355-3988</a:t>
            </a:r>
          </a:p>
          <a:p>
            <a:pPr algn="l"/>
            <a:endParaRPr lang="en-US" sz="1200" b="0" dirty="0">
              <a:solidFill>
                <a:schemeClr val="bg1"/>
              </a:solidFill>
            </a:endParaRPr>
          </a:p>
          <a:p>
            <a:pPr algn="ctr"/>
            <a:endParaRPr lang="en-US" sz="1200" b="0" dirty="0">
              <a:solidFill>
                <a:schemeClr val="bg1"/>
              </a:solidFill>
            </a:endParaRPr>
          </a:p>
          <a:p>
            <a:pPr algn="l"/>
            <a:r>
              <a:rPr lang="en-US" sz="1200" b="0" dirty="0">
                <a:solidFill>
                  <a:schemeClr val="bg1"/>
                </a:solidFill>
              </a:rPr>
              <a:t>If an employee is injured on the job, filing a claim quickly is important for the employee and the agency. </a:t>
            </a:r>
          </a:p>
          <a:p>
            <a:endParaRPr lang="en-US" sz="1200" b="0" dirty="0">
              <a:solidFill>
                <a:schemeClr val="bg1"/>
              </a:solidFill>
            </a:endParaRPr>
          </a:p>
          <a:p>
            <a:r>
              <a:rPr lang="en-US" sz="1200" b="0" dirty="0">
                <a:solidFill>
                  <a:schemeClr val="bg1"/>
                </a:solidFill>
              </a:rPr>
              <a:t>If you are injured on the job and seek medical treatment for the injury, and 801 must be filed. If the employee does not want to file a claim, they must email the AGP Safety Specialist and cc HR Director Tracy Garcia and document in writing from their email “I do not want to file a SAIF claim.”</a:t>
            </a:r>
          </a:p>
          <a:p>
            <a:endParaRPr lang="en-US" sz="1200" b="0" dirty="0">
              <a:solidFill>
                <a:schemeClr val="bg1"/>
              </a:solidFill>
            </a:endParaRPr>
          </a:p>
          <a:p>
            <a:r>
              <a:rPr lang="en-US" sz="1200" b="0" dirty="0">
                <a:solidFill>
                  <a:schemeClr val="bg1"/>
                </a:solidFill>
              </a:rPr>
              <a:t>On-site first-aid events do not require an 801, but they do require the Workday Safety Incident report. </a:t>
            </a:r>
          </a:p>
          <a:p>
            <a:endParaRPr lang="en-US" sz="1200" b="0" dirty="0">
              <a:solidFill>
                <a:schemeClr val="bg1"/>
              </a:solidFill>
            </a:endParaRPr>
          </a:p>
          <a:p>
            <a:r>
              <a:rPr lang="en-US" sz="1200" b="0" dirty="0">
                <a:solidFill>
                  <a:schemeClr val="bg1"/>
                </a:solidFill>
              </a:rPr>
              <a:t>An accident/incident report (A/I) must be filed through Workday for all on-the-job injuries whether they require medical treatment or not. If the employee seeks medical attention at a later date for this event, the A/I report could be critical.  </a:t>
            </a:r>
            <a:endParaRPr lang="en-US" sz="1200" b="0" dirty="0"/>
          </a:p>
        </p:txBody>
      </p:sp>
      <p:sp>
        <p:nvSpPr>
          <p:cNvPr id="4" name="Slide Number Placeholder 3">
            <a:extLst>
              <a:ext uri="{FF2B5EF4-FFF2-40B4-BE49-F238E27FC236}">
                <a16:creationId xmlns:a16="http://schemas.microsoft.com/office/drawing/2014/main" id="{25331A29-062B-2CE9-6745-05B81DECD8E3}"/>
              </a:ext>
            </a:extLst>
          </p:cNvPr>
          <p:cNvSpPr>
            <a:spLocks noGrp="1"/>
          </p:cNvSpPr>
          <p:nvPr>
            <p:ph type="sldNum" sz="quarter" idx="5"/>
          </p:nvPr>
        </p:nvSpPr>
        <p:spPr/>
        <p:txBody>
          <a:bodyPr/>
          <a:lstStyle/>
          <a:p>
            <a:fld id="{A7B341DC-6BC1-4CF5-A5ED-47C8E7A9EEFA}" type="slidenum">
              <a:rPr lang="en-US" smtClean="0"/>
              <a:t>23</a:t>
            </a:fld>
            <a:endParaRPr lang="en-US"/>
          </a:p>
        </p:txBody>
      </p:sp>
    </p:spTree>
    <p:extLst>
      <p:ext uri="{BB962C8B-B14F-4D97-AF65-F5344CB8AC3E}">
        <p14:creationId xmlns:p14="http://schemas.microsoft.com/office/powerpoint/2010/main" val="2351255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08F5C-FDC0-3255-E83D-F50EC6D32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9200F-7EF4-31B5-56D4-BCC131F123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E5A04-D024-772F-E140-58EDCB32978E}"/>
              </a:ext>
            </a:extLst>
          </p:cNvPr>
          <p:cNvSpPr>
            <a:spLocks noGrp="1"/>
          </p:cNvSpPr>
          <p:nvPr>
            <p:ph type="body" idx="1"/>
          </p:nvPr>
        </p:nvSpPr>
        <p:spPr/>
        <p:txBody>
          <a:bodyPr/>
          <a:lstStyle/>
          <a:p>
            <a:r>
              <a:rPr lang="en-US" sz="1200" dirty="0"/>
              <a:t>The accident analysis form is not the same as filing a safety incident report.  In addition to this form when a critical incident occurs, you must also TAKE PICTURES and ask witnesses to send an account of the incident to your email.  </a:t>
            </a:r>
            <a:r>
              <a:rPr lang="en-US" sz="1200" dirty="0" err="1"/>
              <a:t>Normailize</a:t>
            </a:r>
            <a:r>
              <a:rPr lang="en-US" sz="1200" dirty="0"/>
              <a:t> taking pictures of the injury if visible and the area where the incident occurred.  This will come in useful to claims adjusters and SAIF investigators (not to mention OSHA) when understanding to Mechanism of Injury and making determinations to approve or deny a claim. </a:t>
            </a:r>
          </a:p>
          <a:p>
            <a:endParaRPr lang="en-US" sz="1200" dirty="0"/>
          </a:p>
        </p:txBody>
      </p:sp>
      <p:sp>
        <p:nvSpPr>
          <p:cNvPr id="4" name="Slide Number Placeholder 3">
            <a:extLst>
              <a:ext uri="{FF2B5EF4-FFF2-40B4-BE49-F238E27FC236}">
                <a16:creationId xmlns:a16="http://schemas.microsoft.com/office/drawing/2014/main" id="{E4D4B3C3-A92F-E44F-7873-E827FF841A44}"/>
              </a:ext>
            </a:extLst>
          </p:cNvPr>
          <p:cNvSpPr>
            <a:spLocks noGrp="1"/>
          </p:cNvSpPr>
          <p:nvPr>
            <p:ph type="sldNum" sz="quarter" idx="5"/>
          </p:nvPr>
        </p:nvSpPr>
        <p:spPr/>
        <p:txBody>
          <a:bodyPr/>
          <a:lstStyle/>
          <a:p>
            <a:fld id="{A7B341DC-6BC1-4CF5-A5ED-47C8E7A9EEFA}" type="slidenum">
              <a:rPr lang="en-US" smtClean="0"/>
              <a:t>24</a:t>
            </a:fld>
            <a:endParaRPr lang="en-US"/>
          </a:p>
        </p:txBody>
      </p:sp>
    </p:spTree>
    <p:extLst>
      <p:ext uri="{BB962C8B-B14F-4D97-AF65-F5344CB8AC3E}">
        <p14:creationId xmlns:p14="http://schemas.microsoft.com/office/powerpoint/2010/main" val="1805581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4758A-F89F-FDAC-39E8-88B53904C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404EF-4BB2-E13C-D096-C9642B056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CCC5D5-C88F-AB0C-1935-2CF35147D828}"/>
              </a:ext>
            </a:extLst>
          </p:cNvPr>
          <p:cNvSpPr>
            <a:spLocks noGrp="1"/>
          </p:cNvSpPr>
          <p:nvPr>
            <p:ph type="body" idx="1"/>
          </p:nvPr>
        </p:nvSpPr>
        <p:spPr/>
        <p:txBody>
          <a:bodyPr/>
          <a:lstStyle/>
          <a:p>
            <a:r>
              <a:rPr lang="en-US" sz="1200" dirty="0"/>
              <a:t>Here I present another useful timeline tool.  We have covered #1 here and touched on #2.  I will speak now on the importance of work release updates, concurrently FMLA protected leave when a worker is off work on SAIF worker’s comp, and considerations when placing modified/light duty workers.</a:t>
            </a:r>
          </a:p>
          <a:p>
            <a:endParaRPr lang="en-US" sz="1200" dirty="0"/>
          </a:p>
          <a:p>
            <a:r>
              <a:rPr lang="en-US" sz="1200" dirty="0"/>
              <a:t>First, the injured worker should be proactive in providing to you updated work releases throughout the process.   If the worker can be accommodated to light duty/modified work but you are experiencing barriers to getting them back to work, notify the Safety Specialist and they will complete additional steps with SAIF (via a modified job description MJD signed by their doctor and Bonafide Job Offer BJO) to return them to work or their timeloss payments from SAIF will stop.</a:t>
            </a:r>
          </a:p>
          <a:p>
            <a:endParaRPr lang="en-US" sz="1200" dirty="0"/>
          </a:p>
          <a:p>
            <a:r>
              <a:rPr lang="en-US" sz="1200" dirty="0"/>
              <a:t>Every month, your local safety committee meets to discuss all safety incidents in the month prior.  This includes ensuring the accident analysis was completed and filed / saved to the Workday Safety Incident.</a:t>
            </a:r>
          </a:p>
          <a:p>
            <a:endParaRPr lang="en-US" sz="1200" dirty="0"/>
          </a:p>
          <a:p>
            <a:r>
              <a:rPr lang="en-US" sz="1200" dirty="0"/>
              <a:t>Every quarter, the Safety Specialist meets with SAIF and their leadership teams to review safety incident trends and makes recommendations for improvements to reduce workplace injuries or improve related trainings, policies, best practices, and guidelines.</a:t>
            </a:r>
          </a:p>
        </p:txBody>
      </p:sp>
      <p:sp>
        <p:nvSpPr>
          <p:cNvPr id="4" name="Slide Number Placeholder 3">
            <a:extLst>
              <a:ext uri="{FF2B5EF4-FFF2-40B4-BE49-F238E27FC236}">
                <a16:creationId xmlns:a16="http://schemas.microsoft.com/office/drawing/2014/main" id="{6E8B9709-14B4-1F8B-14B8-B2DDB8F6C814}"/>
              </a:ext>
            </a:extLst>
          </p:cNvPr>
          <p:cNvSpPr>
            <a:spLocks noGrp="1"/>
          </p:cNvSpPr>
          <p:nvPr>
            <p:ph type="sldNum" sz="quarter" idx="5"/>
          </p:nvPr>
        </p:nvSpPr>
        <p:spPr/>
        <p:txBody>
          <a:bodyPr/>
          <a:lstStyle/>
          <a:p>
            <a:fld id="{A7B341DC-6BC1-4CF5-A5ED-47C8E7A9EEFA}" type="slidenum">
              <a:rPr lang="en-US" smtClean="0"/>
              <a:t>25</a:t>
            </a:fld>
            <a:endParaRPr lang="en-US"/>
          </a:p>
        </p:txBody>
      </p:sp>
    </p:spTree>
    <p:extLst>
      <p:ext uri="{BB962C8B-B14F-4D97-AF65-F5344CB8AC3E}">
        <p14:creationId xmlns:p14="http://schemas.microsoft.com/office/powerpoint/2010/main" val="377871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cover injury reporting including how to input the Workday Safety Incident, how to complete the SAIF 801 Form, what and when an accident analysis is required, the basics of worker’s comp case review, and how to input time worked light duty or time off due to a related incident.  I will move quickly so I encourage everyone to actively engage, I am not going to waste your time and I promise you everyone is going to learn something amazing and helpful with this training.  I’ll be like The Wolf from Pulp Fiction, I mean fast </a:t>
            </a:r>
            <a:r>
              <a:rPr lang="en-US" dirty="0" err="1"/>
              <a:t>fast</a:t>
            </a:r>
            <a:r>
              <a:rPr lang="en-US" dirty="0"/>
              <a:t> </a:t>
            </a:r>
            <a:r>
              <a:rPr lang="en-US" dirty="0" err="1"/>
              <a:t>fast</a:t>
            </a:r>
            <a:r>
              <a:rPr lang="en-US" dirty="0"/>
              <a:t>.  If you have a question, raise your hand.  And finally, for the last of housekeeping items, please be aware of your closest fire exit and fire extinguisher as well as make sure your workspace is ergonomic and also has enough clearance under it to drop for cover in the event of the Big One.</a:t>
            </a:r>
          </a:p>
          <a:p>
            <a:endParaRPr lang="en-US" dirty="0"/>
          </a:p>
          <a:p>
            <a:r>
              <a:rPr lang="en-US" dirty="0"/>
              <a:t>If you had to step away for a </a:t>
            </a:r>
            <a:r>
              <a:rPr lang="en-US" dirty="0" err="1"/>
              <a:t>biobreak</a:t>
            </a:r>
            <a:r>
              <a:rPr lang="en-US" dirty="0"/>
              <a:t> and are devasted because you missed content, you can join us again next Tuesday Sept 16 at 1pm.</a:t>
            </a:r>
          </a:p>
        </p:txBody>
      </p:sp>
      <p:sp>
        <p:nvSpPr>
          <p:cNvPr id="4" name="Slide Number Placeholder 3"/>
          <p:cNvSpPr>
            <a:spLocks noGrp="1"/>
          </p:cNvSpPr>
          <p:nvPr>
            <p:ph type="sldNum" sz="quarter" idx="5"/>
          </p:nvPr>
        </p:nvSpPr>
        <p:spPr/>
        <p:txBody>
          <a:bodyPr/>
          <a:lstStyle/>
          <a:p>
            <a:fld id="{A7B341DC-6BC1-4CF5-A5ED-47C8E7A9EEFA}" type="slidenum">
              <a:rPr lang="en-US" smtClean="0"/>
              <a:t>2</a:t>
            </a:fld>
            <a:endParaRPr lang="en-US"/>
          </a:p>
        </p:txBody>
      </p:sp>
    </p:spTree>
    <p:extLst>
      <p:ext uri="{BB962C8B-B14F-4D97-AF65-F5344CB8AC3E}">
        <p14:creationId xmlns:p14="http://schemas.microsoft.com/office/powerpoint/2010/main" val="1786689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14734-AB72-5EDA-870E-50DBFCA4A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1E30C-6026-7D2D-CA66-16E73BA46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1A459E-7100-3A77-90B7-E628DD1333DB}"/>
              </a:ext>
            </a:extLst>
          </p:cNvPr>
          <p:cNvSpPr>
            <a:spLocks noGrp="1"/>
          </p:cNvSpPr>
          <p:nvPr>
            <p:ph type="body" idx="1"/>
          </p:nvPr>
        </p:nvSpPr>
        <p:spPr/>
        <p:txBody>
          <a:bodyPr/>
          <a:lstStyle/>
          <a:p>
            <a:pPr marL="0" indent="0">
              <a:buFont typeface="Arial" panose="020B0604020202020204" pitchFamily="34" charset="0"/>
              <a:buNone/>
            </a:pPr>
            <a:r>
              <a:rPr lang="en-US" sz="1200" dirty="0"/>
              <a:t>Let’s get into how to enter time in Workday as it relates to these cases:</a:t>
            </a:r>
          </a:p>
          <a:p>
            <a:pPr marL="0" indent="0">
              <a:buFont typeface="Arial" panose="020B0604020202020204" pitchFamily="34" charset="0"/>
              <a:buNone/>
            </a:pPr>
            <a:endParaRPr lang="en-US" sz="1200" dirty="0"/>
          </a:p>
          <a:p>
            <a:pPr marL="457200" indent="-457200">
              <a:buFont typeface="Arial" panose="020B0604020202020204" pitchFamily="34" charset="0"/>
              <a:buChar char="•"/>
            </a:pPr>
            <a:r>
              <a:rPr lang="en-US" sz="1200" dirty="0"/>
              <a:t>Any time worked light duty or modified/accommodated must have worktag “Light Duty Worked” or be entered as “Light Duty Worked”</a:t>
            </a:r>
          </a:p>
          <a:p>
            <a:pPr marL="457200" indent="-457200">
              <a:buFont typeface="Arial" panose="020B0604020202020204" pitchFamily="34" charset="0"/>
              <a:buChar char="•"/>
            </a:pPr>
            <a:r>
              <a:rPr lang="en-US" sz="1200" dirty="0"/>
              <a:t>The injured worker and/or supervisor must notify the AGP Safety Specialist when modified work begins and ends.</a:t>
            </a:r>
          </a:p>
          <a:p>
            <a:pPr marL="457200" indent="-457200">
              <a:buFont typeface="Arial" panose="020B0604020202020204" pitchFamily="34" charset="0"/>
              <a:buChar char="•"/>
            </a:pPr>
            <a:r>
              <a:rPr lang="en-US" sz="1200" dirty="0"/>
              <a:t>Minimum10lb weight restriction for 8 hour days suggested for return to modified work.  </a:t>
            </a:r>
          </a:p>
          <a:p>
            <a:pPr marL="457200" indent="-457200">
              <a:buFont typeface="Arial" panose="020B0604020202020204" pitchFamily="34" charset="0"/>
              <a:buChar char="•"/>
            </a:pPr>
            <a:r>
              <a:rPr lang="en-US" sz="1200" dirty="0"/>
              <a:t>There is a maximum availability of 120 days of modified work permitted.  </a:t>
            </a:r>
          </a:p>
          <a:p>
            <a:endParaRPr lang="en-US" sz="1200" dirty="0"/>
          </a:p>
        </p:txBody>
      </p:sp>
      <p:sp>
        <p:nvSpPr>
          <p:cNvPr id="4" name="Slide Number Placeholder 3">
            <a:extLst>
              <a:ext uri="{FF2B5EF4-FFF2-40B4-BE49-F238E27FC236}">
                <a16:creationId xmlns:a16="http://schemas.microsoft.com/office/drawing/2014/main" id="{96DE6164-2B60-ECB1-8613-37015F10DDE7}"/>
              </a:ext>
            </a:extLst>
          </p:cNvPr>
          <p:cNvSpPr>
            <a:spLocks noGrp="1"/>
          </p:cNvSpPr>
          <p:nvPr>
            <p:ph type="sldNum" sz="quarter" idx="5"/>
          </p:nvPr>
        </p:nvSpPr>
        <p:spPr/>
        <p:txBody>
          <a:bodyPr/>
          <a:lstStyle/>
          <a:p>
            <a:fld id="{A7B341DC-6BC1-4CF5-A5ED-47C8E7A9EEFA}" type="slidenum">
              <a:rPr lang="en-US" smtClean="0"/>
              <a:t>26</a:t>
            </a:fld>
            <a:endParaRPr lang="en-US"/>
          </a:p>
        </p:txBody>
      </p:sp>
    </p:spTree>
    <p:extLst>
      <p:ext uri="{BB962C8B-B14F-4D97-AF65-F5344CB8AC3E}">
        <p14:creationId xmlns:p14="http://schemas.microsoft.com/office/powerpoint/2010/main" val="1712047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2862F-BDB2-4BB4-3709-796A1D7F57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A3645-52F2-DE58-0792-CBE42743F5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9F11FC-D6E8-03A5-9DC5-09208F2F6E46}"/>
              </a:ext>
            </a:extLst>
          </p:cNvPr>
          <p:cNvSpPr>
            <a:spLocks noGrp="1"/>
          </p:cNvSpPr>
          <p:nvPr>
            <p:ph type="body" idx="1"/>
          </p:nvPr>
        </p:nvSpPr>
        <p:spPr/>
        <p:txBody>
          <a:bodyPr/>
          <a:lstStyle/>
          <a:p>
            <a:endParaRPr lang="en-US" sz="1200" dirty="0"/>
          </a:p>
        </p:txBody>
      </p:sp>
      <p:sp>
        <p:nvSpPr>
          <p:cNvPr id="4" name="Slide Number Placeholder 3">
            <a:extLst>
              <a:ext uri="{FF2B5EF4-FFF2-40B4-BE49-F238E27FC236}">
                <a16:creationId xmlns:a16="http://schemas.microsoft.com/office/drawing/2014/main" id="{EA45313E-074D-0AE0-9DC8-4B31113039BE}"/>
              </a:ext>
            </a:extLst>
          </p:cNvPr>
          <p:cNvSpPr>
            <a:spLocks noGrp="1"/>
          </p:cNvSpPr>
          <p:nvPr>
            <p:ph type="sldNum" sz="quarter" idx="5"/>
          </p:nvPr>
        </p:nvSpPr>
        <p:spPr/>
        <p:txBody>
          <a:bodyPr/>
          <a:lstStyle/>
          <a:p>
            <a:fld id="{A7B341DC-6BC1-4CF5-A5ED-47C8E7A9EEFA}" type="slidenum">
              <a:rPr lang="en-US" smtClean="0"/>
              <a:t>27</a:t>
            </a:fld>
            <a:endParaRPr lang="en-US"/>
          </a:p>
        </p:txBody>
      </p:sp>
    </p:spTree>
    <p:extLst>
      <p:ext uri="{BB962C8B-B14F-4D97-AF65-F5344CB8AC3E}">
        <p14:creationId xmlns:p14="http://schemas.microsoft.com/office/powerpoint/2010/main" val="2054060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D0468-9DDE-700F-B37F-1B4600207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08DBC8-C541-EF20-B079-2169F4D6E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0D5ECE-B485-A114-AEFB-DC27CBE0F2FB}"/>
              </a:ext>
            </a:extLst>
          </p:cNvPr>
          <p:cNvSpPr>
            <a:spLocks noGrp="1"/>
          </p:cNvSpPr>
          <p:nvPr>
            <p:ph type="body" idx="1"/>
          </p:nvPr>
        </p:nvSpPr>
        <p:spPr/>
        <p:txBody>
          <a:bodyPr/>
          <a:lstStyle/>
          <a:p>
            <a:endParaRPr lang="en-US" sz="1200" dirty="0"/>
          </a:p>
        </p:txBody>
      </p:sp>
      <p:sp>
        <p:nvSpPr>
          <p:cNvPr id="4" name="Slide Number Placeholder 3">
            <a:extLst>
              <a:ext uri="{FF2B5EF4-FFF2-40B4-BE49-F238E27FC236}">
                <a16:creationId xmlns:a16="http://schemas.microsoft.com/office/drawing/2014/main" id="{63178618-82EF-09AC-6BF8-5E6DB68D5B89}"/>
              </a:ext>
            </a:extLst>
          </p:cNvPr>
          <p:cNvSpPr>
            <a:spLocks noGrp="1"/>
          </p:cNvSpPr>
          <p:nvPr>
            <p:ph type="sldNum" sz="quarter" idx="5"/>
          </p:nvPr>
        </p:nvSpPr>
        <p:spPr/>
        <p:txBody>
          <a:bodyPr/>
          <a:lstStyle/>
          <a:p>
            <a:fld id="{A7B341DC-6BC1-4CF5-A5ED-47C8E7A9EEFA}" type="slidenum">
              <a:rPr lang="en-US" smtClean="0"/>
              <a:t>28</a:t>
            </a:fld>
            <a:endParaRPr lang="en-US"/>
          </a:p>
        </p:txBody>
      </p:sp>
    </p:spTree>
    <p:extLst>
      <p:ext uri="{BB962C8B-B14F-4D97-AF65-F5344CB8AC3E}">
        <p14:creationId xmlns:p14="http://schemas.microsoft.com/office/powerpoint/2010/main" val="4124946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59B69-E3A0-FD79-B1E1-2A2AFBC82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83AF93-DCED-1752-B813-CB0BA71ABD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424928-CFB1-5E26-0B0A-90F306BD99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had to step away for a </a:t>
            </a:r>
            <a:r>
              <a:rPr lang="en-US" dirty="0" err="1"/>
              <a:t>biobreak</a:t>
            </a:r>
            <a:r>
              <a:rPr lang="en-US" dirty="0"/>
              <a:t> and are devasted because you missed content, you can join us again next Tuesday Sept 16 at 1pm.</a:t>
            </a:r>
          </a:p>
          <a:p>
            <a:endParaRPr lang="en-US" sz="1200" dirty="0"/>
          </a:p>
        </p:txBody>
      </p:sp>
      <p:sp>
        <p:nvSpPr>
          <p:cNvPr id="4" name="Slide Number Placeholder 3">
            <a:extLst>
              <a:ext uri="{FF2B5EF4-FFF2-40B4-BE49-F238E27FC236}">
                <a16:creationId xmlns:a16="http://schemas.microsoft.com/office/drawing/2014/main" id="{C49ABA6E-9AF3-80E8-6352-EA66442E9B4B}"/>
              </a:ext>
            </a:extLst>
          </p:cNvPr>
          <p:cNvSpPr>
            <a:spLocks noGrp="1"/>
          </p:cNvSpPr>
          <p:nvPr>
            <p:ph type="sldNum" sz="quarter" idx="5"/>
          </p:nvPr>
        </p:nvSpPr>
        <p:spPr/>
        <p:txBody>
          <a:bodyPr/>
          <a:lstStyle/>
          <a:p>
            <a:fld id="{A7B341DC-6BC1-4CF5-A5ED-47C8E7A9EEFA}" type="slidenum">
              <a:rPr lang="en-US" smtClean="0"/>
              <a:t>29</a:t>
            </a:fld>
            <a:endParaRPr lang="en-US"/>
          </a:p>
        </p:txBody>
      </p:sp>
    </p:spTree>
    <p:extLst>
      <p:ext uri="{BB962C8B-B14F-4D97-AF65-F5344CB8AC3E}">
        <p14:creationId xmlns:p14="http://schemas.microsoft.com/office/powerpoint/2010/main" val="192870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take a moment to enjoy the AI images I have generated to encapsulate in importance of safety reporting within our workplace.  Here are safety representatives really getting into why safety reporting is so vital and cosmically revealing, especially in light of the fact that this action is vital to improving safety culture and is proven to reduce the injury rate.  </a:t>
            </a:r>
          </a:p>
          <a:p>
            <a:endParaRPr lang="en-US" dirty="0"/>
          </a:p>
          <a:p>
            <a:pPr algn="l">
              <a:lnSpc>
                <a:spcPts val="2100"/>
              </a:lnSpc>
              <a:spcBef>
                <a:spcPts val="975"/>
              </a:spcBef>
              <a:spcAft>
                <a:spcPts val="225"/>
              </a:spcAft>
              <a:buNone/>
            </a:pPr>
            <a:r>
              <a:rPr lang="en-US" b="1" i="0" dirty="0">
                <a:solidFill>
                  <a:srgbClr val="424242"/>
                </a:solidFill>
                <a:effectLst/>
                <a:latin typeface="Segoe Sans"/>
              </a:rPr>
              <a:t>🔍 1. Identifies Hidden Hazards</a:t>
            </a:r>
          </a:p>
          <a:p>
            <a:pPr algn="l">
              <a:spcBef>
                <a:spcPts val="300"/>
              </a:spcBef>
              <a:spcAft>
                <a:spcPts val="300"/>
              </a:spcAft>
              <a:buFont typeface="Arial" panose="020B0604020202020204" pitchFamily="34" charset="0"/>
              <a:buChar char="•"/>
            </a:pPr>
            <a:r>
              <a:rPr lang="en-US" b="0" i="0" dirty="0">
                <a:solidFill>
                  <a:srgbClr val="424242"/>
                </a:solidFill>
                <a:effectLst/>
                <a:latin typeface="Segoe Sans"/>
              </a:rPr>
              <a:t>Near misses often reveal </a:t>
            </a:r>
            <a:r>
              <a:rPr lang="en-US" b="1" i="0" dirty="0">
                <a:solidFill>
                  <a:srgbClr val="424242"/>
                </a:solidFill>
                <a:effectLst/>
                <a:latin typeface="Segoe Sans"/>
              </a:rPr>
              <a:t>underlying risks</a:t>
            </a:r>
            <a:r>
              <a:rPr lang="en-US" b="0" i="0" dirty="0">
                <a:solidFill>
                  <a:srgbClr val="424242"/>
                </a:solidFill>
                <a:effectLst/>
                <a:latin typeface="Segoe Sans"/>
              </a:rPr>
              <a:t> that haven't yet caused harm but could in the future.</a:t>
            </a:r>
          </a:p>
          <a:p>
            <a:pPr algn="l">
              <a:spcBef>
                <a:spcPts val="300"/>
              </a:spcBef>
              <a:spcAft>
                <a:spcPts val="300"/>
              </a:spcAft>
              <a:buFont typeface="Arial" panose="020B0604020202020204" pitchFamily="34" charset="0"/>
              <a:buChar char="•"/>
            </a:pPr>
            <a:r>
              <a:rPr lang="en-US" b="0" i="0" dirty="0">
                <a:solidFill>
                  <a:srgbClr val="424242"/>
                </a:solidFill>
                <a:effectLst/>
                <a:latin typeface="Segoe Sans"/>
              </a:rPr>
              <a:t>By analyzing these events, organizations can </a:t>
            </a:r>
            <a:r>
              <a:rPr lang="en-US" b="1" i="0" dirty="0">
                <a:solidFill>
                  <a:srgbClr val="424242"/>
                </a:solidFill>
                <a:effectLst/>
                <a:latin typeface="Segoe Sans"/>
              </a:rPr>
              <a:t>identify patterns</a:t>
            </a:r>
            <a:r>
              <a:rPr lang="en-US" b="0" i="0" dirty="0">
                <a:solidFill>
                  <a:srgbClr val="424242"/>
                </a:solidFill>
                <a:effectLst/>
                <a:latin typeface="Segoe Sans"/>
              </a:rPr>
              <a:t> and </a:t>
            </a:r>
            <a:r>
              <a:rPr lang="en-US" b="1" i="0" dirty="0">
                <a:solidFill>
                  <a:srgbClr val="424242"/>
                </a:solidFill>
                <a:effectLst/>
                <a:latin typeface="Segoe Sans"/>
              </a:rPr>
              <a:t>correct unsafe conditions or behaviors</a:t>
            </a:r>
            <a:r>
              <a:rPr lang="en-US" b="0" i="0" dirty="0">
                <a:solidFill>
                  <a:srgbClr val="424242"/>
                </a:solidFill>
                <a:effectLst/>
                <a:latin typeface="Segoe Sans"/>
              </a:rPr>
              <a:t> before they lead to injuries.</a:t>
            </a:r>
          </a:p>
          <a:p>
            <a:pPr algn="l">
              <a:lnSpc>
                <a:spcPts val="2100"/>
              </a:lnSpc>
              <a:spcBef>
                <a:spcPts val="975"/>
              </a:spcBef>
              <a:spcAft>
                <a:spcPts val="225"/>
              </a:spcAft>
              <a:buNone/>
            </a:pPr>
            <a:r>
              <a:rPr lang="en-US" b="1" i="0" dirty="0">
                <a:solidFill>
                  <a:srgbClr val="424242"/>
                </a:solidFill>
                <a:effectLst/>
                <a:latin typeface="Segoe Sans"/>
              </a:rPr>
              <a:t>📉 2. Reduces Injury Rates</a:t>
            </a:r>
          </a:p>
          <a:p>
            <a:pPr algn="l">
              <a:spcBef>
                <a:spcPts val="300"/>
              </a:spcBef>
              <a:spcAft>
                <a:spcPts val="300"/>
              </a:spcAft>
              <a:buFont typeface="Arial" panose="020B0604020202020204" pitchFamily="34" charset="0"/>
              <a:buChar char="•"/>
            </a:pPr>
            <a:r>
              <a:rPr lang="en-US" b="0" i="0" dirty="0">
                <a:solidFill>
                  <a:srgbClr val="424242"/>
                </a:solidFill>
                <a:effectLst/>
                <a:latin typeface="Segoe Sans"/>
              </a:rPr>
              <a:t>Studies show that workplaces with robust near-miss reporting systems experience </a:t>
            </a:r>
            <a:r>
              <a:rPr lang="en-US" b="1" i="0" dirty="0">
                <a:solidFill>
                  <a:srgbClr val="424242"/>
                </a:solidFill>
                <a:effectLst/>
                <a:latin typeface="Segoe Sans"/>
              </a:rPr>
              <a:t>fewer recordable injuries</a:t>
            </a:r>
            <a:r>
              <a:rPr lang="en-US" b="0" i="0" dirty="0">
                <a:solidFill>
                  <a:srgbClr val="424242"/>
                </a:solidFill>
                <a:effectLst/>
                <a:latin typeface="Segoe Sans"/>
              </a:rPr>
              <a:t>.</a:t>
            </a:r>
          </a:p>
          <a:p>
            <a:pPr algn="l">
              <a:spcBef>
                <a:spcPts val="300"/>
              </a:spcBef>
              <a:spcAft>
                <a:spcPts val="300"/>
              </a:spcAft>
              <a:buFont typeface="Arial" panose="020B0604020202020204" pitchFamily="34" charset="0"/>
              <a:buChar char="•"/>
            </a:pPr>
            <a:r>
              <a:rPr lang="en-US" b="0" i="0" dirty="0">
                <a:solidFill>
                  <a:srgbClr val="424242"/>
                </a:solidFill>
                <a:effectLst/>
                <a:latin typeface="Segoe Sans"/>
              </a:rPr>
              <a:t>Addressing near misses helps </a:t>
            </a:r>
            <a:r>
              <a:rPr lang="en-US" b="1" i="0" dirty="0">
                <a:solidFill>
                  <a:srgbClr val="424242"/>
                </a:solidFill>
                <a:effectLst/>
                <a:latin typeface="Segoe Sans"/>
              </a:rPr>
              <a:t>break the chain of events</a:t>
            </a:r>
            <a:r>
              <a:rPr lang="en-US" b="0" i="0" dirty="0">
                <a:solidFill>
                  <a:srgbClr val="424242"/>
                </a:solidFill>
                <a:effectLst/>
                <a:latin typeface="Segoe Sans"/>
              </a:rPr>
              <a:t> that could lead to serious incidents.</a:t>
            </a:r>
          </a:p>
          <a:p>
            <a:pPr algn="l">
              <a:lnSpc>
                <a:spcPts val="2100"/>
              </a:lnSpc>
              <a:spcBef>
                <a:spcPts val="975"/>
              </a:spcBef>
              <a:spcAft>
                <a:spcPts val="225"/>
              </a:spcAft>
              <a:buNone/>
            </a:pPr>
            <a:r>
              <a:rPr lang="en-US" b="1" i="0" dirty="0">
                <a:solidFill>
                  <a:srgbClr val="424242"/>
                </a:solidFill>
                <a:effectLst/>
                <a:latin typeface="Segoe Sans"/>
              </a:rPr>
              <a:t>🧠 3. Promotes a Learning Culture</a:t>
            </a:r>
          </a:p>
          <a:p>
            <a:pPr algn="l">
              <a:spcBef>
                <a:spcPts val="300"/>
              </a:spcBef>
              <a:spcAft>
                <a:spcPts val="300"/>
              </a:spcAft>
              <a:buFont typeface="Arial" panose="020B0604020202020204" pitchFamily="34" charset="0"/>
              <a:buChar char="•"/>
            </a:pPr>
            <a:r>
              <a:rPr lang="en-US" b="0" i="0" dirty="0">
                <a:solidFill>
                  <a:srgbClr val="424242"/>
                </a:solidFill>
                <a:effectLst/>
                <a:latin typeface="Segoe Sans"/>
              </a:rPr>
              <a:t>Encourages employees to </a:t>
            </a:r>
            <a:r>
              <a:rPr lang="en-US" b="1" i="0" dirty="0">
                <a:solidFill>
                  <a:srgbClr val="424242"/>
                </a:solidFill>
                <a:effectLst/>
                <a:latin typeface="Segoe Sans"/>
              </a:rPr>
              <a:t>share experiences</a:t>
            </a:r>
            <a:r>
              <a:rPr lang="en-US" b="0" i="0" dirty="0">
                <a:solidFill>
                  <a:srgbClr val="424242"/>
                </a:solidFill>
                <a:effectLst/>
                <a:latin typeface="Segoe Sans"/>
              </a:rPr>
              <a:t> and learn from each other.</a:t>
            </a:r>
          </a:p>
          <a:p>
            <a:pPr algn="l">
              <a:spcBef>
                <a:spcPts val="300"/>
              </a:spcBef>
              <a:spcAft>
                <a:spcPts val="300"/>
              </a:spcAft>
              <a:buFont typeface="Arial" panose="020B0604020202020204" pitchFamily="34" charset="0"/>
              <a:buChar char="•"/>
            </a:pPr>
            <a:r>
              <a:rPr lang="en-US" b="0" i="0" dirty="0">
                <a:solidFill>
                  <a:srgbClr val="424242"/>
                </a:solidFill>
                <a:effectLst/>
                <a:latin typeface="Segoe Sans"/>
              </a:rPr>
              <a:t>Fosters a mindset of </a:t>
            </a:r>
            <a:r>
              <a:rPr lang="en-US" b="1" i="0" dirty="0">
                <a:solidFill>
                  <a:srgbClr val="424242"/>
                </a:solidFill>
                <a:effectLst/>
                <a:latin typeface="Segoe Sans"/>
              </a:rPr>
              <a:t>continuous improvement</a:t>
            </a:r>
            <a:r>
              <a:rPr lang="en-US" b="0" i="0" dirty="0">
                <a:solidFill>
                  <a:srgbClr val="424242"/>
                </a:solidFill>
                <a:effectLst/>
                <a:latin typeface="Segoe Sans"/>
              </a:rPr>
              <a:t> rather than blame.</a:t>
            </a:r>
          </a:p>
          <a:p>
            <a:pPr algn="l">
              <a:lnSpc>
                <a:spcPts val="2100"/>
              </a:lnSpc>
              <a:spcBef>
                <a:spcPts val="975"/>
              </a:spcBef>
              <a:spcAft>
                <a:spcPts val="225"/>
              </a:spcAft>
              <a:buNone/>
            </a:pPr>
            <a:r>
              <a:rPr lang="en-US" b="1" i="0" dirty="0">
                <a:solidFill>
                  <a:srgbClr val="424242"/>
                </a:solidFill>
                <a:effectLst/>
                <a:latin typeface="Segoe Sans"/>
              </a:rPr>
              <a:t>🗣️ 4. Enhances Communication</a:t>
            </a:r>
          </a:p>
          <a:p>
            <a:pPr algn="l">
              <a:spcBef>
                <a:spcPts val="300"/>
              </a:spcBef>
              <a:spcAft>
                <a:spcPts val="300"/>
              </a:spcAft>
              <a:buFont typeface="Arial" panose="020B0604020202020204" pitchFamily="34" charset="0"/>
              <a:buChar char="•"/>
            </a:pPr>
            <a:r>
              <a:rPr lang="en-US" b="0" i="0" dirty="0">
                <a:solidFill>
                  <a:srgbClr val="424242"/>
                </a:solidFill>
                <a:effectLst/>
                <a:latin typeface="Segoe Sans"/>
              </a:rPr>
              <a:t>Opens up </a:t>
            </a:r>
            <a:r>
              <a:rPr lang="en-US" b="1" i="0" dirty="0">
                <a:solidFill>
                  <a:srgbClr val="424242"/>
                </a:solidFill>
                <a:effectLst/>
                <a:latin typeface="Segoe Sans"/>
              </a:rPr>
              <a:t>dialogue between workers and management</a:t>
            </a:r>
            <a:r>
              <a:rPr lang="en-US" b="0" i="0" dirty="0">
                <a:solidFill>
                  <a:srgbClr val="424242"/>
                </a:solidFill>
                <a:effectLst/>
                <a:latin typeface="Segoe Sans"/>
              </a:rPr>
              <a:t> about safety concerns.</a:t>
            </a:r>
          </a:p>
          <a:p>
            <a:pPr algn="l">
              <a:spcBef>
                <a:spcPts val="300"/>
              </a:spcBef>
              <a:spcAft>
                <a:spcPts val="300"/>
              </a:spcAft>
              <a:buFont typeface="Arial" panose="020B0604020202020204" pitchFamily="34" charset="0"/>
              <a:buChar char="•"/>
            </a:pPr>
            <a:r>
              <a:rPr lang="en-US" b="0" i="0" dirty="0">
                <a:solidFill>
                  <a:srgbClr val="424242"/>
                </a:solidFill>
                <a:effectLst/>
                <a:latin typeface="Segoe Sans"/>
              </a:rPr>
              <a:t>Builds </a:t>
            </a:r>
            <a:r>
              <a:rPr lang="en-US" b="1" i="0" dirty="0">
                <a:solidFill>
                  <a:srgbClr val="424242"/>
                </a:solidFill>
                <a:effectLst/>
                <a:latin typeface="Segoe Sans"/>
              </a:rPr>
              <a:t>trust</a:t>
            </a:r>
            <a:r>
              <a:rPr lang="en-US" b="0" i="0" dirty="0">
                <a:solidFill>
                  <a:srgbClr val="424242"/>
                </a:solidFill>
                <a:effectLst/>
                <a:latin typeface="Segoe Sans"/>
              </a:rPr>
              <a:t> when employees see their reports lead to real changes.</a:t>
            </a:r>
          </a:p>
          <a:p>
            <a:pPr algn="l">
              <a:lnSpc>
                <a:spcPts val="2100"/>
              </a:lnSpc>
              <a:spcBef>
                <a:spcPts val="975"/>
              </a:spcBef>
              <a:spcAft>
                <a:spcPts val="225"/>
              </a:spcAft>
              <a:buNone/>
            </a:pPr>
            <a:r>
              <a:rPr lang="en-US" b="1" i="0" dirty="0">
                <a:solidFill>
                  <a:srgbClr val="424242"/>
                </a:solidFill>
                <a:effectLst/>
                <a:latin typeface="Segoe Sans"/>
              </a:rPr>
              <a:t>🛠️ 5. Drives Preventive Action</a:t>
            </a:r>
          </a:p>
          <a:p>
            <a:pPr algn="l">
              <a:spcBef>
                <a:spcPts val="300"/>
              </a:spcBef>
              <a:spcAft>
                <a:spcPts val="300"/>
              </a:spcAft>
              <a:buFont typeface="Arial" panose="020B0604020202020204" pitchFamily="34" charset="0"/>
              <a:buChar char="•"/>
            </a:pPr>
            <a:r>
              <a:rPr lang="en-US" b="0" i="0" dirty="0">
                <a:solidFill>
                  <a:srgbClr val="424242"/>
                </a:solidFill>
                <a:effectLst/>
                <a:latin typeface="Segoe Sans"/>
              </a:rPr>
              <a:t>Enables safety teams to implement </a:t>
            </a:r>
            <a:r>
              <a:rPr lang="en-US" b="1" i="0" dirty="0">
                <a:solidFill>
                  <a:srgbClr val="424242"/>
                </a:solidFill>
                <a:effectLst/>
                <a:latin typeface="Segoe Sans"/>
              </a:rPr>
              <a:t>corrective and preventive actions (CAPAs)</a:t>
            </a:r>
            <a:r>
              <a:rPr lang="en-US" b="0" i="0" dirty="0">
                <a:solidFill>
                  <a:srgbClr val="424242"/>
                </a:solidFill>
                <a:effectLst/>
                <a:latin typeface="Segoe Sans"/>
              </a:rPr>
              <a:t>.</a:t>
            </a:r>
          </a:p>
          <a:p>
            <a:pPr algn="l">
              <a:spcBef>
                <a:spcPts val="300"/>
              </a:spcBef>
              <a:spcAft>
                <a:spcPts val="300"/>
              </a:spcAft>
              <a:buFont typeface="Arial" panose="020B0604020202020204" pitchFamily="34" charset="0"/>
              <a:buChar char="•"/>
            </a:pPr>
            <a:r>
              <a:rPr lang="en-US" b="0" i="0" dirty="0">
                <a:solidFill>
                  <a:srgbClr val="424242"/>
                </a:solidFill>
                <a:effectLst/>
                <a:latin typeface="Segoe Sans"/>
              </a:rPr>
              <a:t>Helps prioritize </a:t>
            </a:r>
            <a:r>
              <a:rPr lang="en-US" b="1" i="0" dirty="0">
                <a:solidFill>
                  <a:srgbClr val="424242"/>
                </a:solidFill>
                <a:effectLst/>
                <a:latin typeface="Segoe Sans"/>
              </a:rPr>
              <a:t>risk mitigation efforts</a:t>
            </a:r>
            <a:r>
              <a:rPr lang="en-US" b="0" i="0" dirty="0">
                <a:solidFill>
                  <a:srgbClr val="424242"/>
                </a:solidFill>
                <a:effectLst/>
                <a:latin typeface="Segoe Sans"/>
              </a:rPr>
              <a:t> based on real-world data.</a:t>
            </a:r>
          </a:p>
          <a:p>
            <a:pPr algn="l">
              <a:lnSpc>
                <a:spcPts val="2100"/>
              </a:lnSpc>
              <a:spcBef>
                <a:spcPts val="975"/>
              </a:spcBef>
              <a:spcAft>
                <a:spcPts val="225"/>
              </a:spcAft>
              <a:buNone/>
            </a:pPr>
            <a:r>
              <a:rPr lang="en-US" b="1" i="0" dirty="0">
                <a:solidFill>
                  <a:srgbClr val="424242"/>
                </a:solidFill>
                <a:effectLst/>
                <a:latin typeface="Segoe Sans"/>
              </a:rPr>
              <a:t>📊 6. Supports Data-Driven Decisions</a:t>
            </a:r>
          </a:p>
          <a:p>
            <a:pPr algn="l">
              <a:spcBef>
                <a:spcPts val="300"/>
              </a:spcBef>
              <a:spcAft>
                <a:spcPts val="300"/>
              </a:spcAft>
              <a:buFont typeface="Arial" panose="020B0604020202020204" pitchFamily="34" charset="0"/>
              <a:buChar char="•"/>
            </a:pPr>
            <a:r>
              <a:rPr lang="en-US" b="0" i="0" dirty="0">
                <a:solidFill>
                  <a:srgbClr val="424242"/>
                </a:solidFill>
                <a:effectLst/>
                <a:latin typeface="Segoe Sans"/>
              </a:rPr>
              <a:t>Near-miss data contributes to </a:t>
            </a:r>
            <a:r>
              <a:rPr lang="en-US" b="1" i="0" dirty="0">
                <a:solidFill>
                  <a:srgbClr val="424242"/>
                </a:solidFill>
                <a:effectLst/>
                <a:latin typeface="Segoe Sans"/>
              </a:rPr>
              <a:t>trend analysis</a:t>
            </a:r>
            <a:r>
              <a:rPr lang="en-US" b="0" i="0" dirty="0">
                <a:solidFill>
                  <a:srgbClr val="424242"/>
                </a:solidFill>
                <a:effectLst/>
                <a:latin typeface="Segoe Sans"/>
              </a:rPr>
              <a:t>, </a:t>
            </a:r>
            <a:r>
              <a:rPr lang="en-US" b="1" i="0" dirty="0">
                <a:solidFill>
                  <a:srgbClr val="424242"/>
                </a:solidFill>
                <a:effectLst/>
                <a:latin typeface="Segoe Sans"/>
              </a:rPr>
              <a:t>risk assessments</a:t>
            </a:r>
            <a:r>
              <a:rPr lang="en-US" b="0" i="0" dirty="0">
                <a:solidFill>
                  <a:srgbClr val="424242"/>
                </a:solidFill>
                <a:effectLst/>
                <a:latin typeface="Segoe Sans"/>
              </a:rPr>
              <a:t>, and </a:t>
            </a:r>
            <a:r>
              <a:rPr lang="en-US" b="1" i="0" dirty="0">
                <a:solidFill>
                  <a:srgbClr val="424242"/>
                </a:solidFill>
                <a:effectLst/>
                <a:latin typeface="Segoe Sans"/>
              </a:rPr>
              <a:t>safety audits</a:t>
            </a:r>
            <a:r>
              <a:rPr lang="en-US" b="0" i="0" dirty="0">
                <a:solidFill>
                  <a:srgbClr val="424242"/>
                </a:solidFill>
                <a:effectLst/>
                <a:latin typeface="Segoe Sans"/>
              </a:rPr>
              <a:t>.</a:t>
            </a:r>
          </a:p>
          <a:p>
            <a:pPr algn="l">
              <a:spcBef>
                <a:spcPts val="300"/>
              </a:spcBef>
              <a:spcAft>
                <a:spcPts val="300"/>
              </a:spcAft>
              <a:buFont typeface="Arial" panose="020B0604020202020204" pitchFamily="34" charset="0"/>
              <a:buChar char="•"/>
            </a:pPr>
            <a:r>
              <a:rPr lang="en-US" b="0" i="0" dirty="0">
                <a:solidFill>
                  <a:srgbClr val="424242"/>
                </a:solidFill>
                <a:effectLst/>
                <a:latin typeface="Segoe Sans"/>
              </a:rPr>
              <a:t>Provides a </a:t>
            </a:r>
            <a:r>
              <a:rPr lang="en-US" b="1" i="0" dirty="0">
                <a:solidFill>
                  <a:srgbClr val="424242"/>
                </a:solidFill>
                <a:effectLst/>
                <a:latin typeface="Segoe Sans"/>
              </a:rPr>
              <a:t>leading indicator</a:t>
            </a:r>
            <a:r>
              <a:rPr lang="en-US" b="0" i="0" dirty="0">
                <a:solidFill>
                  <a:srgbClr val="424242"/>
                </a:solidFill>
                <a:effectLst/>
                <a:latin typeface="Segoe Sans"/>
              </a:rPr>
              <a:t> of safety performance, unlike lagging indicators like injury rates.</a:t>
            </a:r>
          </a:p>
          <a:p>
            <a:pPr algn="l">
              <a:lnSpc>
                <a:spcPts val="2100"/>
              </a:lnSpc>
              <a:spcBef>
                <a:spcPts val="975"/>
              </a:spcBef>
              <a:spcAft>
                <a:spcPts val="225"/>
              </a:spcAft>
              <a:buNone/>
            </a:pPr>
            <a:r>
              <a:rPr lang="en-US" b="1" i="0" dirty="0">
                <a:solidFill>
                  <a:srgbClr val="424242"/>
                </a:solidFill>
                <a:effectLst/>
                <a:latin typeface="Segoe Sans"/>
              </a:rPr>
              <a:t>🧩 7. Strengthens Safety Culture</a:t>
            </a:r>
          </a:p>
          <a:p>
            <a:pPr algn="l">
              <a:spcBef>
                <a:spcPts val="300"/>
              </a:spcBef>
              <a:spcAft>
                <a:spcPts val="300"/>
              </a:spcAft>
              <a:buFont typeface="Arial" panose="020B0604020202020204" pitchFamily="34" charset="0"/>
              <a:buChar char="•"/>
            </a:pPr>
            <a:r>
              <a:rPr lang="en-US" b="0" i="0" dirty="0">
                <a:solidFill>
                  <a:srgbClr val="424242"/>
                </a:solidFill>
                <a:effectLst/>
                <a:latin typeface="Segoe Sans"/>
              </a:rPr>
              <a:t>Demonstrates that the organization </a:t>
            </a:r>
            <a:r>
              <a:rPr lang="en-US" b="1" i="0" dirty="0">
                <a:solidFill>
                  <a:srgbClr val="424242"/>
                </a:solidFill>
                <a:effectLst/>
                <a:latin typeface="Segoe Sans"/>
              </a:rPr>
              <a:t>values safety and employee input</a:t>
            </a:r>
            <a:r>
              <a:rPr lang="en-US" b="0" i="0" dirty="0">
                <a:solidFill>
                  <a:srgbClr val="424242"/>
                </a:solidFill>
                <a:effectLst/>
                <a:latin typeface="Segoe Sans"/>
              </a:rPr>
              <a:t>.</a:t>
            </a:r>
          </a:p>
          <a:p>
            <a:pPr algn="l">
              <a:spcBef>
                <a:spcPts val="300"/>
              </a:spcBef>
              <a:spcAft>
                <a:spcPts val="300"/>
              </a:spcAft>
              <a:buFont typeface="Arial" panose="020B0604020202020204" pitchFamily="34" charset="0"/>
              <a:buChar char="•"/>
            </a:pPr>
            <a:r>
              <a:rPr lang="en-US" b="0" i="0" dirty="0">
                <a:solidFill>
                  <a:srgbClr val="424242"/>
                </a:solidFill>
                <a:effectLst/>
                <a:latin typeface="Segoe Sans"/>
              </a:rPr>
              <a:t>Encourages </a:t>
            </a:r>
            <a:r>
              <a:rPr lang="en-US" b="1" i="0" dirty="0">
                <a:solidFill>
                  <a:srgbClr val="424242"/>
                </a:solidFill>
                <a:effectLst/>
                <a:latin typeface="Segoe Sans"/>
              </a:rPr>
              <a:t>shared responsibility</a:t>
            </a:r>
            <a:r>
              <a:rPr lang="en-US" b="0" i="0" dirty="0">
                <a:solidFill>
                  <a:srgbClr val="424242"/>
                </a:solidFill>
                <a:effectLst/>
                <a:latin typeface="Segoe Sans"/>
              </a:rPr>
              <a:t> for safety across all levels of the organization.</a:t>
            </a:r>
          </a:p>
          <a:p>
            <a:endParaRPr lang="en-US" dirty="0"/>
          </a:p>
        </p:txBody>
      </p:sp>
      <p:sp>
        <p:nvSpPr>
          <p:cNvPr id="4" name="Slide Number Placeholder 3"/>
          <p:cNvSpPr>
            <a:spLocks noGrp="1"/>
          </p:cNvSpPr>
          <p:nvPr>
            <p:ph type="sldNum" sz="quarter" idx="5"/>
          </p:nvPr>
        </p:nvSpPr>
        <p:spPr/>
        <p:txBody>
          <a:bodyPr/>
          <a:lstStyle/>
          <a:p>
            <a:fld id="{A7B341DC-6BC1-4CF5-A5ED-47C8E7A9EEFA}" type="slidenum">
              <a:rPr lang="en-US" smtClean="0"/>
              <a:t>3</a:t>
            </a:fld>
            <a:endParaRPr lang="en-US"/>
          </a:p>
        </p:txBody>
      </p:sp>
    </p:spTree>
    <p:extLst>
      <p:ext uri="{BB962C8B-B14F-4D97-AF65-F5344CB8AC3E}">
        <p14:creationId xmlns:p14="http://schemas.microsoft.com/office/powerpoint/2010/main" val="334459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created a simple timeline here as a visual to aid in what needs to be reported and within what timeframe.</a:t>
            </a:r>
          </a:p>
          <a:p>
            <a:endParaRPr lang="en-US" dirty="0"/>
          </a:p>
          <a:p>
            <a:r>
              <a:rPr lang="en-US" dirty="0"/>
              <a:t>-If the injured worker cannot report the incident in Workday immediately, a supervisor or coworker can initiate for them. </a:t>
            </a:r>
          </a:p>
          <a:p>
            <a:r>
              <a:rPr lang="en-US" dirty="0"/>
              <a:t>-Staying in touch with the injured worker is paramount.  The employer (tasked to the Safety Specialist) is required to call OSHA within 24 hours when they are admitted into the hospital, when they lose an eye, when there is avulsion / or amputation, and when there is either a catastrophe (3 or more employee hospitalizations from one instance), or a fatality.</a:t>
            </a:r>
          </a:p>
          <a:p>
            <a:endParaRPr lang="en-US" dirty="0"/>
          </a:p>
          <a:p>
            <a:r>
              <a:rPr lang="en-US" dirty="0"/>
              <a:t>Trivia:</a:t>
            </a:r>
          </a:p>
          <a:p>
            <a:r>
              <a:rPr lang="en-US" dirty="0"/>
              <a:t>What is an avulsion? “Degloving” is a moderate avulsion. A body structure torn off by either trauma or surgery, all layers of skin are gone.  Can be skin flaps (minor) update the amputation or a finger or limb.</a:t>
            </a:r>
          </a:p>
          <a:p>
            <a:endParaRPr lang="en-US" dirty="0"/>
          </a:p>
          <a:p>
            <a:r>
              <a:rPr lang="en-US" dirty="0"/>
              <a:t>-Get that completed 801 done and submission within 5 days of the incident.  There are going to be times that having the worker sign and date it are not possible because they are too badly injured.   In times like that, complete the information over the phone and leave it unsigned.  As supervisors, the bottom must be done and signed however. We’ll get into that later in the presentation.</a:t>
            </a:r>
          </a:p>
          <a:p>
            <a:endParaRPr lang="en-US" dirty="0"/>
          </a:p>
          <a:p>
            <a:r>
              <a:rPr lang="en-US" dirty="0"/>
              <a:t>-Work releases every two week to every 30 days, set yourself a calendar reminder.  SAIF usually reaches out to us (and/or the doc office) when it’s not sent in because they cannot send timeloss payments without it.</a:t>
            </a:r>
          </a:p>
          <a:p>
            <a:endParaRPr lang="en-US" dirty="0"/>
          </a:p>
          <a:p>
            <a:r>
              <a:rPr lang="en-US" dirty="0"/>
              <a:t>-Add the incident to the agenda for the safety committee.  HIPPA does not apply to cases involving worker’s comp.  The safety committee can talk about causation and motion of injury as well as brainstorm ways the incident could have been avoided.</a:t>
            </a:r>
          </a:p>
        </p:txBody>
      </p:sp>
      <p:sp>
        <p:nvSpPr>
          <p:cNvPr id="4" name="Slide Number Placeholder 3"/>
          <p:cNvSpPr>
            <a:spLocks noGrp="1"/>
          </p:cNvSpPr>
          <p:nvPr>
            <p:ph type="sldNum" sz="quarter" idx="5"/>
          </p:nvPr>
        </p:nvSpPr>
        <p:spPr/>
        <p:txBody>
          <a:bodyPr/>
          <a:lstStyle/>
          <a:p>
            <a:fld id="{A7B341DC-6BC1-4CF5-A5ED-47C8E7A9EEFA}" type="slidenum">
              <a:rPr lang="en-US" smtClean="0"/>
              <a:t>4</a:t>
            </a:fld>
            <a:endParaRPr lang="en-US"/>
          </a:p>
        </p:txBody>
      </p:sp>
    </p:spTree>
    <p:extLst>
      <p:ext uri="{BB962C8B-B14F-4D97-AF65-F5344CB8AC3E}">
        <p14:creationId xmlns:p14="http://schemas.microsoft.com/office/powerpoint/2010/main" val="387373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into how to report a safety incident in Workday.</a:t>
            </a:r>
          </a:p>
        </p:txBody>
      </p:sp>
      <p:sp>
        <p:nvSpPr>
          <p:cNvPr id="4" name="Slide Number Placeholder 3"/>
          <p:cNvSpPr>
            <a:spLocks noGrp="1"/>
          </p:cNvSpPr>
          <p:nvPr>
            <p:ph type="sldNum" sz="quarter" idx="5"/>
          </p:nvPr>
        </p:nvSpPr>
        <p:spPr/>
        <p:txBody>
          <a:bodyPr/>
          <a:lstStyle/>
          <a:p>
            <a:fld id="{A7B341DC-6BC1-4CF5-A5ED-47C8E7A9EEFA}" type="slidenum">
              <a:rPr lang="en-US" smtClean="0"/>
              <a:t>5</a:t>
            </a:fld>
            <a:endParaRPr lang="en-US"/>
          </a:p>
        </p:txBody>
      </p:sp>
    </p:spTree>
    <p:extLst>
      <p:ext uri="{BB962C8B-B14F-4D97-AF65-F5344CB8AC3E}">
        <p14:creationId xmlns:p14="http://schemas.microsoft.com/office/powerpoint/2010/main" val="1443232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B341DC-6BC1-4CF5-A5ED-47C8E7A9EEFA}" type="slidenum">
              <a:rPr lang="en-US" smtClean="0"/>
              <a:t>9</a:t>
            </a:fld>
            <a:endParaRPr lang="en-US"/>
          </a:p>
        </p:txBody>
      </p:sp>
    </p:spTree>
    <p:extLst>
      <p:ext uri="{BB962C8B-B14F-4D97-AF65-F5344CB8AC3E}">
        <p14:creationId xmlns:p14="http://schemas.microsoft.com/office/powerpoint/2010/main" val="278034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ever use the comments section.  Everything has a place within the incident as you get further into it.</a:t>
            </a:r>
          </a:p>
        </p:txBody>
      </p:sp>
      <p:sp>
        <p:nvSpPr>
          <p:cNvPr id="4" name="Slide Number Placeholder 3"/>
          <p:cNvSpPr>
            <a:spLocks noGrp="1"/>
          </p:cNvSpPr>
          <p:nvPr>
            <p:ph type="sldNum" sz="quarter" idx="5"/>
          </p:nvPr>
        </p:nvSpPr>
        <p:spPr/>
        <p:txBody>
          <a:bodyPr/>
          <a:lstStyle/>
          <a:p>
            <a:fld id="{A7B341DC-6BC1-4CF5-A5ED-47C8E7A9EEFA}" type="slidenum">
              <a:rPr lang="en-US" smtClean="0"/>
              <a:t>11</a:t>
            </a:fld>
            <a:endParaRPr lang="en-US"/>
          </a:p>
        </p:txBody>
      </p:sp>
    </p:spTree>
    <p:extLst>
      <p:ext uri="{BB962C8B-B14F-4D97-AF65-F5344CB8AC3E}">
        <p14:creationId xmlns:p14="http://schemas.microsoft.com/office/powerpoint/2010/main" val="301553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On-site first-aid events do not require an 801, but they do require the Workday Safety Incident report. </a:t>
            </a:r>
          </a:p>
          <a:p>
            <a:endParaRPr lang="en-US" dirty="0"/>
          </a:p>
          <a:p>
            <a:r>
              <a:rPr lang="en-US" dirty="0"/>
              <a:t>Hazardous </a:t>
            </a:r>
            <a:r>
              <a:rPr lang="en-US"/>
              <a:t>condition- inhalants, </a:t>
            </a:r>
            <a:r>
              <a:rPr lang="en-US" dirty="0"/>
              <a:t>slippery surfaces</a:t>
            </a:r>
          </a:p>
        </p:txBody>
      </p:sp>
      <p:sp>
        <p:nvSpPr>
          <p:cNvPr id="4" name="Slide Number Placeholder 3"/>
          <p:cNvSpPr>
            <a:spLocks noGrp="1"/>
          </p:cNvSpPr>
          <p:nvPr>
            <p:ph type="sldNum" sz="quarter" idx="5"/>
          </p:nvPr>
        </p:nvSpPr>
        <p:spPr/>
        <p:txBody>
          <a:bodyPr/>
          <a:lstStyle/>
          <a:p>
            <a:fld id="{A7B341DC-6BC1-4CF5-A5ED-47C8E7A9EEFA}" type="slidenum">
              <a:rPr lang="en-US" smtClean="0"/>
              <a:t>12</a:t>
            </a:fld>
            <a:endParaRPr lang="en-US"/>
          </a:p>
        </p:txBody>
      </p:sp>
    </p:spTree>
    <p:extLst>
      <p:ext uri="{BB962C8B-B14F-4D97-AF65-F5344CB8AC3E}">
        <p14:creationId xmlns:p14="http://schemas.microsoft.com/office/powerpoint/2010/main" val="174836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rPr>
              <a:t>Enter Involved Party</a:t>
            </a:r>
          </a:p>
          <a:p>
            <a:r>
              <a:rPr lang="en-US" sz="1200" b="1" dirty="0">
                <a:solidFill>
                  <a:schemeClr val="bg1"/>
                </a:solidFill>
              </a:rPr>
              <a:t>Worker: </a:t>
            </a:r>
            <a:r>
              <a:rPr lang="en-US" sz="1200" dirty="0">
                <a:solidFill>
                  <a:schemeClr val="bg1"/>
                </a:solidFill>
              </a:rPr>
              <a:t>Search your name and select. It will populate your information.</a:t>
            </a:r>
          </a:p>
          <a:p>
            <a:endParaRPr lang="en-US" sz="1200" b="1" dirty="0">
              <a:solidFill>
                <a:schemeClr val="bg1"/>
              </a:solidFill>
            </a:endParaRPr>
          </a:p>
          <a:p>
            <a:r>
              <a:rPr lang="en-US" sz="1200" b="1" dirty="0">
                <a:solidFill>
                  <a:schemeClr val="bg1"/>
                </a:solidFill>
              </a:rPr>
              <a:t>Worker description of incident: </a:t>
            </a:r>
            <a:r>
              <a:rPr lang="en-US" sz="1200" dirty="0">
                <a:solidFill>
                  <a:schemeClr val="bg1"/>
                </a:solidFill>
              </a:rPr>
              <a:t>Type in your description of and details of incident.   If a SAIF 801 was provided, match this to the description on the SAIF 801 form.</a:t>
            </a:r>
          </a:p>
          <a:p>
            <a:endParaRPr lang="en-US" dirty="0"/>
          </a:p>
        </p:txBody>
      </p:sp>
      <p:sp>
        <p:nvSpPr>
          <p:cNvPr id="4" name="Slide Number Placeholder 3"/>
          <p:cNvSpPr>
            <a:spLocks noGrp="1"/>
          </p:cNvSpPr>
          <p:nvPr>
            <p:ph type="sldNum" sz="quarter" idx="5"/>
          </p:nvPr>
        </p:nvSpPr>
        <p:spPr/>
        <p:txBody>
          <a:bodyPr/>
          <a:lstStyle/>
          <a:p>
            <a:fld id="{A7B341DC-6BC1-4CF5-A5ED-47C8E7A9EEFA}" type="slidenum">
              <a:rPr lang="en-US" smtClean="0"/>
              <a:t>15</a:t>
            </a:fld>
            <a:endParaRPr lang="en-US"/>
          </a:p>
        </p:txBody>
      </p:sp>
    </p:spTree>
    <p:extLst>
      <p:ext uri="{BB962C8B-B14F-4D97-AF65-F5344CB8AC3E}">
        <p14:creationId xmlns:p14="http://schemas.microsoft.com/office/powerpoint/2010/main" val="98310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992187"/>
          </a:xfrm>
        </p:spPr>
        <p:txBody>
          <a:bodyPr anchor="b"/>
          <a:lstStyle>
            <a:lvl1pPr algn="ctr">
              <a:defRPr sz="6000"/>
            </a:lvl1pPr>
          </a:lstStyle>
          <a:p>
            <a:r>
              <a:rPr lang="en-US" dirty="0"/>
              <a:t>AGENDA</a:t>
            </a:r>
          </a:p>
        </p:txBody>
      </p:sp>
      <p:sp>
        <p:nvSpPr>
          <p:cNvPr id="3" name="Subtitle 2"/>
          <p:cNvSpPr>
            <a:spLocks noGrp="1"/>
          </p:cNvSpPr>
          <p:nvPr>
            <p:ph type="subTitle" idx="1" hasCustomPrompt="1"/>
          </p:nvPr>
        </p:nvSpPr>
        <p:spPr>
          <a:xfrm>
            <a:off x="1143000" y="2486025"/>
            <a:ext cx="6858000" cy="3503611"/>
          </a:xfrm>
          <a:prstGeom prst="rect">
            <a:avLst/>
          </a:prstGeom>
        </p:spPr>
        <p:txBody>
          <a:bodyPr/>
          <a:lstStyle>
            <a:lvl1pPr marL="342900" indent="-342900" algn="ctr">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Timeline of Injury Reporting</a:t>
            </a:r>
          </a:p>
          <a:p>
            <a:pPr lvl="0"/>
            <a:r>
              <a:rPr lang="en-US" dirty="0"/>
              <a:t>Workday “Report Safety Incident”</a:t>
            </a:r>
          </a:p>
          <a:p>
            <a:pPr lvl="0"/>
            <a:r>
              <a:rPr lang="en-US" dirty="0"/>
              <a:t>SAIF 801 Form</a:t>
            </a:r>
          </a:p>
          <a:p>
            <a:pPr lvl="0"/>
            <a:r>
              <a:rPr lang="en-US" dirty="0"/>
              <a:t>Accident Analysis Form</a:t>
            </a:r>
          </a:p>
          <a:p>
            <a:pPr lvl="0"/>
            <a:r>
              <a:rPr lang="en-US" dirty="0"/>
              <a:t>Basic Claims Management Overview</a:t>
            </a:r>
          </a:p>
        </p:txBody>
      </p:sp>
      <p:sp>
        <p:nvSpPr>
          <p:cNvPr id="4" name="Date Placeholder 3"/>
          <p:cNvSpPr>
            <a:spLocks noGrp="1"/>
          </p:cNvSpPr>
          <p:nvPr>
            <p:ph type="dt" sz="half" idx="10"/>
          </p:nvPr>
        </p:nvSpPr>
        <p:spPr/>
        <p:txBody>
          <a:bodyPr/>
          <a:lstStyle/>
          <a:p>
            <a:fld id="{C764DE79-268F-4C1A-8933-263129D2AF90}" type="datetimeFigureOut">
              <a:rPr lang="en-US" dirty="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009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764DE79-268F-4C1A-8933-263129D2AF90}" type="datetimeFigureOut">
              <a:rPr lang="en-US" dirty="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pic>
        <p:nvPicPr>
          <p:cNvPr id="3" name="Picture 2" descr="Graphical user interface, text, application">
            <a:extLst>
              <a:ext uri="{FF2B5EF4-FFF2-40B4-BE49-F238E27FC236}">
                <a16:creationId xmlns:a16="http://schemas.microsoft.com/office/drawing/2014/main" id="{593FE6AF-6879-E178-FC1F-A605971412AB}"/>
              </a:ext>
            </a:extLst>
          </p:cNvPr>
          <p:cNvPicPr>
            <a:picLocks noChangeAspect="1"/>
          </p:cNvPicPr>
          <p:nvPr userDrawn="1"/>
        </p:nvPicPr>
        <p:blipFill>
          <a:blip r:embed="rId2"/>
          <a:stretch>
            <a:fillRect/>
          </a:stretch>
        </p:blipFill>
        <p:spPr>
          <a:xfrm>
            <a:off x="409574" y="1280525"/>
            <a:ext cx="4219576" cy="4909138"/>
          </a:xfrm>
          <a:prstGeom prst="rect">
            <a:avLst/>
          </a:prstGeom>
        </p:spPr>
      </p:pic>
      <p:sp>
        <p:nvSpPr>
          <p:cNvPr id="12" name="TextBox 11">
            <a:extLst>
              <a:ext uri="{FF2B5EF4-FFF2-40B4-BE49-F238E27FC236}">
                <a16:creationId xmlns:a16="http://schemas.microsoft.com/office/drawing/2014/main" id="{065FC6D9-E2B9-B4FA-4AFE-1F2CA7274255}"/>
              </a:ext>
            </a:extLst>
          </p:cNvPr>
          <p:cNvSpPr txBox="1"/>
          <p:nvPr userDrawn="1"/>
        </p:nvSpPr>
        <p:spPr>
          <a:xfrm>
            <a:off x="5013076" y="2180822"/>
            <a:ext cx="3721350" cy="3108543"/>
          </a:xfrm>
          <a:prstGeom prst="rect">
            <a:avLst/>
          </a:prstGeom>
          <a:noFill/>
        </p:spPr>
        <p:txBody>
          <a:bodyPr wrap="square" rtlCol="0">
            <a:spAutoFit/>
          </a:bodyPr>
          <a:lstStyle/>
          <a:p>
            <a:r>
              <a:rPr lang="en-US" sz="2800" b="1" dirty="0">
                <a:solidFill>
                  <a:schemeClr val="tx1"/>
                </a:solidFill>
              </a:rPr>
              <a:t>Initially Reported To:</a:t>
            </a:r>
          </a:p>
          <a:p>
            <a:r>
              <a:rPr lang="en-US" sz="2800" dirty="0">
                <a:solidFill>
                  <a:schemeClr val="tx1"/>
                </a:solidFill>
              </a:rPr>
              <a:t>Type name of person initially notified of incident</a:t>
            </a:r>
          </a:p>
          <a:p>
            <a:endParaRPr lang="en-US" sz="2800" dirty="0">
              <a:solidFill>
                <a:schemeClr val="tx1"/>
              </a:solidFill>
            </a:endParaRPr>
          </a:p>
          <a:p>
            <a:r>
              <a:rPr lang="en-US" sz="2800" b="1" dirty="0">
                <a:solidFill>
                  <a:schemeClr val="tx1"/>
                </a:solidFill>
              </a:rPr>
              <a:t>Supervisor On Duty: </a:t>
            </a:r>
          </a:p>
          <a:p>
            <a:r>
              <a:rPr lang="en-US" sz="2800" dirty="0">
                <a:solidFill>
                  <a:schemeClr val="tx1"/>
                </a:solidFill>
              </a:rPr>
              <a:t>Type supervisor’s name</a:t>
            </a:r>
          </a:p>
        </p:txBody>
      </p:sp>
    </p:spTree>
    <p:extLst>
      <p:ext uri="{BB962C8B-B14F-4D97-AF65-F5344CB8AC3E}">
        <p14:creationId xmlns:p14="http://schemas.microsoft.com/office/powerpoint/2010/main" val="2396106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764DE79-268F-4C1A-8933-263129D2AF90}" type="datetimeFigureOut">
              <a:rPr lang="en-US" dirty="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pic>
        <p:nvPicPr>
          <p:cNvPr id="2" name="Picture 1" descr="Graphical user interface, application">
            <a:extLst>
              <a:ext uri="{FF2B5EF4-FFF2-40B4-BE49-F238E27FC236}">
                <a16:creationId xmlns:a16="http://schemas.microsoft.com/office/drawing/2014/main" id="{2FDD5332-63BE-4C41-2DC8-B44B93CC29F2}"/>
              </a:ext>
            </a:extLst>
          </p:cNvPr>
          <p:cNvPicPr>
            <a:picLocks noChangeAspect="1"/>
          </p:cNvPicPr>
          <p:nvPr userDrawn="1"/>
        </p:nvPicPr>
        <p:blipFill>
          <a:blip r:embed="rId2"/>
          <a:stretch>
            <a:fillRect/>
          </a:stretch>
        </p:blipFill>
        <p:spPr>
          <a:xfrm>
            <a:off x="375912" y="1083834"/>
            <a:ext cx="4491363" cy="5048631"/>
          </a:xfrm>
          <a:prstGeom prst="rect">
            <a:avLst/>
          </a:prstGeom>
        </p:spPr>
      </p:pic>
      <p:sp>
        <p:nvSpPr>
          <p:cNvPr id="4" name="TextBox 3">
            <a:extLst>
              <a:ext uri="{FF2B5EF4-FFF2-40B4-BE49-F238E27FC236}">
                <a16:creationId xmlns:a16="http://schemas.microsoft.com/office/drawing/2014/main" id="{62614F44-C4EC-1D38-BCD5-CA1AB0A78806}"/>
              </a:ext>
            </a:extLst>
          </p:cNvPr>
          <p:cNvSpPr txBox="1"/>
          <p:nvPr userDrawn="1"/>
        </p:nvSpPr>
        <p:spPr>
          <a:xfrm>
            <a:off x="4796163" y="1226713"/>
            <a:ext cx="4772025" cy="5016758"/>
          </a:xfrm>
          <a:prstGeom prst="rect">
            <a:avLst/>
          </a:prstGeom>
          <a:noFill/>
        </p:spPr>
        <p:txBody>
          <a:bodyPr wrap="square" rtlCol="0">
            <a:spAutoFit/>
          </a:bodyPr>
          <a:lstStyle/>
          <a:p>
            <a:endParaRPr lang="en-US" sz="2000" b="1" dirty="0">
              <a:solidFill>
                <a:schemeClr val="tx1"/>
              </a:solidFill>
            </a:endParaRPr>
          </a:p>
          <a:p>
            <a:pPr marL="0" indent="0">
              <a:buFont typeface="Arial" panose="020B0604020202020204" pitchFamily="34" charset="0"/>
              <a:buNone/>
            </a:pPr>
            <a:r>
              <a:rPr lang="en-US" sz="2000" b="1" dirty="0">
                <a:solidFill>
                  <a:schemeClr val="tx1"/>
                </a:solidFill>
              </a:rPr>
              <a:t>Incident Date and Time: </a:t>
            </a:r>
          </a:p>
          <a:p>
            <a:r>
              <a:rPr lang="en-US" sz="2000" dirty="0">
                <a:solidFill>
                  <a:schemeClr val="tx1"/>
                </a:solidFill>
              </a:rPr>
              <a:t>-Enter date and time of incident</a:t>
            </a:r>
          </a:p>
          <a:p>
            <a:pPr marL="285750" indent="-285750">
              <a:buFont typeface="Arial" panose="020B0604020202020204" pitchFamily="34" charset="0"/>
              <a:buChar char="•"/>
            </a:pPr>
            <a:endParaRPr lang="en-US" sz="2000" b="1" dirty="0">
              <a:solidFill>
                <a:schemeClr val="tx1"/>
              </a:solidFill>
            </a:endParaRPr>
          </a:p>
          <a:p>
            <a:pPr marL="0" indent="0">
              <a:buFont typeface="Arial" panose="020B0604020202020204" pitchFamily="34" charset="0"/>
              <a:buNone/>
            </a:pPr>
            <a:r>
              <a:rPr lang="en-US" sz="2000" b="1" dirty="0">
                <a:solidFill>
                  <a:schemeClr val="tx1"/>
                </a:solidFill>
              </a:rPr>
              <a:t>Notification Date and Time:</a:t>
            </a:r>
          </a:p>
          <a:p>
            <a:r>
              <a:rPr lang="en-US" sz="2000" b="1" dirty="0">
                <a:solidFill>
                  <a:schemeClr val="tx1"/>
                </a:solidFill>
              </a:rPr>
              <a:t>-</a:t>
            </a:r>
            <a:r>
              <a:rPr lang="en-US" sz="2000" dirty="0">
                <a:solidFill>
                  <a:schemeClr val="tx1"/>
                </a:solidFill>
              </a:rPr>
              <a:t>Enter date and time of notification to supervisor</a:t>
            </a:r>
          </a:p>
          <a:p>
            <a:pPr marL="285750" indent="-285750">
              <a:buFont typeface="Arial" panose="020B0604020202020204" pitchFamily="34" charset="0"/>
              <a:buChar char="•"/>
            </a:pPr>
            <a:endParaRPr lang="en-US" sz="2000" b="1" dirty="0">
              <a:solidFill>
                <a:schemeClr val="tx1"/>
              </a:solidFill>
            </a:endParaRPr>
          </a:p>
          <a:p>
            <a:pPr marL="0" indent="0">
              <a:buFont typeface="Arial" panose="020B0604020202020204" pitchFamily="34" charset="0"/>
              <a:buNone/>
            </a:pPr>
            <a:r>
              <a:rPr lang="en-US" sz="2000" b="1" dirty="0">
                <a:solidFill>
                  <a:schemeClr val="tx1"/>
                </a:solidFill>
              </a:rPr>
              <a:t>Type: </a:t>
            </a:r>
          </a:p>
          <a:p>
            <a:r>
              <a:rPr lang="en-US" sz="2000" b="1" dirty="0">
                <a:solidFill>
                  <a:schemeClr val="tx1"/>
                </a:solidFill>
              </a:rPr>
              <a:t>-</a:t>
            </a:r>
            <a:r>
              <a:rPr lang="en-US" sz="2000" dirty="0">
                <a:solidFill>
                  <a:schemeClr val="tx1"/>
                </a:solidFill>
              </a:rPr>
              <a:t>Search for type of incident (i.e., injury, injury non-medical, near miss,  illness, vehicle incident)</a:t>
            </a:r>
            <a:endParaRPr lang="en-US" sz="2000" b="1" dirty="0">
              <a:solidFill>
                <a:schemeClr val="tx1"/>
              </a:solidFill>
            </a:endParaRPr>
          </a:p>
          <a:p>
            <a:pPr marL="285750" indent="-285750">
              <a:buFont typeface="Arial" panose="020B0604020202020204" pitchFamily="34" charset="0"/>
              <a:buChar char="•"/>
            </a:pPr>
            <a:endParaRPr lang="en-US" sz="2000" b="1" dirty="0">
              <a:solidFill>
                <a:schemeClr val="tx1"/>
              </a:solidFill>
            </a:endParaRPr>
          </a:p>
          <a:p>
            <a:pPr marL="0" indent="0">
              <a:buFont typeface="Arial" panose="020B0604020202020204" pitchFamily="34" charset="0"/>
              <a:buNone/>
            </a:pPr>
            <a:r>
              <a:rPr lang="en-US" sz="2000" b="1" dirty="0">
                <a:solidFill>
                  <a:schemeClr val="tx1"/>
                </a:solidFill>
              </a:rPr>
              <a:t>Incident Location: </a:t>
            </a:r>
          </a:p>
          <a:p>
            <a:r>
              <a:rPr lang="en-US" sz="2000" b="1" dirty="0">
                <a:solidFill>
                  <a:schemeClr val="tx1"/>
                </a:solidFill>
              </a:rPr>
              <a:t>-</a:t>
            </a:r>
            <a:r>
              <a:rPr lang="en-US" sz="2000" dirty="0">
                <a:solidFill>
                  <a:schemeClr val="tx1"/>
                </a:solidFill>
              </a:rPr>
              <a:t>Top option, then “* On-Site (Reporting Location) if applicable</a:t>
            </a:r>
          </a:p>
        </p:txBody>
      </p:sp>
      <p:sp>
        <p:nvSpPr>
          <p:cNvPr id="5" name="Title 1">
            <a:extLst>
              <a:ext uri="{FF2B5EF4-FFF2-40B4-BE49-F238E27FC236}">
                <a16:creationId xmlns:a16="http://schemas.microsoft.com/office/drawing/2014/main" id="{4C575910-4F5D-B00D-6981-24D89B1EA637}"/>
              </a:ext>
            </a:extLst>
          </p:cNvPr>
          <p:cNvSpPr>
            <a:spLocks noGrp="1"/>
          </p:cNvSpPr>
          <p:nvPr>
            <p:ph type="title" hasCustomPrompt="1"/>
          </p:nvPr>
        </p:nvSpPr>
        <p:spPr>
          <a:xfrm>
            <a:off x="375912" y="498446"/>
            <a:ext cx="8040291" cy="506411"/>
          </a:xfrm>
        </p:spPr>
        <p:txBody>
          <a:bodyPr anchor="b"/>
          <a:lstStyle>
            <a:lvl1pPr>
              <a:defRPr sz="3200"/>
            </a:lvl1pPr>
          </a:lstStyle>
          <a:p>
            <a:r>
              <a:rPr lang="en-US" dirty="0"/>
              <a:t>INCIDENT DATE AND TIME</a:t>
            </a:r>
          </a:p>
        </p:txBody>
      </p:sp>
      <p:sp>
        <p:nvSpPr>
          <p:cNvPr id="6" name="TextBox 5">
            <a:extLst>
              <a:ext uri="{FF2B5EF4-FFF2-40B4-BE49-F238E27FC236}">
                <a16:creationId xmlns:a16="http://schemas.microsoft.com/office/drawing/2014/main" id="{3E912B1C-CCCC-B9B0-B266-3E2EEBEFC6F2}"/>
              </a:ext>
            </a:extLst>
          </p:cNvPr>
          <p:cNvSpPr txBox="1"/>
          <p:nvPr userDrawn="1"/>
        </p:nvSpPr>
        <p:spPr>
          <a:xfrm>
            <a:off x="1076325" y="5324475"/>
            <a:ext cx="3421386" cy="369332"/>
          </a:xfrm>
          <a:prstGeom prst="rect">
            <a:avLst/>
          </a:prstGeom>
          <a:noFill/>
        </p:spPr>
        <p:txBody>
          <a:bodyPr wrap="none" rtlCol="0">
            <a:spAutoFit/>
          </a:bodyPr>
          <a:lstStyle/>
          <a:p>
            <a:r>
              <a:rPr lang="en-US" dirty="0">
                <a:solidFill>
                  <a:srgbClr val="FF0000"/>
                </a:solidFill>
              </a:rPr>
              <a:t>DO NOT USE COMMENTS SECTION</a:t>
            </a:r>
          </a:p>
        </p:txBody>
      </p:sp>
    </p:spTree>
    <p:extLst>
      <p:ext uri="{BB962C8B-B14F-4D97-AF65-F5344CB8AC3E}">
        <p14:creationId xmlns:p14="http://schemas.microsoft.com/office/powerpoint/2010/main" val="298393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764DE79-268F-4C1A-8933-263129D2AF90}" type="datetimeFigureOut">
              <a:rPr lang="en-US" dirty="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
        <p:nvSpPr>
          <p:cNvPr id="4" name="TextBox 3">
            <a:extLst>
              <a:ext uri="{FF2B5EF4-FFF2-40B4-BE49-F238E27FC236}">
                <a16:creationId xmlns:a16="http://schemas.microsoft.com/office/drawing/2014/main" id="{62614F44-C4EC-1D38-BCD5-CA1AB0A78806}"/>
              </a:ext>
            </a:extLst>
          </p:cNvPr>
          <p:cNvSpPr txBox="1"/>
          <p:nvPr userDrawn="1"/>
        </p:nvSpPr>
        <p:spPr>
          <a:xfrm>
            <a:off x="4863824" y="1874413"/>
            <a:ext cx="4100187" cy="3847207"/>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1"/>
                </a:solidFill>
              </a:rPr>
              <a:t>First Aid</a:t>
            </a:r>
          </a:p>
          <a:p>
            <a:pPr marL="285750" indent="-285750">
              <a:buFont typeface="Arial" panose="020B0604020202020204" pitchFamily="34" charset="0"/>
              <a:buChar char="•"/>
            </a:pPr>
            <a:r>
              <a:rPr lang="en-US" sz="2800" dirty="0">
                <a:solidFill>
                  <a:schemeClr val="tx1"/>
                </a:solidFill>
              </a:rPr>
              <a:t>Hazardous Condition</a:t>
            </a:r>
          </a:p>
          <a:p>
            <a:pPr marL="285750" indent="-285750">
              <a:buFont typeface="Arial" panose="020B0604020202020204" pitchFamily="34" charset="0"/>
              <a:buChar char="•"/>
            </a:pPr>
            <a:r>
              <a:rPr lang="en-US" sz="2800" dirty="0">
                <a:solidFill>
                  <a:schemeClr val="tx1"/>
                </a:solidFill>
              </a:rPr>
              <a:t>Injury</a:t>
            </a:r>
          </a:p>
          <a:p>
            <a:pPr marL="285750" indent="-285750">
              <a:buFont typeface="Arial" panose="020B0604020202020204" pitchFamily="34" charset="0"/>
              <a:buChar char="•"/>
            </a:pPr>
            <a:r>
              <a:rPr lang="en-US" sz="2800" dirty="0">
                <a:solidFill>
                  <a:schemeClr val="tx1"/>
                </a:solidFill>
              </a:rPr>
              <a:t>Injury- Non-Medical</a:t>
            </a:r>
          </a:p>
          <a:p>
            <a:pPr marL="285750" indent="-285750">
              <a:buFont typeface="Arial" panose="020B0604020202020204" pitchFamily="34" charset="0"/>
              <a:buChar char="•"/>
            </a:pPr>
            <a:r>
              <a:rPr lang="en-US" sz="2800" dirty="0">
                <a:solidFill>
                  <a:schemeClr val="tx1"/>
                </a:solidFill>
              </a:rPr>
              <a:t>Near Miss</a:t>
            </a:r>
          </a:p>
          <a:p>
            <a:pPr marL="285750" indent="-285750">
              <a:buFont typeface="Arial" panose="020B0604020202020204" pitchFamily="34" charset="0"/>
              <a:buChar char="•"/>
            </a:pPr>
            <a:r>
              <a:rPr lang="en-US" sz="2800" dirty="0">
                <a:solidFill>
                  <a:schemeClr val="tx1"/>
                </a:solidFill>
              </a:rPr>
              <a:t>Threat or Concerning Behavior</a:t>
            </a:r>
          </a:p>
          <a:p>
            <a:pPr marL="285750" indent="-285750">
              <a:buFont typeface="Arial" panose="020B0604020202020204" pitchFamily="34" charset="0"/>
              <a:buChar char="•"/>
            </a:pPr>
            <a:r>
              <a:rPr lang="en-US" sz="2800" dirty="0">
                <a:solidFill>
                  <a:schemeClr val="tx1"/>
                </a:solidFill>
              </a:rPr>
              <a:t>Vehicle Incident</a:t>
            </a:r>
          </a:p>
          <a:p>
            <a:endParaRPr lang="en-US" sz="2000" dirty="0">
              <a:solidFill>
                <a:schemeClr val="tx1"/>
              </a:solidFill>
            </a:endParaRPr>
          </a:p>
        </p:txBody>
      </p:sp>
      <p:sp>
        <p:nvSpPr>
          <p:cNvPr id="5" name="Title 1">
            <a:extLst>
              <a:ext uri="{FF2B5EF4-FFF2-40B4-BE49-F238E27FC236}">
                <a16:creationId xmlns:a16="http://schemas.microsoft.com/office/drawing/2014/main" id="{4C575910-4F5D-B00D-6981-24D89B1EA637}"/>
              </a:ext>
            </a:extLst>
          </p:cNvPr>
          <p:cNvSpPr>
            <a:spLocks noGrp="1"/>
          </p:cNvSpPr>
          <p:nvPr>
            <p:ph type="title" hasCustomPrompt="1"/>
          </p:nvPr>
        </p:nvSpPr>
        <p:spPr>
          <a:xfrm>
            <a:off x="375912" y="498446"/>
            <a:ext cx="8040291" cy="506411"/>
          </a:xfrm>
        </p:spPr>
        <p:txBody>
          <a:bodyPr anchor="b"/>
          <a:lstStyle>
            <a:lvl1pPr>
              <a:defRPr sz="3200"/>
            </a:lvl1pPr>
          </a:lstStyle>
          <a:p>
            <a:r>
              <a:rPr lang="en-US" dirty="0"/>
              <a:t>TYPE OF SAFETY INCIDENTS</a:t>
            </a:r>
          </a:p>
        </p:txBody>
      </p:sp>
      <p:pic>
        <p:nvPicPr>
          <p:cNvPr id="3" name="Picture 2" descr="Graphical user interface, application&#10;&#10;AI-generated content may be incorrect.">
            <a:extLst>
              <a:ext uri="{FF2B5EF4-FFF2-40B4-BE49-F238E27FC236}">
                <a16:creationId xmlns:a16="http://schemas.microsoft.com/office/drawing/2014/main" id="{C9733734-77FB-ADC8-4DD7-3B347FC8B585}"/>
              </a:ext>
            </a:extLst>
          </p:cNvPr>
          <p:cNvPicPr>
            <a:picLocks noChangeAspect="1"/>
          </p:cNvPicPr>
          <p:nvPr userDrawn="1"/>
        </p:nvPicPr>
        <p:blipFill>
          <a:blip r:embed="rId2"/>
          <a:stretch>
            <a:fillRect/>
          </a:stretch>
        </p:blipFill>
        <p:spPr>
          <a:xfrm>
            <a:off x="179989" y="1117737"/>
            <a:ext cx="4544411" cy="4829285"/>
          </a:xfrm>
          <a:prstGeom prst="rect">
            <a:avLst/>
          </a:prstGeom>
        </p:spPr>
      </p:pic>
    </p:spTree>
    <p:extLst>
      <p:ext uri="{BB962C8B-B14F-4D97-AF65-F5344CB8AC3E}">
        <p14:creationId xmlns:p14="http://schemas.microsoft.com/office/powerpoint/2010/main" val="4046867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764DE79-268F-4C1A-8933-263129D2AF90}" type="datetimeFigureOut">
              <a:rPr lang="en-US" dirty="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
        <p:nvSpPr>
          <p:cNvPr id="5" name="Title 1">
            <a:extLst>
              <a:ext uri="{FF2B5EF4-FFF2-40B4-BE49-F238E27FC236}">
                <a16:creationId xmlns:a16="http://schemas.microsoft.com/office/drawing/2014/main" id="{4C575910-4F5D-B00D-6981-24D89B1EA637}"/>
              </a:ext>
            </a:extLst>
          </p:cNvPr>
          <p:cNvSpPr>
            <a:spLocks noGrp="1"/>
          </p:cNvSpPr>
          <p:nvPr>
            <p:ph type="title" hasCustomPrompt="1"/>
          </p:nvPr>
        </p:nvSpPr>
        <p:spPr>
          <a:xfrm>
            <a:off x="375912" y="498446"/>
            <a:ext cx="8040291" cy="506411"/>
          </a:xfrm>
        </p:spPr>
        <p:txBody>
          <a:bodyPr anchor="b"/>
          <a:lstStyle>
            <a:lvl1pPr>
              <a:defRPr sz="3200"/>
            </a:lvl1pPr>
          </a:lstStyle>
          <a:p>
            <a:r>
              <a:rPr lang="en-US" dirty="0"/>
              <a:t>MUST Click “+Add”</a:t>
            </a:r>
          </a:p>
        </p:txBody>
      </p:sp>
      <p:pic>
        <p:nvPicPr>
          <p:cNvPr id="2" name="Picture 1" descr="Graphical user interface, application&#10;&#10;Description automatically generated">
            <a:extLst>
              <a:ext uri="{FF2B5EF4-FFF2-40B4-BE49-F238E27FC236}">
                <a16:creationId xmlns:a16="http://schemas.microsoft.com/office/drawing/2014/main" id="{66B5D261-63E6-069C-A31D-CA4E6BD072A4}"/>
              </a:ext>
            </a:extLst>
          </p:cNvPr>
          <p:cNvPicPr>
            <a:picLocks noChangeAspect="1"/>
          </p:cNvPicPr>
          <p:nvPr userDrawn="1"/>
        </p:nvPicPr>
        <p:blipFill>
          <a:blip r:embed="rId2"/>
          <a:stretch>
            <a:fillRect/>
          </a:stretch>
        </p:blipFill>
        <p:spPr>
          <a:xfrm>
            <a:off x="2093414" y="1241483"/>
            <a:ext cx="4739340" cy="4644967"/>
          </a:xfrm>
          <a:prstGeom prst="rect">
            <a:avLst/>
          </a:prstGeom>
        </p:spPr>
      </p:pic>
      <p:sp>
        <p:nvSpPr>
          <p:cNvPr id="6" name="Arrow: Right 5">
            <a:extLst>
              <a:ext uri="{FF2B5EF4-FFF2-40B4-BE49-F238E27FC236}">
                <a16:creationId xmlns:a16="http://schemas.microsoft.com/office/drawing/2014/main" id="{ABDBFC1B-20B5-5AF7-4452-9C50837633A0}"/>
              </a:ext>
            </a:extLst>
          </p:cNvPr>
          <p:cNvSpPr/>
          <p:nvPr userDrawn="1"/>
        </p:nvSpPr>
        <p:spPr>
          <a:xfrm>
            <a:off x="276225" y="4378325"/>
            <a:ext cx="1817189" cy="29358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64104D5-984B-3C5B-F588-E3D571FFF006}"/>
              </a:ext>
            </a:extLst>
          </p:cNvPr>
          <p:cNvSpPr/>
          <p:nvPr userDrawn="1"/>
        </p:nvSpPr>
        <p:spPr>
          <a:xfrm>
            <a:off x="2093414" y="4318001"/>
            <a:ext cx="678361" cy="482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25559B3-0888-0908-0B30-2D9421324E24}"/>
              </a:ext>
            </a:extLst>
          </p:cNvPr>
          <p:cNvSpPr txBox="1"/>
          <p:nvPr userDrawn="1"/>
        </p:nvSpPr>
        <p:spPr>
          <a:xfrm>
            <a:off x="2771775" y="5037227"/>
            <a:ext cx="3337132" cy="369332"/>
          </a:xfrm>
          <a:prstGeom prst="rect">
            <a:avLst/>
          </a:prstGeom>
          <a:noFill/>
        </p:spPr>
        <p:txBody>
          <a:bodyPr wrap="none" rtlCol="0">
            <a:spAutoFit/>
          </a:bodyPr>
          <a:lstStyle/>
          <a:p>
            <a:r>
              <a:rPr lang="en-US" dirty="0">
                <a:solidFill>
                  <a:srgbClr val="FF0000"/>
                </a:solidFill>
              </a:rPr>
              <a:t>Do NOT use the comment section</a:t>
            </a:r>
          </a:p>
        </p:txBody>
      </p:sp>
    </p:spTree>
    <p:extLst>
      <p:ext uri="{BB962C8B-B14F-4D97-AF65-F5344CB8AC3E}">
        <p14:creationId xmlns:p14="http://schemas.microsoft.com/office/powerpoint/2010/main" val="1015764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764DE79-268F-4C1A-8933-263129D2AF90}" type="datetimeFigureOut">
              <a:rPr lang="en-US" dirty="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
        <p:nvSpPr>
          <p:cNvPr id="5" name="Title 1">
            <a:extLst>
              <a:ext uri="{FF2B5EF4-FFF2-40B4-BE49-F238E27FC236}">
                <a16:creationId xmlns:a16="http://schemas.microsoft.com/office/drawing/2014/main" id="{4C575910-4F5D-B00D-6981-24D89B1EA637}"/>
              </a:ext>
            </a:extLst>
          </p:cNvPr>
          <p:cNvSpPr>
            <a:spLocks noGrp="1"/>
          </p:cNvSpPr>
          <p:nvPr>
            <p:ph type="title" hasCustomPrompt="1"/>
          </p:nvPr>
        </p:nvSpPr>
        <p:spPr>
          <a:xfrm>
            <a:off x="375912" y="498446"/>
            <a:ext cx="8040291" cy="506411"/>
          </a:xfrm>
        </p:spPr>
        <p:txBody>
          <a:bodyPr anchor="b"/>
          <a:lstStyle>
            <a:lvl1pPr>
              <a:defRPr sz="3200"/>
            </a:lvl1pPr>
          </a:lstStyle>
          <a:p>
            <a:r>
              <a:rPr lang="en-US" dirty="0"/>
              <a:t>ALTERNATE NAVIGATION </a:t>
            </a:r>
            <a:br>
              <a:rPr lang="en-US" dirty="0"/>
            </a:br>
            <a:r>
              <a:rPr lang="en-US" dirty="0"/>
              <a:t>TO “+Add” Involved Parties</a:t>
            </a:r>
          </a:p>
        </p:txBody>
      </p:sp>
      <p:sp>
        <p:nvSpPr>
          <p:cNvPr id="3" name="TextBox 2">
            <a:extLst>
              <a:ext uri="{FF2B5EF4-FFF2-40B4-BE49-F238E27FC236}">
                <a16:creationId xmlns:a16="http://schemas.microsoft.com/office/drawing/2014/main" id="{17CC22F1-6AEA-6826-4BDE-55E550780FE7}"/>
              </a:ext>
            </a:extLst>
          </p:cNvPr>
          <p:cNvSpPr txBox="1"/>
          <p:nvPr userDrawn="1"/>
        </p:nvSpPr>
        <p:spPr>
          <a:xfrm>
            <a:off x="375912" y="2378041"/>
            <a:ext cx="4475892" cy="3042547"/>
          </a:xfrm>
          <a:prstGeom prst="rect">
            <a:avLst/>
          </a:prstGeom>
        </p:spPr>
        <p:txBody>
          <a:bodyPr vert="horz" lIns="91440" tIns="45720" rIns="91440" bIns="45720" rtlCol="0">
            <a:normAutofit/>
          </a:bodyPr>
          <a:lstStyle/>
          <a:p>
            <a:pPr defTabSz="914400">
              <a:spcBef>
                <a:spcPts val="1000"/>
              </a:spcBef>
              <a:buClr>
                <a:schemeClr val="accent2"/>
              </a:buClr>
            </a:pPr>
            <a:r>
              <a:rPr lang="en-US" sz="4000" b="1" dirty="0">
                <a:solidFill>
                  <a:schemeClr val="tx1"/>
                </a:solidFill>
              </a:rPr>
              <a:t>You may need to select “Involved Parties” to see the “+ADD”</a:t>
            </a:r>
          </a:p>
        </p:txBody>
      </p:sp>
      <p:pic>
        <p:nvPicPr>
          <p:cNvPr id="13" name="Picture 12" descr="Graphical user interface, application">
            <a:extLst>
              <a:ext uri="{FF2B5EF4-FFF2-40B4-BE49-F238E27FC236}">
                <a16:creationId xmlns:a16="http://schemas.microsoft.com/office/drawing/2014/main" id="{CC766CD4-A863-F5F9-A8AD-569BFEC119AF}"/>
              </a:ext>
            </a:extLst>
          </p:cNvPr>
          <p:cNvPicPr>
            <a:picLocks noChangeAspect="1"/>
          </p:cNvPicPr>
          <p:nvPr userDrawn="1"/>
        </p:nvPicPr>
        <p:blipFill>
          <a:blip r:embed="rId2"/>
          <a:srcRect r="34384" b="-2"/>
          <a:stretch>
            <a:fillRect/>
          </a:stretch>
        </p:blipFill>
        <p:spPr>
          <a:xfrm>
            <a:off x="4572000" y="1336349"/>
            <a:ext cx="4362597" cy="4837016"/>
          </a:xfrm>
          <a:prstGeom prst="rect">
            <a:avLst/>
          </a:prstGeom>
          <a:ln w="31750">
            <a:noFill/>
          </a:ln>
        </p:spPr>
      </p:pic>
      <p:sp>
        <p:nvSpPr>
          <p:cNvPr id="14" name="Oval 13">
            <a:extLst>
              <a:ext uri="{FF2B5EF4-FFF2-40B4-BE49-F238E27FC236}">
                <a16:creationId xmlns:a16="http://schemas.microsoft.com/office/drawing/2014/main" id="{14AE1AF8-F9BF-9174-5919-E1E7553D058F}"/>
              </a:ext>
            </a:extLst>
          </p:cNvPr>
          <p:cNvSpPr/>
          <p:nvPr userDrawn="1"/>
        </p:nvSpPr>
        <p:spPr>
          <a:xfrm>
            <a:off x="5534025" y="5276850"/>
            <a:ext cx="923925" cy="506411"/>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739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1233" y="911226"/>
            <a:ext cx="8040291" cy="506411"/>
          </a:xfrm>
        </p:spPr>
        <p:txBody>
          <a:bodyPr anchor="b"/>
          <a:lstStyle>
            <a:lvl1pPr>
              <a:defRPr sz="3200"/>
            </a:lvl1pPr>
          </a:lstStyle>
          <a:p>
            <a:r>
              <a:rPr lang="en-US" dirty="0"/>
              <a:t>NATURE OF INJURY / ILLNESS</a:t>
            </a:r>
            <a:br>
              <a:rPr lang="en-US" dirty="0"/>
            </a:br>
            <a:r>
              <a:rPr lang="en-US" dirty="0"/>
              <a:t>HOME SCREEN</a:t>
            </a:r>
          </a:p>
        </p:txBody>
      </p:sp>
      <p:sp>
        <p:nvSpPr>
          <p:cNvPr id="5" name="Date Placeholder 4"/>
          <p:cNvSpPr>
            <a:spLocks noGrp="1"/>
          </p:cNvSpPr>
          <p:nvPr>
            <p:ph type="dt" sz="half" idx="10"/>
          </p:nvPr>
        </p:nvSpPr>
        <p:spPr/>
        <p:txBody>
          <a:bodyPr/>
          <a:lstStyle/>
          <a:p>
            <a:fld id="{C764DE79-268F-4C1A-8933-263129D2AF90}" type="datetimeFigureOut">
              <a:rPr lang="en-US" dirty="0"/>
              <a:t>9/10/2025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pic>
        <p:nvPicPr>
          <p:cNvPr id="3" name="Picture 2" descr="Graphical user interface, application">
            <a:extLst>
              <a:ext uri="{FF2B5EF4-FFF2-40B4-BE49-F238E27FC236}">
                <a16:creationId xmlns:a16="http://schemas.microsoft.com/office/drawing/2014/main" id="{732D8DD7-59EB-196C-4BBF-C41007E96539}"/>
              </a:ext>
            </a:extLst>
          </p:cNvPr>
          <p:cNvPicPr>
            <a:picLocks noChangeAspect="1"/>
          </p:cNvPicPr>
          <p:nvPr userDrawn="1"/>
        </p:nvPicPr>
        <p:blipFill>
          <a:blip r:embed="rId2"/>
          <a:stretch>
            <a:fillRect/>
          </a:stretch>
        </p:blipFill>
        <p:spPr>
          <a:xfrm>
            <a:off x="351233" y="1665288"/>
            <a:ext cx="8391524" cy="3682820"/>
          </a:xfrm>
          <a:prstGeom prst="rect">
            <a:avLst/>
          </a:prstGeom>
        </p:spPr>
      </p:pic>
      <p:cxnSp>
        <p:nvCxnSpPr>
          <p:cNvPr id="4" name="Straight Arrow Connector 3">
            <a:extLst>
              <a:ext uri="{FF2B5EF4-FFF2-40B4-BE49-F238E27FC236}">
                <a16:creationId xmlns:a16="http://schemas.microsoft.com/office/drawing/2014/main" id="{46BB1E25-987D-41CE-CE6C-640880E5AE9C}"/>
              </a:ext>
            </a:extLst>
          </p:cNvPr>
          <p:cNvCxnSpPr/>
          <p:nvPr userDrawn="1"/>
        </p:nvCxnSpPr>
        <p:spPr>
          <a:xfrm>
            <a:off x="476250" y="2581275"/>
            <a:ext cx="17430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75FB050-8AE6-0F2A-C9B9-7603A3C1F7A3}"/>
              </a:ext>
            </a:extLst>
          </p:cNvPr>
          <p:cNvCxnSpPr/>
          <p:nvPr userDrawn="1"/>
        </p:nvCxnSpPr>
        <p:spPr>
          <a:xfrm>
            <a:off x="476249" y="2943225"/>
            <a:ext cx="17430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EBC4897-5FFA-3291-17DA-0DFDAD323301}"/>
              </a:ext>
            </a:extLst>
          </p:cNvPr>
          <p:cNvCxnSpPr/>
          <p:nvPr userDrawn="1"/>
        </p:nvCxnSpPr>
        <p:spPr>
          <a:xfrm>
            <a:off x="476248" y="3295650"/>
            <a:ext cx="17430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532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1007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3056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4282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546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33473"/>
            <a:ext cx="7772400" cy="992187"/>
          </a:xfrm>
        </p:spPr>
        <p:txBody>
          <a:bodyPr anchor="b">
            <a:noAutofit/>
          </a:bodyPr>
          <a:lstStyle>
            <a:lvl1pPr algn="ctr">
              <a:defRPr sz="4000"/>
            </a:lvl1pPr>
          </a:lstStyle>
          <a:p>
            <a:r>
              <a:rPr lang="en-US" dirty="0"/>
              <a:t>REPORTING INCIDENTS IS A PART OF IMPROVING SAFETY CULTURE</a:t>
            </a:r>
          </a:p>
        </p:txBody>
      </p:sp>
      <p:sp>
        <p:nvSpPr>
          <p:cNvPr id="4" name="Date Placeholder 3"/>
          <p:cNvSpPr>
            <a:spLocks noGrp="1"/>
          </p:cNvSpPr>
          <p:nvPr>
            <p:ph type="dt" sz="half" idx="10"/>
          </p:nvPr>
        </p:nvSpPr>
        <p:spPr/>
        <p:txBody>
          <a:bodyPr/>
          <a:lstStyle/>
          <a:p>
            <a:fld id="{C764DE79-268F-4C1A-8933-263129D2AF90}" type="datetimeFigureOut">
              <a:rPr lang="en-US" dirty="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pic>
        <p:nvPicPr>
          <p:cNvPr id="8" name="Picture 7" descr="A group of people looking at a computer screen&#10;&#10;AI-generated content may be incorrect.">
            <a:extLst>
              <a:ext uri="{FF2B5EF4-FFF2-40B4-BE49-F238E27FC236}">
                <a16:creationId xmlns:a16="http://schemas.microsoft.com/office/drawing/2014/main" id="{9454CA70-231C-AFFA-558F-2281F8833262}"/>
              </a:ext>
            </a:extLst>
          </p:cNvPr>
          <p:cNvPicPr>
            <a:picLocks noChangeAspect="1"/>
          </p:cNvPicPr>
          <p:nvPr userDrawn="1"/>
        </p:nvPicPr>
        <p:blipFill>
          <a:blip r:embed="rId2"/>
          <a:stretch>
            <a:fillRect/>
          </a:stretch>
        </p:blipFill>
        <p:spPr>
          <a:xfrm>
            <a:off x="685800" y="2340768"/>
            <a:ext cx="3800475" cy="3800475"/>
          </a:xfrm>
          <a:prstGeom prst="rect">
            <a:avLst/>
          </a:prstGeom>
        </p:spPr>
      </p:pic>
      <p:pic>
        <p:nvPicPr>
          <p:cNvPr id="10" name="Picture 9" descr="A group of people in a room&#10;&#10;AI-generated content may be incorrect.">
            <a:extLst>
              <a:ext uri="{FF2B5EF4-FFF2-40B4-BE49-F238E27FC236}">
                <a16:creationId xmlns:a16="http://schemas.microsoft.com/office/drawing/2014/main" id="{29D735FA-8720-5701-32DE-8DA178D3C607}"/>
              </a:ext>
            </a:extLst>
          </p:cNvPr>
          <p:cNvPicPr>
            <a:picLocks noChangeAspect="1"/>
          </p:cNvPicPr>
          <p:nvPr userDrawn="1"/>
        </p:nvPicPr>
        <p:blipFill>
          <a:blip r:embed="rId3"/>
          <a:stretch>
            <a:fillRect/>
          </a:stretch>
        </p:blipFill>
        <p:spPr>
          <a:xfrm>
            <a:off x="4714875" y="2340768"/>
            <a:ext cx="3800475" cy="3800475"/>
          </a:xfrm>
          <a:prstGeom prst="rect">
            <a:avLst/>
          </a:prstGeom>
        </p:spPr>
      </p:pic>
    </p:spTree>
    <p:extLst>
      <p:ext uri="{BB962C8B-B14F-4D97-AF65-F5344CB8AC3E}">
        <p14:creationId xmlns:p14="http://schemas.microsoft.com/office/powerpoint/2010/main" val="78860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922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5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
        <p:nvSpPr>
          <p:cNvPr id="5" name="Title 1">
            <a:extLst>
              <a:ext uri="{FF2B5EF4-FFF2-40B4-BE49-F238E27FC236}">
                <a16:creationId xmlns:a16="http://schemas.microsoft.com/office/drawing/2014/main" id="{1B07CCDA-AF74-72C0-F7AC-E7F227174CFD}"/>
              </a:ext>
            </a:extLst>
          </p:cNvPr>
          <p:cNvSpPr>
            <a:spLocks noGrp="1"/>
          </p:cNvSpPr>
          <p:nvPr>
            <p:ph type="title" hasCustomPrompt="1"/>
          </p:nvPr>
        </p:nvSpPr>
        <p:spPr>
          <a:xfrm>
            <a:off x="0" y="333375"/>
            <a:ext cx="9143999" cy="1706563"/>
          </a:xfrm>
        </p:spPr>
        <p:txBody>
          <a:bodyPr>
            <a:normAutofit/>
          </a:bodyPr>
          <a:lstStyle>
            <a:lvl1pPr>
              <a:defRPr sz="2800">
                <a:latin typeface="Gill Sans MT" panose="020B0502020104020203" pitchFamily="34" charset="0"/>
              </a:defRPr>
            </a:lvl1pPr>
          </a:lstStyle>
          <a:p>
            <a:r>
              <a:rPr lang="en-US" dirty="0"/>
              <a:t>TIMELINE OF OMD INJURY REPORTING</a:t>
            </a:r>
          </a:p>
        </p:txBody>
      </p:sp>
      <p:graphicFrame>
        <p:nvGraphicFramePr>
          <p:cNvPr id="6" name="Diagram 2" descr="SmartArt graphic">
            <a:extLst>
              <a:ext uri="{FF2B5EF4-FFF2-40B4-BE49-F238E27FC236}">
                <a16:creationId xmlns:a16="http://schemas.microsoft.com/office/drawing/2014/main" id="{CA910052-A89F-E074-A4B4-305E613D09AD}"/>
              </a:ext>
            </a:extLst>
          </p:cNvPr>
          <p:cNvGraphicFramePr>
            <a:graphicFrameLocks/>
          </p:cNvGraphicFramePr>
          <p:nvPr userDrawn="1">
            <p:extLst>
              <p:ext uri="{D42A27DB-BD31-4B8C-83A1-F6EECF244321}">
                <p14:modId xmlns:p14="http://schemas.microsoft.com/office/powerpoint/2010/main" val="3755833199"/>
              </p:ext>
            </p:extLst>
          </p:nvPr>
        </p:nvGraphicFramePr>
        <p:xfrm>
          <a:off x="180974" y="2033272"/>
          <a:ext cx="8782049" cy="4371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6E7BB29-185D-0937-9B7F-39AFF751BB0A}"/>
              </a:ext>
            </a:extLst>
          </p:cNvPr>
          <p:cNvSpPr txBox="1"/>
          <p:nvPr userDrawn="1"/>
        </p:nvSpPr>
        <p:spPr>
          <a:xfrm>
            <a:off x="700496" y="2817221"/>
            <a:ext cx="1985554" cy="523220"/>
          </a:xfrm>
          <a:prstGeom prst="rect">
            <a:avLst/>
          </a:prstGeom>
          <a:noFill/>
        </p:spPr>
        <p:txBody>
          <a:bodyPr wrap="square" rtlCol="0">
            <a:spAutoFit/>
          </a:bodyPr>
          <a:lstStyle/>
          <a:p>
            <a:pPr lvl="0"/>
            <a:r>
              <a:rPr lang="en-US" sz="1400" b="0" dirty="0">
                <a:latin typeface="+mn-lt"/>
              </a:rPr>
              <a:t>Complete Workday Safety Incident</a:t>
            </a:r>
          </a:p>
        </p:txBody>
      </p:sp>
    </p:spTree>
    <p:extLst>
      <p:ext uri="{BB962C8B-B14F-4D97-AF65-F5344CB8AC3E}">
        <p14:creationId xmlns:p14="http://schemas.microsoft.com/office/powerpoint/2010/main" val="336413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64DE79-268F-4C1A-8933-263129D2AF90}" type="datetimeFigureOut">
              <a:rPr lang="en-US" dirty="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
        <p:nvSpPr>
          <p:cNvPr id="6" name="TextBox 5">
            <a:extLst>
              <a:ext uri="{FF2B5EF4-FFF2-40B4-BE49-F238E27FC236}">
                <a16:creationId xmlns:a16="http://schemas.microsoft.com/office/drawing/2014/main" id="{B837C73B-330C-A9D3-3C97-FBB23E421CE5}"/>
              </a:ext>
            </a:extLst>
          </p:cNvPr>
          <p:cNvSpPr txBox="1"/>
          <p:nvPr userDrawn="1"/>
        </p:nvSpPr>
        <p:spPr>
          <a:xfrm>
            <a:off x="2562225" y="490422"/>
            <a:ext cx="4019550" cy="1077218"/>
          </a:xfrm>
          <a:prstGeom prst="rect">
            <a:avLst/>
          </a:prstGeom>
          <a:noFill/>
        </p:spPr>
        <p:txBody>
          <a:bodyPr wrap="square" rtlCol="0">
            <a:spAutoFit/>
          </a:bodyPr>
          <a:lstStyle/>
          <a:p>
            <a:pPr algn="ctr"/>
            <a:r>
              <a:rPr lang="en-US" sz="3200" b="1" dirty="0">
                <a:solidFill>
                  <a:schemeClr val="tx1"/>
                </a:solidFill>
              </a:rPr>
              <a:t>WORKDAY HOMEPAGE</a:t>
            </a:r>
          </a:p>
          <a:p>
            <a:pPr algn="ctr"/>
            <a:r>
              <a:rPr lang="en-US" sz="3200" b="1" dirty="0">
                <a:solidFill>
                  <a:schemeClr val="tx1"/>
                </a:solidFill>
              </a:rPr>
              <a:t>GO TO “MENU”</a:t>
            </a:r>
          </a:p>
        </p:txBody>
      </p:sp>
      <p:pic>
        <p:nvPicPr>
          <p:cNvPr id="7" name="Picture 6" descr="Graphical user interface, application">
            <a:extLst>
              <a:ext uri="{FF2B5EF4-FFF2-40B4-BE49-F238E27FC236}">
                <a16:creationId xmlns:a16="http://schemas.microsoft.com/office/drawing/2014/main" id="{2B8334ED-3B96-7282-D9D4-264B27ED5862}"/>
              </a:ext>
            </a:extLst>
          </p:cNvPr>
          <p:cNvPicPr>
            <a:picLocks noChangeAspect="1"/>
          </p:cNvPicPr>
          <p:nvPr userDrawn="1"/>
        </p:nvPicPr>
        <p:blipFill>
          <a:blip r:embed="rId2"/>
          <a:stretch>
            <a:fillRect/>
          </a:stretch>
        </p:blipFill>
        <p:spPr>
          <a:xfrm>
            <a:off x="261716" y="1545393"/>
            <a:ext cx="8620568" cy="4325181"/>
          </a:xfrm>
          <a:prstGeom prst="rect">
            <a:avLst/>
          </a:prstGeom>
        </p:spPr>
      </p:pic>
      <p:sp>
        <p:nvSpPr>
          <p:cNvPr id="2" name="Arrow: Left 1">
            <a:extLst>
              <a:ext uri="{FF2B5EF4-FFF2-40B4-BE49-F238E27FC236}">
                <a16:creationId xmlns:a16="http://schemas.microsoft.com/office/drawing/2014/main" id="{7D234526-4581-A7BB-5279-A37C0F86657F}"/>
              </a:ext>
            </a:extLst>
          </p:cNvPr>
          <p:cNvSpPr/>
          <p:nvPr userDrawn="1"/>
        </p:nvSpPr>
        <p:spPr>
          <a:xfrm rot="20498329">
            <a:off x="440608" y="975988"/>
            <a:ext cx="1840594" cy="409575"/>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0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7458" y="987426"/>
            <a:ext cx="8040291" cy="506411"/>
          </a:xfrm>
        </p:spPr>
        <p:txBody>
          <a:bodyPr anchor="b"/>
          <a:lstStyle>
            <a:lvl1pPr>
              <a:defRPr sz="3200"/>
            </a:lvl1pPr>
          </a:lstStyle>
          <a:p>
            <a:r>
              <a:rPr lang="en-US" dirty="0"/>
              <a:t>NAVIGATE TO MENU AND SELECT SAFETY</a:t>
            </a:r>
          </a:p>
        </p:txBody>
      </p:sp>
      <p:sp>
        <p:nvSpPr>
          <p:cNvPr id="5" name="Date Placeholder 4"/>
          <p:cNvSpPr>
            <a:spLocks noGrp="1"/>
          </p:cNvSpPr>
          <p:nvPr>
            <p:ph type="dt" sz="half" idx="10"/>
          </p:nvPr>
        </p:nvSpPr>
        <p:spPr/>
        <p:txBody>
          <a:bodyPr/>
          <a:lstStyle/>
          <a:p>
            <a:fld id="{C764DE79-268F-4C1A-8933-263129D2AF90}" type="datetimeFigureOut">
              <a:rPr lang="en-US" dirty="0"/>
              <a:t>9/10/2025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pic>
        <p:nvPicPr>
          <p:cNvPr id="8" name="Picture 7" descr="Graphical user interface, application, website&#10;&#10;Description automatically generated">
            <a:extLst>
              <a:ext uri="{FF2B5EF4-FFF2-40B4-BE49-F238E27FC236}">
                <a16:creationId xmlns:a16="http://schemas.microsoft.com/office/drawing/2014/main" id="{74ED8479-1A27-8B1C-D067-39565312521D}"/>
              </a:ext>
            </a:extLst>
          </p:cNvPr>
          <p:cNvPicPr>
            <a:picLocks noChangeAspect="1"/>
          </p:cNvPicPr>
          <p:nvPr userDrawn="1"/>
        </p:nvPicPr>
        <p:blipFill>
          <a:blip r:embed="rId2"/>
          <a:stretch>
            <a:fillRect/>
          </a:stretch>
        </p:blipFill>
        <p:spPr>
          <a:xfrm>
            <a:off x="1354540" y="1648202"/>
            <a:ext cx="6586125" cy="4553784"/>
          </a:xfrm>
          <a:prstGeom prst="rect">
            <a:avLst/>
          </a:prstGeom>
        </p:spPr>
      </p:pic>
      <p:sp>
        <p:nvSpPr>
          <p:cNvPr id="10" name="Arrow: Right 9">
            <a:extLst>
              <a:ext uri="{FF2B5EF4-FFF2-40B4-BE49-F238E27FC236}">
                <a16:creationId xmlns:a16="http://schemas.microsoft.com/office/drawing/2014/main" id="{2C0DE603-167F-B62D-9010-D9F8AAC00B73}"/>
              </a:ext>
            </a:extLst>
          </p:cNvPr>
          <p:cNvSpPr/>
          <p:nvPr userDrawn="1"/>
        </p:nvSpPr>
        <p:spPr>
          <a:xfrm>
            <a:off x="243882" y="1667629"/>
            <a:ext cx="1038225" cy="28537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ED197DD8-5FA3-91DE-F359-DBA6F589F5C1}"/>
              </a:ext>
            </a:extLst>
          </p:cNvPr>
          <p:cNvSpPr/>
          <p:nvPr userDrawn="1"/>
        </p:nvSpPr>
        <p:spPr>
          <a:xfrm>
            <a:off x="186733" y="4762312"/>
            <a:ext cx="1240240" cy="28537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D3EA8C0-5F49-46BC-5C04-5B25CEA76B20}"/>
              </a:ext>
            </a:extLst>
          </p:cNvPr>
          <p:cNvSpPr/>
          <p:nvPr userDrawn="1"/>
        </p:nvSpPr>
        <p:spPr>
          <a:xfrm>
            <a:off x="1426973" y="4762312"/>
            <a:ext cx="1167807" cy="2853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13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7459" y="987426"/>
            <a:ext cx="7887892" cy="592799"/>
          </a:xfrm>
        </p:spPr>
        <p:txBody>
          <a:bodyPr anchor="b"/>
          <a:lstStyle>
            <a:lvl1pPr>
              <a:defRPr sz="3200"/>
            </a:lvl1pPr>
          </a:lstStyle>
          <a:p>
            <a:r>
              <a:rPr lang="en-US" dirty="0"/>
              <a:t>ALT:  NAVIGATE TO ACTION MENU ON  </a:t>
            </a:r>
            <a:br>
              <a:rPr lang="en-US" dirty="0"/>
            </a:br>
            <a:r>
              <a:rPr lang="en-US" dirty="0"/>
              <a:t>PROFILE PAGE AND SELECT “SAFETY INCIDENT”</a:t>
            </a:r>
          </a:p>
        </p:txBody>
      </p:sp>
      <p:sp>
        <p:nvSpPr>
          <p:cNvPr id="5" name="Date Placeholder 4"/>
          <p:cNvSpPr>
            <a:spLocks noGrp="1"/>
          </p:cNvSpPr>
          <p:nvPr>
            <p:ph type="dt" sz="half" idx="10"/>
          </p:nvPr>
        </p:nvSpPr>
        <p:spPr/>
        <p:txBody>
          <a:bodyPr/>
          <a:lstStyle/>
          <a:p>
            <a:fld id="{C764DE79-268F-4C1A-8933-263129D2AF90}" type="datetimeFigureOut">
              <a:rPr lang="en-US" dirty="0"/>
              <a:t>9/10/2025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pic>
        <p:nvPicPr>
          <p:cNvPr id="3" name="Picture 2" descr="Graphical user interface, text, application">
            <a:extLst>
              <a:ext uri="{FF2B5EF4-FFF2-40B4-BE49-F238E27FC236}">
                <a16:creationId xmlns:a16="http://schemas.microsoft.com/office/drawing/2014/main" id="{669A3697-D47F-B833-FBF6-8A24BB04EBAD}"/>
              </a:ext>
            </a:extLst>
          </p:cNvPr>
          <p:cNvPicPr>
            <a:picLocks noChangeAspect="1"/>
          </p:cNvPicPr>
          <p:nvPr userDrawn="1"/>
        </p:nvPicPr>
        <p:blipFill>
          <a:blip r:embed="rId2"/>
          <a:stretch>
            <a:fillRect/>
          </a:stretch>
        </p:blipFill>
        <p:spPr>
          <a:xfrm>
            <a:off x="1733550" y="1695243"/>
            <a:ext cx="5524500" cy="4546089"/>
          </a:xfrm>
          <a:prstGeom prst="rect">
            <a:avLst/>
          </a:prstGeom>
        </p:spPr>
      </p:pic>
      <p:sp>
        <p:nvSpPr>
          <p:cNvPr id="4" name="Arrow: Left 3">
            <a:extLst>
              <a:ext uri="{FF2B5EF4-FFF2-40B4-BE49-F238E27FC236}">
                <a16:creationId xmlns:a16="http://schemas.microsoft.com/office/drawing/2014/main" id="{BC756AF7-B400-CD2E-2C05-60BB3F03BBC3}"/>
              </a:ext>
            </a:extLst>
          </p:cNvPr>
          <p:cNvSpPr/>
          <p:nvPr userDrawn="1"/>
        </p:nvSpPr>
        <p:spPr>
          <a:xfrm rot="21350196">
            <a:off x="2495549" y="2837786"/>
            <a:ext cx="1057275" cy="365125"/>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6707194D-B110-C117-4655-EDB775D44FE4}"/>
              </a:ext>
            </a:extLst>
          </p:cNvPr>
          <p:cNvSpPr/>
          <p:nvPr userDrawn="1"/>
        </p:nvSpPr>
        <p:spPr>
          <a:xfrm rot="2650860">
            <a:off x="3168469" y="4465638"/>
            <a:ext cx="702178" cy="166940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94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7458" y="987426"/>
            <a:ext cx="8040291" cy="506411"/>
          </a:xfrm>
        </p:spPr>
        <p:txBody>
          <a:bodyPr anchor="b"/>
          <a:lstStyle>
            <a:lvl1pPr>
              <a:defRPr sz="3200"/>
            </a:lvl1pPr>
          </a:lstStyle>
          <a:p>
            <a:r>
              <a:rPr lang="en-US" dirty="0"/>
              <a:t>SELECT “REPORT SAFETY INCIDENT”</a:t>
            </a:r>
          </a:p>
        </p:txBody>
      </p:sp>
      <p:sp>
        <p:nvSpPr>
          <p:cNvPr id="5" name="Date Placeholder 4"/>
          <p:cNvSpPr>
            <a:spLocks noGrp="1"/>
          </p:cNvSpPr>
          <p:nvPr>
            <p:ph type="dt" sz="half" idx="10"/>
          </p:nvPr>
        </p:nvSpPr>
        <p:spPr/>
        <p:txBody>
          <a:bodyPr/>
          <a:lstStyle/>
          <a:p>
            <a:fld id="{C764DE79-268F-4C1A-8933-263129D2AF90}" type="datetimeFigureOut">
              <a:rPr lang="en-US" dirty="0"/>
              <a:t>9/10/2025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pic>
        <p:nvPicPr>
          <p:cNvPr id="3" name="Picture 2" descr="Graphical user interface, application, Teams&#10;&#10;Description automatically generated">
            <a:extLst>
              <a:ext uri="{FF2B5EF4-FFF2-40B4-BE49-F238E27FC236}">
                <a16:creationId xmlns:a16="http://schemas.microsoft.com/office/drawing/2014/main" id="{124CA4F0-86BE-B8AE-BD7F-A83F57428FDD}"/>
              </a:ext>
            </a:extLst>
          </p:cNvPr>
          <p:cNvPicPr>
            <a:picLocks noChangeAspect="1"/>
          </p:cNvPicPr>
          <p:nvPr userDrawn="1"/>
        </p:nvPicPr>
        <p:blipFill>
          <a:blip r:embed="rId2"/>
          <a:stretch>
            <a:fillRect/>
          </a:stretch>
        </p:blipFill>
        <p:spPr>
          <a:xfrm>
            <a:off x="246795" y="2011164"/>
            <a:ext cx="8650410" cy="3408561"/>
          </a:xfrm>
          <a:prstGeom prst="rect">
            <a:avLst/>
          </a:prstGeom>
        </p:spPr>
      </p:pic>
      <p:sp>
        <p:nvSpPr>
          <p:cNvPr id="4" name="Oval 3">
            <a:extLst>
              <a:ext uri="{FF2B5EF4-FFF2-40B4-BE49-F238E27FC236}">
                <a16:creationId xmlns:a16="http://schemas.microsoft.com/office/drawing/2014/main" id="{E1D742A9-9561-3E1C-6ACC-7A41305884C1}"/>
              </a:ext>
            </a:extLst>
          </p:cNvPr>
          <p:cNvSpPr/>
          <p:nvPr userDrawn="1"/>
        </p:nvSpPr>
        <p:spPr>
          <a:xfrm>
            <a:off x="4171950" y="3762374"/>
            <a:ext cx="1695450" cy="3714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F0A2C2A-4837-4F6D-C71C-AD27E46675A6}"/>
              </a:ext>
            </a:extLst>
          </p:cNvPr>
          <p:cNvSpPr/>
          <p:nvPr userDrawn="1"/>
        </p:nvSpPr>
        <p:spPr>
          <a:xfrm rot="9687179">
            <a:off x="5864148" y="3243262"/>
            <a:ext cx="2400300" cy="37147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50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1233" y="911226"/>
            <a:ext cx="8040291" cy="506411"/>
          </a:xfrm>
        </p:spPr>
        <p:txBody>
          <a:bodyPr anchor="b"/>
          <a:lstStyle>
            <a:lvl1pPr>
              <a:defRPr sz="3200"/>
            </a:lvl1pPr>
          </a:lstStyle>
          <a:p>
            <a:r>
              <a:rPr lang="en-US" dirty="0"/>
              <a:t>REPORT SAFETY INCIDENT </a:t>
            </a:r>
            <a:br>
              <a:rPr lang="en-US" dirty="0"/>
            </a:br>
            <a:r>
              <a:rPr lang="en-US" dirty="0"/>
              <a:t>HOME SCREEN</a:t>
            </a:r>
          </a:p>
        </p:txBody>
      </p:sp>
      <p:sp>
        <p:nvSpPr>
          <p:cNvPr id="5" name="Date Placeholder 4"/>
          <p:cNvSpPr>
            <a:spLocks noGrp="1"/>
          </p:cNvSpPr>
          <p:nvPr>
            <p:ph type="dt" sz="half" idx="10"/>
          </p:nvPr>
        </p:nvSpPr>
        <p:spPr/>
        <p:txBody>
          <a:bodyPr/>
          <a:lstStyle/>
          <a:p>
            <a:fld id="{C764DE79-268F-4C1A-8933-263129D2AF90}" type="datetimeFigureOut">
              <a:rPr lang="en-US" dirty="0"/>
              <a:t>9/10/2025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pic>
        <p:nvPicPr>
          <p:cNvPr id="8" name="Picture 7" descr="Graphical user interface&#10;&#10;Description automatically generated">
            <a:extLst>
              <a:ext uri="{FF2B5EF4-FFF2-40B4-BE49-F238E27FC236}">
                <a16:creationId xmlns:a16="http://schemas.microsoft.com/office/drawing/2014/main" id="{6E1AED19-368D-EBDC-5FA2-637D4D301BAE}"/>
              </a:ext>
            </a:extLst>
          </p:cNvPr>
          <p:cNvPicPr>
            <a:picLocks noChangeAspect="1"/>
          </p:cNvPicPr>
          <p:nvPr userDrawn="1"/>
        </p:nvPicPr>
        <p:blipFill>
          <a:blip r:embed="rId2"/>
          <a:stretch>
            <a:fillRect/>
          </a:stretch>
        </p:blipFill>
        <p:spPr>
          <a:xfrm>
            <a:off x="1427558" y="1685564"/>
            <a:ext cx="6649642" cy="4479059"/>
          </a:xfrm>
          <a:prstGeom prst="rect">
            <a:avLst/>
          </a:prstGeom>
        </p:spPr>
      </p:pic>
    </p:spTree>
    <p:extLst>
      <p:ext uri="{BB962C8B-B14F-4D97-AF65-F5344CB8AC3E}">
        <p14:creationId xmlns:p14="http://schemas.microsoft.com/office/powerpoint/2010/main" val="285732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lvl1pPr>
              <a:defRPr/>
            </a:lvl1pPr>
          </a:lstStyle>
          <a:p>
            <a:r>
              <a:rPr lang="en-US" dirty="0"/>
              <a:t>LOCATION EXAMPLE</a:t>
            </a:r>
          </a:p>
        </p:txBody>
      </p:sp>
      <p:sp>
        <p:nvSpPr>
          <p:cNvPr id="5" name="Text Placeholder 4"/>
          <p:cNvSpPr>
            <a:spLocks noGrp="1"/>
          </p:cNvSpPr>
          <p:nvPr>
            <p:ph type="body" sz="quarter" idx="3" hasCustomPrompt="1"/>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LOCATION:</a:t>
            </a:r>
          </a:p>
        </p:txBody>
      </p:sp>
      <p:sp>
        <p:nvSpPr>
          <p:cNvPr id="6" name="Content Placeholder 5"/>
          <p:cNvSpPr>
            <a:spLocks noGrp="1"/>
          </p:cNvSpPr>
          <p:nvPr>
            <p:ph sz="quarter" idx="4"/>
          </p:nvPr>
        </p:nvSpPr>
        <p:spPr>
          <a:xfrm>
            <a:off x="4629150" y="2505075"/>
            <a:ext cx="4219575" cy="3684588"/>
          </a:xfrm>
          <a:prstGeom prst="rect">
            <a:avLst/>
          </a:prstGeom>
        </p:spPr>
        <p:txBody>
          <a:bodyPr/>
          <a:lstStyle>
            <a:lvl1pPr marL="0" indent="0">
              <a:buNone/>
              <a:defRPr/>
            </a:lvl1pPr>
          </a:lstStyle>
          <a:p>
            <a:pPr lvl="0"/>
            <a:endParaRPr lang="en-US" dirty="0"/>
          </a:p>
          <a:p>
            <a:pPr lvl="0"/>
            <a:r>
              <a:rPr lang="en-US" dirty="0"/>
              <a:t>TYPE IN SEARCH “OMD”</a:t>
            </a:r>
          </a:p>
          <a:p>
            <a:pPr lvl="0"/>
            <a:endParaRPr lang="en-US" dirty="0"/>
          </a:p>
          <a:p>
            <a:pPr lvl="0"/>
            <a:r>
              <a:rPr lang="en-US" dirty="0"/>
              <a:t>SELECT THE OMD LOCATION WHERE THE INCIDENT OCCURRED</a:t>
            </a:r>
          </a:p>
        </p:txBody>
      </p:sp>
      <p:sp>
        <p:nvSpPr>
          <p:cNvPr id="7" name="Date Placeholder 6"/>
          <p:cNvSpPr>
            <a:spLocks noGrp="1"/>
          </p:cNvSpPr>
          <p:nvPr>
            <p:ph type="dt" sz="half" idx="10"/>
          </p:nvPr>
        </p:nvSpPr>
        <p:spPr/>
        <p:txBody>
          <a:bodyPr/>
          <a:lstStyle/>
          <a:p>
            <a:fld id="{C764DE79-268F-4C1A-8933-263129D2AF90}" type="datetimeFigureOut">
              <a:rPr lang="en-US" dirty="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pic>
        <p:nvPicPr>
          <p:cNvPr id="10" name="Picture 9" descr="Graphical user interface, text, application, email&#10;&#10;Description automatically generated">
            <a:extLst>
              <a:ext uri="{FF2B5EF4-FFF2-40B4-BE49-F238E27FC236}">
                <a16:creationId xmlns:a16="http://schemas.microsoft.com/office/drawing/2014/main" id="{231849BC-748C-298A-90F1-D9CFF7E119FF}"/>
              </a:ext>
            </a:extLst>
          </p:cNvPr>
          <p:cNvPicPr>
            <a:picLocks noChangeAspect="1"/>
          </p:cNvPicPr>
          <p:nvPr userDrawn="1"/>
        </p:nvPicPr>
        <p:blipFill>
          <a:blip r:embed="rId2"/>
          <a:stretch>
            <a:fillRect/>
          </a:stretch>
        </p:blipFill>
        <p:spPr>
          <a:xfrm>
            <a:off x="598884" y="1681163"/>
            <a:ext cx="3973116" cy="4494372"/>
          </a:xfrm>
          <a:prstGeom prst="rect">
            <a:avLst/>
          </a:prstGeom>
        </p:spPr>
      </p:pic>
    </p:spTree>
    <p:extLst>
      <p:ext uri="{BB962C8B-B14F-4D97-AF65-F5344CB8AC3E}">
        <p14:creationId xmlns:p14="http://schemas.microsoft.com/office/powerpoint/2010/main" val="359399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9050" y="2834030"/>
            <a:ext cx="7886700" cy="719139"/>
          </a:xfrm>
          <a:prstGeom prst="rect">
            <a:avLst/>
          </a:prstGeom>
        </p:spPr>
        <p:txBody>
          <a:bodyPr vert="horz" lIns="91440" tIns="45720" rIns="91440" bIns="45720" rtlCol="0" anchor="ctr">
            <a:normAutofit/>
          </a:bodyPr>
          <a:lstStyle/>
          <a:p>
            <a:r>
              <a:rPr lang="en-US" dirty="0"/>
              <a:t>OMD Safety Incident Reporting </a:t>
            </a:r>
            <a:br>
              <a:rPr lang="en-US" dirty="0"/>
            </a:b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68662694-E100-1D74-5E72-4CD1AAF930BB}"/>
              </a:ext>
            </a:extLst>
          </p:cNvPr>
          <p:cNvSpPr/>
          <p:nvPr userDrawn="1"/>
        </p:nvSpPr>
        <p:spPr>
          <a:xfrm>
            <a:off x="-8682" y="6363181"/>
            <a:ext cx="9144000" cy="515073"/>
          </a:xfrm>
          <a:prstGeom prst="rect">
            <a:avLst/>
          </a:prstGeom>
          <a:solidFill>
            <a:srgbClr val="002A8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i="1">
                <a:solidFill>
                  <a:srgbClr val="FFEA0F"/>
                </a:solidFill>
                <a:cs typeface="Calibri"/>
              </a:rPr>
              <a:t>BE CONNECTED     BE COMPETENT     BE COMMITTED</a:t>
            </a:r>
          </a:p>
        </p:txBody>
      </p:sp>
      <p:pic>
        <p:nvPicPr>
          <p:cNvPr id="9" name="Picture 8">
            <a:extLst>
              <a:ext uri="{FF2B5EF4-FFF2-40B4-BE49-F238E27FC236}">
                <a16:creationId xmlns:a16="http://schemas.microsoft.com/office/drawing/2014/main" id="{A4AF9CD7-5B1E-97C8-8543-F91018593A5E}"/>
              </a:ext>
            </a:extLst>
          </p:cNvPr>
          <p:cNvPicPr>
            <a:picLocks noChangeAspect="1"/>
          </p:cNvPicPr>
          <p:nvPr userDrawn="1"/>
        </p:nvPicPr>
        <p:blipFill>
          <a:blip r:embed="rId23"/>
          <a:stretch>
            <a:fillRect/>
          </a:stretch>
        </p:blipFill>
        <p:spPr>
          <a:xfrm>
            <a:off x="61125" y="29625"/>
            <a:ext cx="1047750" cy="1047750"/>
          </a:xfrm>
          <a:prstGeom prst="rect">
            <a:avLst/>
          </a:prstGeom>
        </p:spPr>
      </p:pic>
      <p:pic>
        <p:nvPicPr>
          <p:cNvPr id="10" name="Picture 9" descr="Logo&#10;&#10;Description automatically generated">
            <a:extLst>
              <a:ext uri="{FF2B5EF4-FFF2-40B4-BE49-F238E27FC236}">
                <a16:creationId xmlns:a16="http://schemas.microsoft.com/office/drawing/2014/main" id="{3D9C238B-B2CC-7065-ADEE-4F07538AC653}"/>
              </a:ext>
            </a:extLst>
          </p:cNvPr>
          <p:cNvPicPr>
            <a:picLocks noChangeAspect="1"/>
          </p:cNvPicPr>
          <p:nvPr userDrawn="1"/>
        </p:nvPicPr>
        <p:blipFill>
          <a:blip r:embed="rId24"/>
          <a:stretch>
            <a:fillRect/>
          </a:stretch>
        </p:blipFill>
        <p:spPr>
          <a:xfrm>
            <a:off x="8042400" y="27900"/>
            <a:ext cx="1046700" cy="1046700"/>
          </a:xfrm>
          <a:prstGeom prst="rect">
            <a:avLst/>
          </a:prstGeom>
        </p:spPr>
      </p:pic>
      <p:sp>
        <p:nvSpPr>
          <p:cNvPr id="8" name="Star: 5 Points 7">
            <a:extLst>
              <a:ext uri="{FF2B5EF4-FFF2-40B4-BE49-F238E27FC236}">
                <a16:creationId xmlns:a16="http://schemas.microsoft.com/office/drawing/2014/main" id="{081DDF7B-DBF0-3123-BCA1-A4BFB52A89F2}"/>
              </a:ext>
            </a:extLst>
          </p:cNvPr>
          <p:cNvSpPr/>
          <p:nvPr userDrawn="1"/>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2A4ADBA-48BC-F041-992D-09D41F3A197E}"/>
              </a:ext>
            </a:extLst>
          </p:cNvPr>
          <p:cNvSpPr/>
          <p:nvPr userDrawn="1"/>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580506"/>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3" r:id="rId3"/>
    <p:sldLayoutId id="2147483682" r:id="rId4"/>
    <p:sldLayoutId id="2147483684" r:id="rId5"/>
    <p:sldLayoutId id="2147483686" r:id="rId6"/>
    <p:sldLayoutId id="2147483685"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74" r:id="rId16"/>
    <p:sldLayoutId id="2147483675" r:id="rId17"/>
    <p:sldLayoutId id="2147483676" r:id="rId18"/>
    <p:sldLayoutId id="2147483677" r:id="rId19"/>
    <p:sldLayoutId id="2147483680" r:id="rId20"/>
    <p:sldLayoutId id="2147483681" r:id="rId21"/>
  </p:sldLayoutIdLst>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Amanda.E.Casteel@omd.oregon.gov"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1E38-F6E1-9106-28AB-A2A8626AB41C}"/>
              </a:ext>
            </a:extLst>
          </p:cNvPr>
          <p:cNvSpPr>
            <a:spLocks noGrp="1"/>
          </p:cNvSpPr>
          <p:nvPr>
            <p:ph type="ctrTitle"/>
          </p:nvPr>
        </p:nvSpPr>
        <p:spPr>
          <a:xfrm>
            <a:off x="71120" y="3093403"/>
            <a:ext cx="8890000" cy="992187"/>
          </a:xfrm>
        </p:spPr>
        <p:txBody>
          <a:bodyPr>
            <a:normAutofit fontScale="90000"/>
          </a:bodyPr>
          <a:lstStyle/>
          <a:p>
            <a:r>
              <a:rPr lang="en-US" dirty="0"/>
              <a:t>OMD </a:t>
            </a:r>
            <a:br>
              <a:rPr lang="en-US" dirty="0"/>
            </a:br>
            <a:r>
              <a:rPr lang="en-US" dirty="0"/>
              <a:t>SAFETY INCIDENT REPORTING</a:t>
            </a:r>
          </a:p>
        </p:txBody>
      </p:sp>
    </p:spTree>
    <p:extLst>
      <p:ext uri="{BB962C8B-B14F-4D97-AF65-F5344CB8AC3E}">
        <p14:creationId xmlns:p14="http://schemas.microsoft.com/office/powerpoint/2010/main" val="358231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A4CA6-2C0E-078D-6D06-533A9AA6F27A}"/>
              </a:ext>
            </a:extLst>
          </p:cNvPr>
          <p:cNvSpPr>
            <a:spLocks noGrp="1"/>
          </p:cNvSpPr>
          <p:nvPr>
            <p:ph type="title"/>
          </p:nvPr>
        </p:nvSpPr>
        <p:spPr/>
        <p:txBody>
          <a:bodyPr/>
          <a:lstStyle/>
          <a:p>
            <a:r>
              <a:rPr lang="en-US" dirty="0"/>
              <a:t>LOCATION EXAMPLE</a:t>
            </a:r>
          </a:p>
        </p:txBody>
      </p:sp>
      <p:sp>
        <p:nvSpPr>
          <p:cNvPr id="3" name="Text Placeholder 2">
            <a:extLst>
              <a:ext uri="{FF2B5EF4-FFF2-40B4-BE49-F238E27FC236}">
                <a16:creationId xmlns:a16="http://schemas.microsoft.com/office/drawing/2014/main" id="{0A74FE11-565A-8FC6-B39A-1B670929D40D}"/>
              </a:ext>
            </a:extLst>
          </p:cNvPr>
          <p:cNvSpPr>
            <a:spLocks noGrp="1"/>
          </p:cNvSpPr>
          <p:nvPr>
            <p:ph type="body" sz="quarter" idx="3"/>
          </p:nvPr>
        </p:nvSpPr>
        <p:spPr/>
        <p:txBody>
          <a:bodyPr/>
          <a:lstStyle/>
          <a:p>
            <a:endParaRPr lang="en-US"/>
          </a:p>
        </p:txBody>
      </p:sp>
      <p:sp>
        <p:nvSpPr>
          <p:cNvPr id="4" name="Content Placeholder 3">
            <a:extLst>
              <a:ext uri="{FF2B5EF4-FFF2-40B4-BE49-F238E27FC236}">
                <a16:creationId xmlns:a16="http://schemas.microsoft.com/office/drawing/2014/main" id="{C87BA47E-D701-73F2-7ADA-61DFB9D353DF}"/>
              </a:ext>
            </a:extLst>
          </p:cNvPr>
          <p:cNvSpPr>
            <a:spLocks noGrp="1"/>
          </p:cNvSpPr>
          <p:nvPr>
            <p:ph sz="quarter" idx="4"/>
          </p:nvPr>
        </p:nvSpPr>
        <p:spPr/>
        <p:txBody>
          <a:bodyPr/>
          <a:lstStyle/>
          <a:p>
            <a:pPr lvl="0"/>
            <a:endParaRPr lang="en-US" dirty="0"/>
          </a:p>
          <a:p>
            <a:pPr lvl="0"/>
            <a:r>
              <a:rPr lang="en-US" dirty="0"/>
              <a:t>TYPE IN SEARCH “OMD”</a:t>
            </a:r>
          </a:p>
          <a:p>
            <a:pPr lvl="0"/>
            <a:endParaRPr lang="en-US" dirty="0"/>
          </a:p>
          <a:p>
            <a:pPr lvl="0"/>
            <a:r>
              <a:rPr lang="en-US" dirty="0"/>
              <a:t>SELECT THE OMD LOCATION WHERE THE INCIDENT OCCURRED</a:t>
            </a:r>
          </a:p>
          <a:p>
            <a:endParaRPr lang="en-US" dirty="0"/>
          </a:p>
        </p:txBody>
      </p:sp>
    </p:spTree>
    <p:extLst>
      <p:ext uri="{BB962C8B-B14F-4D97-AF65-F5344CB8AC3E}">
        <p14:creationId xmlns:p14="http://schemas.microsoft.com/office/powerpoint/2010/main" val="1073727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3218-27A8-F548-F194-27E322CC672B}"/>
              </a:ext>
            </a:extLst>
          </p:cNvPr>
          <p:cNvSpPr>
            <a:spLocks noGrp="1"/>
          </p:cNvSpPr>
          <p:nvPr>
            <p:ph type="title"/>
          </p:nvPr>
        </p:nvSpPr>
        <p:spPr/>
        <p:txBody>
          <a:bodyPr>
            <a:normAutofit fontScale="90000"/>
          </a:bodyPr>
          <a:lstStyle/>
          <a:p>
            <a:r>
              <a:rPr lang="en-US" dirty="0"/>
              <a:t>INCIDENT DATE AND TIME</a:t>
            </a:r>
          </a:p>
        </p:txBody>
      </p:sp>
    </p:spTree>
    <p:extLst>
      <p:ext uri="{BB962C8B-B14F-4D97-AF65-F5344CB8AC3E}">
        <p14:creationId xmlns:p14="http://schemas.microsoft.com/office/powerpoint/2010/main" val="124799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4D405-3D96-0DCB-CD00-22D5B10CEDBB}"/>
              </a:ext>
            </a:extLst>
          </p:cNvPr>
          <p:cNvSpPr>
            <a:spLocks noGrp="1"/>
          </p:cNvSpPr>
          <p:nvPr>
            <p:ph type="title"/>
          </p:nvPr>
        </p:nvSpPr>
        <p:spPr/>
        <p:txBody>
          <a:bodyPr>
            <a:normAutofit fontScale="90000"/>
          </a:bodyPr>
          <a:lstStyle/>
          <a:p>
            <a:r>
              <a:rPr lang="en-US" dirty="0"/>
              <a:t>TYPE OF SAFETY INCIDENTS</a:t>
            </a:r>
          </a:p>
        </p:txBody>
      </p:sp>
    </p:spTree>
    <p:extLst>
      <p:ext uri="{BB962C8B-B14F-4D97-AF65-F5344CB8AC3E}">
        <p14:creationId xmlns:p14="http://schemas.microsoft.com/office/powerpoint/2010/main" val="28341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63B9-4C1E-012E-AE34-B7209A47A8F6}"/>
              </a:ext>
            </a:extLst>
          </p:cNvPr>
          <p:cNvSpPr>
            <a:spLocks noGrp="1"/>
          </p:cNvSpPr>
          <p:nvPr>
            <p:ph type="title"/>
          </p:nvPr>
        </p:nvSpPr>
        <p:spPr/>
        <p:txBody>
          <a:bodyPr>
            <a:normAutofit fontScale="90000"/>
          </a:bodyPr>
          <a:lstStyle/>
          <a:p>
            <a:r>
              <a:rPr lang="en-US" dirty="0"/>
              <a:t>MUST CLICK “+Add”</a:t>
            </a:r>
          </a:p>
        </p:txBody>
      </p:sp>
    </p:spTree>
    <p:extLst>
      <p:ext uri="{BB962C8B-B14F-4D97-AF65-F5344CB8AC3E}">
        <p14:creationId xmlns:p14="http://schemas.microsoft.com/office/powerpoint/2010/main" val="300655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569C-56DC-284A-926D-B928DFC59125}"/>
              </a:ext>
            </a:extLst>
          </p:cNvPr>
          <p:cNvSpPr>
            <a:spLocks noGrp="1"/>
          </p:cNvSpPr>
          <p:nvPr>
            <p:ph type="ctrTitle"/>
          </p:nvPr>
        </p:nvSpPr>
        <p:spPr>
          <a:xfrm>
            <a:off x="1132114" y="200467"/>
            <a:ext cx="6879771" cy="846069"/>
          </a:xfrm>
        </p:spPr>
        <p:txBody>
          <a:bodyPr>
            <a:normAutofit fontScale="90000"/>
          </a:bodyPr>
          <a:lstStyle/>
          <a:p>
            <a:r>
              <a:rPr lang="en-US" sz="3600" dirty="0"/>
              <a:t>MAY NEED TO SELECT </a:t>
            </a:r>
            <a:br>
              <a:rPr lang="en-US" sz="3600" dirty="0"/>
            </a:br>
            <a:r>
              <a:rPr lang="en-US" sz="3600" dirty="0"/>
              <a:t>“INVOLVED PARTIES” TO SEE THE “+Add”</a:t>
            </a:r>
          </a:p>
        </p:txBody>
      </p:sp>
      <p:pic>
        <p:nvPicPr>
          <p:cNvPr id="4" name="Picture 3" descr="Graphical user interface, application">
            <a:extLst>
              <a:ext uri="{FF2B5EF4-FFF2-40B4-BE49-F238E27FC236}">
                <a16:creationId xmlns:a16="http://schemas.microsoft.com/office/drawing/2014/main" id="{16694BEE-05E0-19A2-E540-9D1FF2496609}"/>
              </a:ext>
            </a:extLst>
          </p:cNvPr>
          <p:cNvPicPr>
            <a:picLocks noChangeAspect="1"/>
          </p:cNvPicPr>
          <p:nvPr/>
        </p:nvPicPr>
        <p:blipFill>
          <a:blip r:embed="rId2"/>
          <a:srcRect r="34384" b="-2"/>
          <a:stretch>
            <a:fillRect/>
          </a:stretch>
        </p:blipFill>
        <p:spPr>
          <a:xfrm>
            <a:off x="2564216" y="1046536"/>
            <a:ext cx="4761869" cy="5279708"/>
          </a:xfrm>
          <a:prstGeom prst="rect">
            <a:avLst/>
          </a:prstGeom>
          <a:ln w="31750">
            <a:noFill/>
          </a:ln>
        </p:spPr>
      </p:pic>
    </p:spTree>
    <p:extLst>
      <p:ext uri="{BB962C8B-B14F-4D97-AF65-F5344CB8AC3E}">
        <p14:creationId xmlns:p14="http://schemas.microsoft.com/office/powerpoint/2010/main" val="3516378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0652C-B04C-7663-31FB-756A5DC19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F93A6-D1DF-7149-3400-2F8DD121B418}"/>
              </a:ext>
            </a:extLst>
          </p:cNvPr>
          <p:cNvSpPr>
            <a:spLocks noGrp="1"/>
          </p:cNvSpPr>
          <p:nvPr>
            <p:ph type="ctrTitle"/>
          </p:nvPr>
        </p:nvSpPr>
        <p:spPr>
          <a:xfrm>
            <a:off x="0" y="143374"/>
            <a:ext cx="8890000" cy="992187"/>
          </a:xfrm>
        </p:spPr>
        <p:txBody>
          <a:bodyPr>
            <a:noAutofit/>
          </a:bodyPr>
          <a:lstStyle/>
          <a:p>
            <a:r>
              <a:rPr lang="en-US" sz="3600" dirty="0"/>
              <a:t>“INVOLVED PARTY” HOME SCREEN</a:t>
            </a:r>
          </a:p>
        </p:txBody>
      </p:sp>
      <p:pic>
        <p:nvPicPr>
          <p:cNvPr id="3" name="Picture 2" descr="Graphical user interface, application">
            <a:extLst>
              <a:ext uri="{FF2B5EF4-FFF2-40B4-BE49-F238E27FC236}">
                <a16:creationId xmlns:a16="http://schemas.microsoft.com/office/drawing/2014/main" id="{1B32F2C4-651B-4B98-8917-EE88A0B46A13}"/>
              </a:ext>
            </a:extLst>
          </p:cNvPr>
          <p:cNvPicPr>
            <a:picLocks noChangeAspect="1"/>
          </p:cNvPicPr>
          <p:nvPr/>
        </p:nvPicPr>
        <p:blipFill>
          <a:blip r:embed="rId3"/>
          <a:stretch>
            <a:fillRect/>
          </a:stretch>
        </p:blipFill>
        <p:spPr>
          <a:xfrm>
            <a:off x="1941" y="1581876"/>
            <a:ext cx="5819809" cy="3937182"/>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DB5E52D2-4D63-36DA-9301-4268D8769DD7}"/>
              </a:ext>
            </a:extLst>
          </p:cNvPr>
          <p:cNvPicPr>
            <a:picLocks noChangeAspect="1"/>
          </p:cNvPicPr>
          <p:nvPr/>
        </p:nvPicPr>
        <p:blipFill>
          <a:blip r:embed="rId4"/>
          <a:stretch>
            <a:fillRect/>
          </a:stretch>
        </p:blipFill>
        <p:spPr>
          <a:xfrm>
            <a:off x="4664391" y="2095335"/>
            <a:ext cx="4479609" cy="1333665"/>
          </a:xfrm>
          <a:prstGeom prst="rect">
            <a:avLst/>
          </a:prstGeom>
        </p:spPr>
      </p:pic>
      <p:sp>
        <p:nvSpPr>
          <p:cNvPr id="5" name="Arrow: Right 4">
            <a:extLst>
              <a:ext uri="{FF2B5EF4-FFF2-40B4-BE49-F238E27FC236}">
                <a16:creationId xmlns:a16="http://schemas.microsoft.com/office/drawing/2014/main" id="{CB6CCD32-38D8-B5F7-EF54-23D0D8F79600}"/>
              </a:ext>
            </a:extLst>
          </p:cNvPr>
          <p:cNvSpPr/>
          <p:nvPr/>
        </p:nvSpPr>
        <p:spPr>
          <a:xfrm>
            <a:off x="424543" y="4114799"/>
            <a:ext cx="1328057" cy="21771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231962E3-C8E5-E7D9-E319-46497D11B2B0}"/>
              </a:ext>
            </a:extLst>
          </p:cNvPr>
          <p:cNvSpPr/>
          <p:nvPr/>
        </p:nvSpPr>
        <p:spPr>
          <a:xfrm>
            <a:off x="424542" y="4561114"/>
            <a:ext cx="1328057" cy="21771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5ABA06D6-3E01-414B-2933-17E2253B4156}"/>
              </a:ext>
            </a:extLst>
          </p:cNvPr>
          <p:cNvSpPr/>
          <p:nvPr/>
        </p:nvSpPr>
        <p:spPr>
          <a:xfrm>
            <a:off x="424542" y="5040086"/>
            <a:ext cx="1328057" cy="21771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54A0F24A-5734-79F8-054C-619BA8AB73B0}"/>
              </a:ext>
            </a:extLst>
          </p:cNvPr>
          <p:cNvSpPr/>
          <p:nvPr/>
        </p:nvSpPr>
        <p:spPr>
          <a:xfrm rot="16200000">
            <a:off x="6392566" y="3203954"/>
            <a:ext cx="1328057" cy="21771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045BCFD-F9F3-DF82-3CA8-CB2CAAB65642}"/>
              </a:ext>
            </a:extLst>
          </p:cNvPr>
          <p:cNvSpPr txBox="1"/>
          <p:nvPr/>
        </p:nvSpPr>
        <p:spPr>
          <a:xfrm>
            <a:off x="4880229" y="4160954"/>
            <a:ext cx="4009771" cy="923330"/>
          </a:xfrm>
          <a:prstGeom prst="rect">
            <a:avLst/>
          </a:prstGeom>
          <a:noFill/>
        </p:spPr>
        <p:txBody>
          <a:bodyPr wrap="square" rtlCol="0">
            <a:spAutoFit/>
          </a:bodyPr>
          <a:lstStyle/>
          <a:p>
            <a:pPr algn="ctr"/>
            <a:r>
              <a:rPr lang="en-US" dirty="0">
                <a:solidFill>
                  <a:srgbClr val="FF0000"/>
                </a:solidFill>
              </a:rPr>
              <a:t>INJURED WORKER’S DESCRIPTION OF WHAT HAPPENED TO CAUSE THE INJURY,</a:t>
            </a:r>
          </a:p>
          <a:p>
            <a:pPr algn="ctr"/>
            <a:r>
              <a:rPr lang="en-US" dirty="0">
                <a:solidFill>
                  <a:srgbClr val="FF0000"/>
                </a:solidFill>
              </a:rPr>
              <a:t>NOT WHAT PART WAS INJURED</a:t>
            </a:r>
          </a:p>
        </p:txBody>
      </p:sp>
    </p:spTree>
    <p:extLst>
      <p:ext uri="{BB962C8B-B14F-4D97-AF65-F5344CB8AC3E}">
        <p14:creationId xmlns:p14="http://schemas.microsoft.com/office/powerpoint/2010/main" val="53191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4E1C-A46D-9D33-993F-4AF33EE386F4}"/>
              </a:ext>
            </a:extLst>
          </p:cNvPr>
          <p:cNvSpPr>
            <a:spLocks noGrp="1"/>
          </p:cNvSpPr>
          <p:nvPr>
            <p:ph type="title"/>
          </p:nvPr>
        </p:nvSpPr>
        <p:spPr/>
        <p:txBody>
          <a:bodyPr>
            <a:normAutofit fontScale="90000"/>
          </a:bodyPr>
          <a:lstStyle/>
          <a:p>
            <a:r>
              <a:rPr lang="en-US" dirty="0"/>
              <a:t>NATURE OF INJURY / ILLNESS HOME SCREEN</a:t>
            </a:r>
          </a:p>
        </p:txBody>
      </p:sp>
    </p:spTree>
    <p:extLst>
      <p:ext uri="{BB962C8B-B14F-4D97-AF65-F5344CB8AC3E}">
        <p14:creationId xmlns:p14="http://schemas.microsoft.com/office/powerpoint/2010/main" val="1890993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1370-E652-3884-EFDC-705BA5B4D62D}"/>
              </a:ext>
            </a:extLst>
          </p:cNvPr>
          <p:cNvSpPr>
            <a:spLocks noGrp="1"/>
          </p:cNvSpPr>
          <p:nvPr>
            <p:ph type="ctrTitle"/>
          </p:nvPr>
        </p:nvSpPr>
        <p:spPr>
          <a:xfrm>
            <a:off x="838200" y="0"/>
            <a:ext cx="7772400" cy="992187"/>
          </a:xfrm>
        </p:spPr>
        <p:txBody>
          <a:bodyPr>
            <a:normAutofit/>
          </a:bodyPr>
          <a:lstStyle/>
          <a:p>
            <a:r>
              <a:rPr lang="en-US" sz="3600" dirty="0"/>
              <a:t>Nature of Injury or Illness</a:t>
            </a:r>
          </a:p>
        </p:txBody>
      </p:sp>
      <p:sp>
        <p:nvSpPr>
          <p:cNvPr id="3" name="Subtitle 2">
            <a:extLst>
              <a:ext uri="{FF2B5EF4-FFF2-40B4-BE49-F238E27FC236}">
                <a16:creationId xmlns:a16="http://schemas.microsoft.com/office/drawing/2014/main" id="{82A59BE2-9CA9-8C0E-6E58-A31B66C3A215}"/>
              </a:ext>
            </a:extLst>
          </p:cNvPr>
          <p:cNvSpPr>
            <a:spLocks noGrp="1"/>
          </p:cNvSpPr>
          <p:nvPr>
            <p:ph type="subTitle" idx="1"/>
          </p:nvPr>
        </p:nvSpPr>
        <p:spPr>
          <a:xfrm>
            <a:off x="3869871" y="1381255"/>
            <a:ext cx="2917564" cy="4322860"/>
          </a:xfrm>
        </p:spPr>
        <p:txBody>
          <a:bodyPr/>
          <a:lstStyle/>
          <a:p>
            <a:pPr marL="0" indent="0" algn="l">
              <a:spcBef>
                <a:spcPts val="0"/>
              </a:spcBef>
              <a:buNone/>
            </a:pPr>
            <a:r>
              <a:rPr lang="en-US" sz="1800" dirty="0"/>
              <a:t>Abrasion </a:t>
            </a:r>
          </a:p>
          <a:p>
            <a:pPr marL="0" indent="0" algn="l">
              <a:spcBef>
                <a:spcPts val="0"/>
              </a:spcBef>
              <a:buNone/>
            </a:pPr>
            <a:r>
              <a:rPr lang="en-US" sz="1800" dirty="0"/>
              <a:t>Amputation</a:t>
            </a:r>
          </a:p>
          <a:p>
            <a:pPr marL="0" indent="0" algn="l">
              <a:spcBef>
                <a:spcPts val="0"/>
              </a:spcBef>
              <a:buNone/>
            </a:pPr>
            <a:r>
              <a:rPr lang="en-US" sz="1800" dirty="0"/>
              <a:t>Bite</a:t>
            </a:r>
          </a:p>
          <a:p>
            <a:pPr marL="0" indent="0" algn="l">
              <a:spcBef>
                <a:spcPts val="0"/>
              </a:spcBef>
              <a:buNone/>
            </a:pPr>
            <a:r>
              <a:rPr lang="en-US" sz="1800" dirty="0"/>
              <a:t>Blister</a:t>
            </a:r>
          </a:p>
          <a:p>
            <a:pPr marL="0" indent="0" algn="l">
              <a:spcBef>
                <a:spcPts val="0"/>
              </a:spcBef>
              <a:buNone/>
            </a:pPr>
            <a:r>
              <a:rPr lang="en-US" sz="1800" dirty="0"/>
              <a:t>BBP Exposure</a:t>
            </a:r>
          </a:p>
          <a:p>
            <a:pPr marL="0" indent="0" algn="l">
              <a:spcBef>
                <a:spcPts val="0"/>
              </a:spcBef>
              <a:buNone/>
            </a:pPr>
            <a:r>
              <a:rPr lang="en-US" sz="1800" dirty="0"/>
              <a:t>Bruise or Contusion</a:t>
            </a:r>
          </a:p>
          <a:p>
            <a:pPr marL="0" indent="0" algn="l">
              <a:spcBef>
                <a:spcPts val="0"/>
              </a:spcBef>
              <a:buNone/>
            </a:pPr>
            <a:r>
              <a:rPr lang="en-US" sz="1800" dirty="0"/>
              <a:t>Burn</a:t>
            </a:r>
          </a:p>
          <a:p>
            <a:pPr marL="0" indent="0" algn="l">
              <a:spcBef>
                <a:spcPts val="0"/>
              </a:spcBef>
              <a:buNone/>
            </a:pPr>
            <a:r>
              <a:rPr lang="en-US" sz="1800" dirty="0"/>
              <a:t>Cold Related</a:t>
            </a:r>
          </a:p>
          <a:p>
            <a:pPr marL="0" indent="0" algn="l">
              <a:spcBef>
                <a:spcPts val="0"/>
              </a:spcBef>
              <a:buNone/>
            </a:pPr>
            <a:r>
              <a:rPr lang="en-US" sz="1800" dirty="0"/>
              <a:t>Concussion/Head Injury</a:t>
            </a:r>
          </a:p>
          <a:p>
            <a:pPr marL="0" indent="0" algn="l">
              <a:spcBef>
                <a:spcPts val="0"/>
              </a:spcBef>
              <a:buNone/>
            </a:pPr>
            <a:r>
              <a:rPr lang="en-US" sz="1800" dirty="0"/>
              <a:t>Cut or Laceration</a:t>
            </a:r>
          </a:p>
          <a:p>
            <a:pPr marL="0" indent="0" algn="l">
              <a:spcBef>
                <a:spcPts val="0"/>
              </a:spcBef>
              <a:buNone/>
            </a:pPr>
            <a:r>
              <a:rPr lang="en-US" sz="1800" dirty="0"/>
              <a:t>Dental Issue</a:t>
            </a:r>
          </a:p>
          <a:p>
            <a:pPr marL="0" indent="0" algn="l">
              <a:spcBef>
                <a:spcPts val="0"/>
              </a:spcBef>
              <a:buNone/>
            </a:pPr>
            <a:r>
              <a:rPr lang="en-US" sz="1800" dirty="0"/>
              <a:t>Electric Shock</a:t>
            </a:r>
          </a:p>
          <a:p>
            <a:pPr marL="0" indent="0" algn="l">
              <a:spcBef>
                <a:spcPts val="0"/>
              </a:spcBef>
              <a:buNone/>
            </a:pPr>
            <a:r>
              <a:rPr lang="en-US" sz="1800" dirty="0"/>
              <a:t>Emotional / Psychological</a:t>
            </a:r>
          </a:p>
          <a:p>
            <a:pPr marL="0" indent="0" algn="l">
              <a:spcBef>
                <a:spcPts val="0"/>
              </a:spcBef>
              <a:buNone/>
            </a:pPr>
            <a:r>
              <a:rPr lang="en-US" sz="1800" dirty="0"/>
              <a:t>Fainting or Syncope</a:t>
            </a:r>
          </a:p>
          <a:p>
            <a:pPr marL="0" indent="0" algn="l">
              <a:spcBef>
                <a:spcPts val="0"/>
              </a:spcBef>
              <a:buNone/>
            </a:pPr>
            <a:r>
              <a:rPr lang="en-US" sz="1800" dirty="0"/>
              <a:t>Foreign Body</a:t>
            </a:r>
          </a:p>
          <a:p>
            <a:pPr marL="0" indent="0" algn="l">
              <a:spcBef>
                <a:spcPts val="0"/>
              </a:spcBef>
              <a:buNone/>
            </a:pPr>
            <a:r>
              <a:rPr lang="en-US" sz="1800" dirty="0"/>
              <a:t>Fracture or Broken Bone</a:t>
            </a:r>
          </a:p>
          <a:p>
            <a:pPr marL="0" indent="0" algn="l">
              <a:spcBef>
                <a:spcPts val="0"/>
              </a:spcBef>
              <a:buNone/>
            </a:pPr>
            <a:r>
              <a:rPr lang="en-US" sz="1800" dirty="0"/>
              <a:t>Hearing Difficulty</a:t>
            </a:r>
          </a:p>
          <a:p>
            <a:pPr marL="0" indent="0" algn="l">
              <a:spcBef>
                <a:spcPts val="0"/>
              </a:spcBef>
              <a:buNone/>
            </a:pPr>
            <a:r>
              <a:rPr lang="en-US" sz="1800" dirty="0"/>
              <a:t>Hearing Loss</a:t>
            </a:r>
          </a:p>
          <a:p>
            <a:pPr marL="0" indent="0" algn="l">
              <a:spcBef>
                <a:spcPts val="0"/>
              </a:spcBef>
              <a:buNone/>
            </a:pPr>
            <a:endParaRPr lang="en-US" sz="1800" dirty="0"/>
          </a:p>
          <a:p>
            <a:pPr marL="0" indent="0" algn="l">
              <a:spcBef>
                <a:spcPts val="0"/>
              </a:spcBef>
              <a:buNone/>
            </a:pPr>
            <a:endParaRPr lang="en-US" sz="1800" dirty="0"/>
          </a:p>
          <a:p>
            <a:pPr marL="0" indent="0" algn="l">
              <a:spcBef>
                <a:spcPts val="0"/>
              </a:spcBef>
              <a:buNone/>
            </a:pPr>
            <a:endParaRPr lang="en-US" sz="2000" dirty="0"/>
          </a:p>
        </p:txBody>
      </p:sp>
      <p:sp>
        <p:nvSpPr>
          <p:cNvPr id="4" name="TextBox 3">
            <a:extLst>
              <a:ext uri="{FF2B5EF4-FFF2-40B4-BE49-F238E27FC236}">
                <a16:creationId xmlns:a16="http://schemas.microsoft.com/office/drawing/2014/main" id="{06BEFBE8-7DA3-FA3E-6A5C-895C8CF74B2A}"/>
              </a:ext>
            </a:extLst>
          </p:cNvPr>
          <p:cNvSpPr txBox="1"/>
          <p:nvPr/>
        </p:nvSpPr>
        <p:spPr>
          <a:xfrm>
            <a:off x="6514705" y="1457455"/>
            <a:ext cx="2095895" cy="4801314"/>
          </a:xfrm>
          <a:prstGeom prst="rect">
            <a:avLst/>
          </a:prstGeom>
          <a:noFill/>
        </p:spPr>
        <p:txBody>
          <a:bodyPr wrap="none" rtlCol="0">
            <a:spAutoFit/>
          </a:bodyPr>
          <a:lstStyle/>
          <a:p>
            <a:pPr marL="0" indent="0" algn="l">
              <a:spcBef>
                <a:spcPts val="0"/>
              </a:spcBef>
              <a:buNone/>
            </a:pPr>
            <a:r>
              <a:rPr lang="en-US" dirty="0"/>
              <a:t>Heat Related- Illness</a:t>
            </a:r>
          </a:p>
          <a:p>
            <a:pPr marL="0" indent="0" algn="l">
              <a:spcBef>
                <a:spcPts val="0"/>
              </a:spcBef>
              <a:buNone/>
            </a:pPr>
            <a:r>
              <a:rPr lang="en-US" dirty="0"/>
              <a:t>Illness</a:t>
            </a:r>
          </a:p>
          <a:p>
            <a:pPr marL="0" indent="0" algn="l">
              <a:spcBef>
                <a:spcPts val="0"/>
              </a:spcBef>
              <a:buNone/>
            </a:pPr>
            <a:r>
              <a:rPr lang="en-US" dirty="0"/>
              <a:t>Impaired Vision</a:t>
            </a:r>
          </a:p>
          <a:p>
            <a:pPr marL="0" indent="0" algn="l">
              <a:spcBef>
                <a:spcPts val="0"/>
              </a:spcBef>
              <a:buNone/>
            </a:pPr>
            <a:r>
              <a:rPr lang="en-US" dirty="0"/>
              <a:t>Irritation</a:t>
            </a:r>
          </a:p>
          <a:p>
            <a:pPr marL="0" indent="0" algn="l">
              <a:spcBef>
                <a:spcPts val="0"/>
              </a:spcBef>
              <a:buNone/>
            </a:pPr>
            <a:r>
              <a:rPr lang="en-US" dirty="0"/>
              <a:t>Multiple Major</a:t>
            </a:r>
          </a:p>
          <a:p>
            <a:pPr marL="0" indent="0" algn="l">
              <a:spcBef>
                <a:spcPts val="0"/>
              </a:spcBef>
              <a:buNone/>
            </a:pPr>
            <a:r>
              <a:rPr lang="en-US" dirty="0"/>
              <a:t>Multiple Minor</a:t>
            </a:r>
          </a:p>
          <a:p>
            <a:pPr marL="0" indent="0" algn="l">
              <a:spcBef>
                <a:spcPts val="0"/>
              </a:spcBef>
              <a:buNone/>
            </a:pPr>
            <a:r>
              <a:rPr lang="en-US" dirty="0"/>
              <a:t>NARCAN</a:t>
            </a:r>
          </a:p>
          <a:p>
            <a:pPr marL="0" indent="0" algn="l">
              <a:spcBef>
                <a:spcPts val="0"/>
              </a:spcBef>
              <a:buNone/>
            </a:pPr>
            <a:r>
              <a:rPr lang="en-US" dirty="0"/>
              <a:t>Nausea or Vomiting</a:t>
            </a:r>
          </a:p>
          <a:p>
            <a:pPr marL="0" indent="0" algn="l">
              <a:spcBef>
                <a:spcPts val="0"/>
              </a:spcBef>
              <a:buNone/>
            </a:pPr>
            <a:r>
              <a:rPr lang="en-US" dirty="0"/>
              <a:t>No Injury</a:t>
            </a:r>
          </a:p>
          <a:p>
            <a:pPr marL="0" indent="0" algn="l">
              <a:spcBef>
                <a:spcPts val="0"/>
              </a:spcBef>
              <a:buNone/>
            </a:pPr>
            <a:r>
              <a:rPr lang="en-US" dirty="0"/>
              <a:t>Pain or Discomfort</a:t>
            </a:r>
          </a:p>
          <a:p>
            <a:pPr marL="0" indent="0" algn="l">
              <a:spcBef>
                <a:spcPts val="0"/>
              </a:spcBef>
              <a:buNone/>
            </a:pPr>
            <a:r>
              <a:rPr lang="en-US" dirty="0"/>
              <a:t>Poisoning</a:t>
            </a:r>
          </a:p>
          <a:p>
            <a:pPr marL="0" indent="0" algn="l">
              <a:spcBef>
                <a:spcPts val="0"/>
              </a:spcBef>
              <a:buNone/>
            </a:pPr>
            <a:r>
              <a:rPr lang="en-US" dirty="0"/>
              <a:t>Puncture</a:t>
            </a:r>
          </a:p>
          <a:p>
            <a:pPr marL="0" indent="0" algn="l">
              <a:spcBef>
                <a:spcPts val="0"/>
              </a:spcBef>
              <a:buNone/>
            </a:pPr>
            <a:r>
              <a:rPr lang="en-US" dirty="0"/>
              <a:t>Sprain </a:t>
            </a:r>
          </a:p>
          <a:p>
            <a:pPr marL="0" indent="0" algn="l">
              <a:spcBef>
                <a:spcPts val="0"/>
              </a:spcBef>
              <a:buNone/>
            </a:pPr>
            <a:r>
              <a:rPr lang="en-US" dirty="0"/>
              <a:t>Strain</a:t>
            </a:r>
          </a:p>
          <a:p>
            <a:pPr marL="0" indent="0" algn="l">
              <a:spcBef>
                <a:spcPts val="0"/>
              </a:spcBef>
              <a:buNone/>
            </a:pPr>
            <a:r>
              <a:rPr lang="en-US" dirty="0"/>
              <a:t>Stress</a:t>
            </a:r>
          </a:p>
          <a:p>
            <a:pPr marL="0" indent="0" algn="l">
              <a:spcBef>
                <a:spcPts val="0"/>
              </a:spcBef>
              <a:buNone/>
            </a:pPr>
            <a:r>
              <a:rPr lang="en-US" dirty="0"/>
              <a:t>Tear</a:t>
            </a:r>
          </a:p>
          <a:p>
            <a:endParaRPr lang="en-US" dirty="0"/>
          </a:p>
        </p:txBody>
      </p:sp>
      <p:pic>
        <p:nvPicPr>
          <p:cNvPr id="5" name="Picture 4" descr="A picture containing text">
            <a:extLst>
              <a:ext uri="{FF2B5EF4-FFF2-40B4-BE49-F238E27FC236}">
                <a16:creationId xmlns:a16="http://schemas.microsoft.com/office/drawing/2014/main" id="{CCDD324B-42CF-E4DE-DC4B-A504B05E292D}"/>
              </a:ext>
            </a:extLst>
          </p:cNvPr>
          <p:cNvPicPr>
            <a:picLocks noChangeAspect="1"/>
          </p:cNvPicPr>
          <p:nvPr/>
        </p:nvPicPr>
        <p:blipFill>
          <a:blip r:embed="rId5"/>
          <a:stretch>
            <a:fillRect/>
          </a:stretch>
        </p:blipFill>
        <p:spPr>
          <a:xfrm>
            <a:off x="183425" y="2403392"/>
            <a:ext cx="3686446" cy="2451636"/>
          </a:xfrm>
          <a:prstGeom prst="rect">
            <a:avLst/>
          </a:prstGeom>
        </p:spPr>
      </p:pic>
      <p:pic>
        <p:nvPicPr>
          <p:cNvPr id="6" name="Recorded Sound">
            <a:hlinkClick r:id="" action="ppaction://media"/>
            <a:extLst>
              <a:ext uri="{FF2B5EF4-FFF2-40B4-BE49-F238E27FC236}">
                <a16:creationId xmlns:a16="http://schemas.microsoft.com/office/drawing/2014/main" id="{6738D47E-5ED3-C1EE-E4D3-16E2FC136E2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93924" y="5035890"/>
            <a:ext cx="487363" cy="487363"/>
          </a:xfrm>
          <a:prstGeom prst="rect">
            <a:avLst/>
          </a:prstGeom>
        </p:spPr>
      </p:pic>
    </p:spTree>
    <p:extLst>
      <p:ext uri="{BB962C8B-B14F-4D97-AF65-F5344CB8AC3E}">
        <p14:creationId xmlns:p14="http://schemas.microsoft.com/office/powerpoint/2010/main" val="112262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404C4-64AF-8ADE-0F0E-C3896D222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0A0164-C4AD-9DB6-0BFA-CE5978D0DC57}"/>
              </a:ext>
            </a:extLst>
          </p:cNvPr>
          <p:cNvSpPr>
            <a:spLocks noGrp="1"/>
          </p:cNvSpPr>
          <p:nvPr>
            <p:ph type="ctrTitle"/>
          </p:nvPr>
        </p:nvSpPr>
        <p:spPr>
          <a:xfrm>
            <a:off x="838200" y="0"/>
            <a:ext cx="7772400" cy="992187"/>
          </a:xfrm>
        </p:spPr>
        <p:txBody>
          <a:bodyPr>
            <a:normAutofit/>
          </a:bodyPr>
          <a:lstStyle/>
          <a:p>
            <a:r>
              <a:rPr lang="en-US" sz="3600" dirty="0"/>
              <a:t>Nature of Injury or Illness Continued</a:t>
            </a:r>
          </a:p>
        </p:txBody>
      </p:sp>
      <p:pic>
        <p:nvPicPr>
          <p:cNvPr id="9" name="Picture 8" descr="Graphical user interface, application&#10;&#10;Description automatically generated">
            <a:extLst>
              <a:ext uri="{FF2B5EF4-FFF2-40B4-BE49-F238E27FC236}">
                <a16:creationId xmlns:a16="http://schemas.microsoft.com/office/drawing/2014/main" id="{92A753D0-CEA4-8F5B-8720-6C3561B7AD2A}"/>
              </a:ext>
            </a:extLst>
          </p:cNvPr>
          <p:cNvPicPr>
            <a:picLocks noChangeAspect="1"/>
          </p:cNvPicPr>
          <p:nvPr/>
        </p:nvPicPr>
        <p:blipFill>
          <a:blip r:embed="rId3"/>
          <a:stretch>
            <a:fillRect/>
          </a:stretch>
        </p:blipFill>
        <p:spPr>
          <a:xfrm>
            <a:off x="0" y="1528082"/>
            <a:ext cx="8895245" cy="3903889"/>
          </a:xfrm>
          <a:prstGeom prst="rect">
            <a:avLst/>
          </a:prstGeom>
        </p:spPr>
      </p:pic>
      <p:cxnSp>
        <p:nvCxnSpPr>
          <p:cNvPr id="10" name="Straight Arrow Connector 9">
            <a:extLst>
              <a:ext uri="{FF2B5EF4-FFF2-40B4-BE49-F238E27FC236}">
                <a16:creationId xmlns:a16="http://schemas.microsoft.com/office/drawing/2014/main" id="{264B6533-7014-7D1C-B3C7-C198E9FD0964}"/>
              </a:ext>
            </a:extLst>
          </p:cNvPr>
          <p:cNvCxnSpPr/>
          <p:nvPr/>
        </p:nvCxnSpPr>
        <p:spPr>
          <a:xfrm>
            <a:off x="221116" y="3244334"/>
            <a:ext cx="17430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3BDD468-EA6C-8210-A78F-158B6781E2C9}"/>
              </a:ext>
            </a:extLst>
          </p:cNvPr>
          <p:cNvCxnSpPr/>
          <p:nvPr/>
        </p:nvCxnSpPr>
        <p:spPr>
          <a:xfrm>
            <a:off x="221116" y="3669847"/>
            <a:ext cx="17430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2AB73F4-7444-0CA2-561D-54DADAD4F141}"/>
              </a:ext>
            </a:extLst>
          </p:cNvPr>
          <p:cNvCxnSpPr/>
          <p:nvPr/>
        </p:nvCxnSpPr>
        <p:spPr>
          <a:xfrm>
            <a:off x="221115" y="4125009"/>
            <a:ext cx="17430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744EFCF-6633-1A81-72E4-7E5F31AF3D11}"/>
              </a:ext>
            </a:extLst>
          </p:cNvPr>
          <p:cNvSpPr txBox="1"/>
          <p:nvPr/>
        </p:nvSpPr>
        <p:spPr>
          <a:xfrm>
            <a:off x="6096000" y="3059668"/>
            <a:ext cx="2705100" cy="369332"/>
          </a:xfrm>
          <a:prstGeom prst="rect">
            <a:avLst/>
          </a:prstGeom>
          <a:noFill/>
        </p:spPr>
        <p:txBody>
          <a:bodyPr wrap="square" rtlCol="0">
            <a:spAutoFit/>
          </a:bodyPr>
          <a:lstStyle/>
          <a:p>
            <a:r>
              <a:rPr lang="en-US" dirty="0">
                <a:solidFill>
                  <a:schemeClr val="bg1"/>
                </a:solidFill>
              </a:rPr>
              <a:t>Went to ER by ambulance</a:t>
            </a:r>
          </a:p>
        </p:txBody>
      </p:sp>
      <p:sp>
        <p:nvSpPr>
          <p:cNvPr id="14" name="TextBox 13">
            <a:extLst>
              <a:ext uri="{FF2B5EF4-FFF2-40B4-BE49-F238E27FC236}">
                <a16:creationId xmlns:a16="http://schemas.microsoft.com/office/drawing/2014/main" id="{122A105E-3EE6-F97F-8845-CAC5CFCDF35E}"/>
              </a:ext>
            </a:extLst>
          </p:cNvPr>
          <p:cNvSpPr txBox="1"/>
          <p:nvPr/>
        </p:nvSpPr>
        <p:spPr>
          <a:xfrm>
            <a:off x="3262313" y="4125009"/>
            <a:ext cx="5410201" cy="646331"/>
          </a:xfrm>
          <a:prstGeom prst="rect">
            <a:avLst/>
          </a:prstGeom>
          <a:noFill/>
        </p:spPr>
        <p:txBody>
          <a:bodyPr wrap="square" rtlCol="0">
            <a:spAutoFit/>
          </a:bodyPr>
          <a:lstStyle/>
          <a:p>
            <a:r>
              <a:rPr lang="en-US" dirty="0">
                <a:solidFill>
                  <a:srgbClr val="FF0000"/>
                </a:solidFill>
              </a:rPr>
              <a:t>Example: “Went to ER by ambulance” or “will not seek treatment”</a:t>
            </a:r>
          </a:p>
        </p:txBody>
      </p:sp>
    </p:spTree>
    <p:extLst>
      <p:ext uri="{BB962C8B-B14F-4D97-AF65-F5344CB8AC3E}">
        <p14:creationId xmlns:p14="http://schemas.microsoft.com/office/powerpoint/2010/main" val="2598683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C2CE2-5FC4-EDDB-1A3B-BBAB5F76E7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37E616-4A76-FA63-EE64-EB43DE277F40}"/>
              </a:ext>
            </a:extLst>
          </p:cNvPr>
          <p:cNvSpPr>
            <a:spLocks noGrp="1"/>
          </p:cNvSpPr>
          <p:nvPr>
            <p:ph type="ctrTitle"/>
          </p:nvPr>
        </p:nvSpPr>
        <p:spPr>
          <a:xfrm>
            <a:off x="838200" y="0"/>
            <a:ext cx="7772400" cy="992187"/>
          </a:xfrm>
        </p:spPr>
        <p:txBody>
          <a:bodyPr>
            <a:normAutofit/>
          </a:bodyPr>
          <a:lstStyle/>
          <a:p>
            <a:r>
              <a:rPr lang="en-US" sz="3600" dirty="0"/>
              <a:t>Time Loss Section</a:t>
            </a:r>
          </a:p>
        </p:txBody>
      </p:sp>
      <p:sp>
        <p:nvSpPr>
          <p:cNvPr id="13" name="TextBox 12">
            <a:extLst>
              <a:ext uri="{FF2B5EF4-FFF2-40B4-BE49-F238E27FC236}">
                <a16:creationId xmlns:a16="http://schemas.microsoft.com/office/drawing/2014/main" id="{402CF0E1-010B-4E4F-8CFD-D587E2E616C8}"/>
              </a:ext>
            </a:extLst>
          </p:cNvPr>
          <p:cNvSpPr txBox="1"/>
          <p:nvPr/>
        </p:nvSpPr>
        <p:spPr>
          <a:xfrm>
            <a:off x="6096000" y="3059668"/>
            <a:ext cx="2705100" cy="369332"/>
          </a:xfrm>
          <a:prstGeom prst="rect">
            <a:avLst/>
          </a:prstGeom>
          <a:noFill/>
        </p:spPr>
        <p:txBody>
          <a:bodyPr wrap="square" rtlCol="0">
            <a:spAutoFit/>
          </a:bodyPr>
          <a:lstStyle/>
          <a:p>
            <a:r>
              <a:rPr lang="en-US" dirty="0">
                <a:solidFill>
                  <a:schemeClr val="bg1"/>
                </a:solidFill>
              </a:rPr>
              <a:t>Went to ER by ambulance</a:t>
            </a:r>
          </a:p>
        </p:txBody>
      </p:sp>
      <p:pic>
        <p:nvPicPr>
          <p:cNvPr id="3" name="Picture 2" descr="Graphical user interface, application">
            <a:extLst>
              <a:ext uri="{FF2B5EF4-FFF2-40B4-BE49-F238E27FC236}">
                <a16:creationId xmlns:a16="http://schemas.microsoft.com/office/drawing/2014/main" id="{40FA15D9-BA00-C90D-4AA1-7FE0E41DCFF3}"/>
              </a:ext>
            </a:extLst>
          </p:cNvPr>
          <p:cNvPicPr>
            <a:picLocks noChangeAspect="1"/>
          </p:cNvPicPr>
          <p:nvPr/>
        </p:nvPicPr>
        <p:blipFill>
          <a:blip r:embed="rId3"/>
          <a:stretch>
            <a:fillRect/>
          </a:stretch>
        </p:blipFill>
        <p:spPr>
          <a:xfrm>
            <a:off x="39215" y="1210589"/>
            <a:ext cx="9058514" cy="4521138"/>
          </a:xfrm>
          <a:prstGeom prst="rect">
            <a:avLst/>
          </a:prstGeom>
        </p:spPr>
      </p:pic>
      <p:sp>
        <p:nvSpPr>
          <p:cNvPr id="5" name="Arrow: Right 4">
            <a:extLst>
              <a:ext uri="{FF2B5EF4-FFF2-40B4-BE49-F238E27FC236}">
                <a16:creationId xmlns:a16="http://schemas.microsoft.com/office/drawing/2014/main" id="{3A24EF3F-E431-B187-5D61-4EB1E0BB4C4F}"/>
              </a:ext>
            </a:extLst>
          </p:cNvPr>
          <p:cNvSpPr/>
          <p:nvPr/>
        </p:nvSpPr>
        <p:spPr>
          <a:xfrm>
            <a:off x="220716" y="4912818"/>
            <a:ext cx="882869" cy="3888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59E34B3-3B6E-11E0-490A-874B8E8609B3}"/>
              </a:ext>
            </a:extLst>
          </p:cNvPr>
          <p:cNvSpPr/>
          <p:nvPr/>
        </p:nvSpPr>
        <p:spPr>
          <a:xfrm>
            <a:off x="220717" y="3451096"/>
            <a:ext cx="882869" cy="37515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90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E758-3183-900B-09F0-55E692EC272F}"/>
              </a:ext>
            </a:extLst>
          </p:cNvPr>
          <p:cNvSpPr>
            <a:spLocks noGrp="1"/>
          </p:cNvSpPr>
          <p:nvPr>
            <p:ph type="ctrTitle"/>
          </p:nvPr>
        </p:nvSpPr>
        <p:spPr/>
        <p:txBody>
          <a:bodyPr>
            <a:normAutofit/>
          </a:bodyPr>
          <a:lstStyle/>
          <a:p>
            <a:r>
              <a:rPr lang="en-US" dirty="0"/>
              <a:t>AGENDA</a:t>
            </a:r>
          </a:p>
        </p:txBody>
      </p:sp>
      <p:sp>
        <p:nvSpPr>
          <p:cNvPr id="3" name="Subtitle 2">
            <a:extLst>
              <a:ext uri="{FF2B5EF4-FFF2-40B4-BE49-F238E27FC236}">
                <a16:creationId xmlns:a16="http://schemas.microsoft.com/office/drawing/2014/main" id="{A594FF04-1906-768A-4163-CC8BF4510B39}"/>
              </a:ext>
            </a:extLst>
          </p:cNvPr>
          <p:cNvSpPr>
            <a:spLocks noGrp="1"/>
          </p:cNvSpPr>
          <p:nvPr>
            <p:ph type="subTitle" idx="1"/>
          </p:nvPr>
        </p:nvSpPr>
        <p:spPr/>
        <p:txBody>
          <a:bodyPr/>
          <a:lstStyle/>
          <a:p>
            <a:pPr marL="0" lvl="0" indent="0">
              <a:buNone/>
            </a:pPr>
            <a:r>
              <a:rPr lang="en-US" sz="3200" b="1" dirty="0"/>
              <a:t>Timeline of Injury Reporting</a:t>
            </a:r>
          </a:p>
          <a:p>
            <a:pPr marL="0" lvl="0" indent="0">
              <a:buNone/>
            </a:pPr>
            <a:r>
              <a:rPr lang="en-US" sz="3200" b="1" dirty="0"/>
              <a:t>Workday “Report Safety Incident”</a:t>
            </a:r>
          </a:p>
          <a:p>
            <a:pPr marL="0" lvl="0" indent="0">
              <a:buNone/>
            </a:pPr>
            <a:r>
              <a:rPr lang="en-US" sz="3200" b="1" dirty="0"/>
              <a:t>SAIF 801 Form</a:t>
            </a:r>
          </a:p>
          <a:p>
            <a:pPr marL="0" lvl="0" indent="0">
              <a:buNone/>
            </a:pPr>
            <a:r>
              <a:rPr lang="en-US" sz="3200" b="1" dirty="0"/>
              <a:t>Accident Analysis Form</a:t>
            </a:r>
          </a:p>
          <a:p>
            <a:pPr marL="0" lvl="0" indent="0">
              <a:buNone/>
            </a:pPr>
            <a:r>
              <a:rPr lang="en-US" sz="3200" b="1" dirty="0"/>
              <a:t>Basic Claims Management Overview</a:t>
            </a:r>
          </a:p>
          <a:p>
            <a:pPr marL="0" lvl="0" indent="0">
              <a:buNone/>
            </a:pPr>
            <a:r>
              <a:rPr lang="en-US" sz="3200" b="1" dirty="0"/>
              <a:t>Time Card Entries</a:t>
            </a:r>
          </a:p>
          <a:p>
            <a:endParaRPr lang="en-US" dirty="0"/>
          </a:p>
        </p:txBody>
      </p:sp>
    </p:spTree>
    <p:extLst>
      <p:ext uri="{BB962C8B-B14F-4D97-AF65-F5344CB8AC3E}">
        <p14:creationId xmlns:p14="http://schemas.microsoft.com/office/powerpoint/2010/main" val="4274075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2B0C7-844D-5B60-0592-3B44735C6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76070-B6E7-91B9-C1E7-77FCD5B55494}"/>
              </a:ext>
            </a:extLst>
          </p:cNvPr>
          <p:cNvSpPr>
            <a:spLocks noGrp="1"/>
          </p:cNvSpPr>
          <p:nvPr>
            <p:ph type="ctrTitle"/>
          </p:nvPr>
        </p:nvSpPr>
        <p:spPr>
          <a:xfrm>
            <a:off x="838200" y="0"/>
            <a:ext cx="7772400" cy="992187"/>
          </a:xfrm>
        </p:spPr>
        <p:txBody>
          <a:bodyPr>
            <a:normAutofit/>
          </a:bodyPr>
          <a:lstStyle/>
          <a:p>
            <a:r>
              <a:rPr lang="en-US" sz="3600" dirty="0"/>
              <a:t>Attachments Section</a:t>
            </a:r>
          </a:p>
        </p:txBody>
      </p:sp>
      <p:sp>
        <p:nvSpPr>
          <p:cNvPr id="13" name="TextBox 12">
            <a:extLst>
              <a:ext uri="{FF2B5EF4-FFF2-40B4-BE49-F238E27FC236}">
                <a16:creationId xmlns:a16="http://schemas.microsoft.com/office/drawing/2014/main" id="{CB701FF7-68A2-38F8-C457-0A07A04A3CE9}"/>
              </a:ext>
            </a:extLst>
          </p:cNvPr>
          <p:cNvSpPr txBox="1"/>
          <p:nvPr/>
        </p:nvSpPr>
        <p:spPr>
          <a:xfrm>
            <a:off x="6096000" y="3059668"/>
            <a:ext cx="2705100" cy="369332"/>
          </a:xfrm>
          <a:prstGeom prst="rect">
            <a:avLst/>
          </a:prstGeom>
          <a:noFill/>
        </p:spPr>
        <p:txBody>
          <a:bodyPr wrap="square" rtlCol="0">
            <a:spAutoFit/>
          </a:bodyPr>
          <a:lstStyle/>
          <a:p>
            <a:r>
              <a:rPr lang="en-US" dirty="0">
                <a:solidFill>
                  <a:schemeClr val="bg1"/>
                </a:solidFill>
              </a:rPr>
              <a:t>Went to ER by ambulance</a:t>
            </a:r>
          </a:p>
        </p:txBody>
      </p:sp>
      <p:pic>
        <p:nvPicPr>
          <p:cNvPr id="4" name="Picture 3" descr="A picture containing diagram">
            <a:extLst>
              <a:ext uri="{FF2B5EF4-FFF2-40B4-BE49-F238E27FC236}">
                <a16:creationId xmlns:a16="http://schemas.microsoft.com/office/drawing/2014/main" id="{5141FFCB-3D8F-E2D8-7DDE-45117897D99C}"/>
              </a:ext>
            </a:extLst>
          </p:cNvPr>
          <p:cNvPicPr>
            <a:picLocks noChangeAspect="1"/>
          </p:cNvPicPr>
          <p:nvPr/>
        </p:nvPicPr>
        <p:blipFill>
          <a:blip r:embed="rId3"/>
          <a:stretch>
            <a:fillRect/>
          </a:stretch>
        </p:blipFill>
        <p:spPr>
          <a:xfrm>
            <a:off x="528753" y="1300888"/>
            <a:ext cx="8519589" cy="1641539"/>
          </a:xfrm>
          <a:prstGeom prst="rect">
            <a:avLst/>
          </a:prstGeom>
        </p:spPr>
      </p:pic>
      <p:pic>
        <p:nvPicPr>
          <p:cNvPr id="6" name="Picture 5" descr="Graphical user interface, text, application">
            <a:extLst>
              <a:ext uri="{FF2B5EF4-FFF2-40B4-BE49-F238E27FC236}">
                <a16:creationId xmlns:a16="http://schemas.microsoft.com/office/drawing/2014/main" id="{8B57D4AF-F774-20D8-1026-788488B7F711}"/>
              </a:ext>
            </a:extLst>
          </p:cNvPr>
          <p:cNvPicPr>
            <a:picLocks noChangeAspect="1"/>
          </p:cNvPicPr>
          <p:nvPr/>
        </p:nvPicPr>
        <p:blipFill>
          <a:blip r:embed="rId4"/>
          <a:stretch>
            <a:fillRect/>
          </a:stretch>
        </p:blipFill>
        <p:spPr>
          <a:xfrm>
            <a:off x="460661" y="3018056"/>
            <a:ext cx="8638983" cy="2539056"/>
          </a:xfrm>
          <a:prstGeom prst="rect">
            <a:avLst/>
          </a:prstGeom>
        </p:spPr>
      </p:pic>
      <p:sp>
        <p:nvSpPr>
          <p:cNvPr id="9" name="TextBox 8">
            <a:extLst>
              <a:ext uri="{FF2B5EF4-FFF2-40B4-BE49-F238E27FC236}">
                <a16:creationId xmlns:a16="http://schemas.microsoft.com/office/drawing/2014/main" id="{CF62265F-891D-18B4-C114-96A325290261}"/>
              </a:ext>
            </a:extLst>
          </p:cNvPr>
          <p:cNvSpPr txBox="1"/>
          <p:nvPr/>
        </p:nvSpPr>
        <p:spPr>
          <a:xfrm>
            <a:off x="2571750" y="5708083"/>
            <a:ext cx="6038850" cy="369332"/>
          </a:xfrm>
          <a:prstGeom prst="rect">
            <a:avLst/>
          </a:prstGeom>
          <a:noFill/>
        </p:spPr>
        <p:txBody>
          <a:bodyPr wrap="square" rtlCol="0">
            <a:spAutoFit/>
          </a:bodyPr>
          <a:lstStyle/>
          <a:p>
            <a:r>
              <a:rPr lang="en-US" b="1" dirty="0">
                <a:solidFill>
                  <a:srgbClr val="FF0000"/>
                </a:solidFill>
              </a:rPr>
              <a:t>You may now SUBMIT the completed incident report!</a:t>
            </a:r>
          </a:p>
        </p:txBody>
      </p:sp>
      <p:sp>
        <p:nvSpPr>
          <p:cNvPr id="10" name="TextBox 9">
            <a:extLst>
              <a:ext uri="{FF2B5EF4-FFF2-40B4-BE49-F238E27FC236}">
                <a16:creationId xmlns:a16="http://schemas.microsoft.com/office/drawing/2014/main" id="{18C4F3A1-B2AB-841C-6043-4831BC48429E}"/>
              </a:ext>
            </a:extLst>
          </p:cNvPr>
          <p:cNvSpPr txBox="1"/>
          <p:nvPr/>
        </p:nvSpPr>
        <p:spPr>
          <a:xfrm>
            <a:off x="1332019" y="3732761"/>
            <a:ext cx="4814125" cy="523220"/>
          </a:xfrm>
          <a:prstGeom prst="rect">
            <a:avLst/>
          </a:prstGeom>
          <a:noFill/>
        </p:spPr>
        <p:txBody>
          <a:bodyPr wrap="square" rtlCol="0">
            <a:spAutoFit/>
          </a:bodyPr>
          <a:lstStyle/>
          <a:p>
            <a:r>
              <a:rPr lang="en-US" sz="2800" b="1" dirty="0">
                <a:solidFill>
                  <a:srgbClr val="FF0000"/>
                </a:solidFill>
              </a:rPr>
              <a:t>Do not use this comment box</a:t>
            </a:r>
          </a:p>
        </p:txBody>
      </p:sp>
      <p:cxnSp>
        <p:nvCxnSpPr>
          <p:cNvPr id="11" name="Straight Arrow Connector 10">
            <a:extLst>
              <a:ext uri="{FF2B5EF4-FFF2-40B4-BE49-F238E27FC236}">
                <a16:creationId xmlns:a16="http://schemas.microsoft.com/office/drawing/2014/main" id="{E7A5D848-745E-5229-6FE4-50897EE347C6}"/>
              </a:ext>
            </a:extLst>
          </p:cNvPr>
          <p:cNvCxnSpPr>
            <a:cxnSpLocks/>
            <a:stCxn id="9" idx="1"/>
          </p:cNvCxnSpPr>
          <p:nvPr/>
        </p:nvCxnSpPr>
        <p:spPr>
          <a:xfrm flipH="1" flipV="1">
            <a:off x="1427356" y="5472829"/>
            <a:ext cx="1144394" cy="4199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737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E0AD5-C9FF-1967-756A-9765A3C81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4175E-0538-CB52-9EC6-FACCA23D2EB4}"/>
              </a:ext>
            </a:extLst>
          </p:cNvPr>
          <p:cNvSpPr>
            <a:spLocks noGrp="1"/>
          </p:cNvSpPr>
          <p:nvPr>
            <p:ph type="ctrTitle"/>
          </p:nvPr>
        </p:nvSpPr>
        <p:spPr>
          <a:xfrm>
            <a:off x="838200" y="0"/>
            <a:ext cx="7772400" cy="992187"/>
          </a:xfrm>
        </p:spPr>
        <p:txBody>
          <a:bodyPr>
            <a:normAutofit/>
          </a:bodyPr>
          <a:lstStyle/>
          <a:p>
            <a:r>
              <a:rPr lang="en-US" sz="3600" dirty="0"/>
              <a:t>SAIF 801</a:t>
            </a:r>
          </a:p>
        </p:txBody>
      </p:sp>
      <p:sp>
        <p:nvSpPr>
          <p:cNvPr id="13" name="TextBox 12">
            <a:extLst>
              <a:ext uri="{FF2B5EF4-FFF2-40B4-BE49-F238E27FC236}">
                <a16:creationId xmlns:a16="http://schemas.microsoft.com/office/drawing/2014/main" id="{A5780136-5583-A7D4-227F-1F89DDA89B44}"/>
              </a:ext>
            </a:extLst>
          </p:cNvPr>
          <p:cNvSpPr txBox="1"/>
          <p:nvPr/>
        </p:nvSpPr>
        <p:spPr>
          <a:xfrm>
            <a:off x="6096000" y="3059668"/>
            <a:ext cx="2705100" cy="369332"/>
          </a:xfrm>
          <a:prstGeom prst="rect">
            <a:avLst/>
          </a:prstGeom>
          <a:noFill/>
        </p:spPr>
        <p:txBody>
          <a:bodyPr wrap="square" rtlCol="0">
            <a:spAutoFit/>
          </a:bodyPr>
          <a:lstStyle/>
          <a:p>
            <a:r>
              <a:rPr lang="en-US" dirty="0">
                <a:solidFill>
                  <a:schemeClr val="bg1"/>
                </a:solidFill>
              </a:rPr>
              <a:t>Went to ER by ambulance</a:t>
            </a:r>
          </a:p>
        </p:txBody>
      </p:sp>
      <p:pic>
        <p:nvPicPr>
          <p:cNvPr id="3" name="Picture 2" descr="Table&#10;&#10;AI-generated content may be incorrect.">
            <a:extLst>
              <a:ext uri="{FF2B5EF4-FFF2-40B4-BE49-F238E27FC236}">
                <a16:creationId xmlns:a16="http://schemas.microsoft.com/office/drawing/2014/main" id="{FB05C36A-74FD-4796-03DB-D73658B9718F}"/>
              </a:ext>
            </a:extLst>
          </p:cNvPr>
          <p:cNvPicPr>
            <a:picLocks noChangeAspect="1"/>
          </p:cNvPicPr>
          <p:nvPr/>
        </p:nvPicPr>
        <p:blipFill>
          <a:blip r:embed="rId3"/>
          <a:stretch>
            <a:fillRect/>
          </a:stretch>
        </p:blipFill>
        <p:spPr>
          <a:xfrm>
            <a:off x="2664715" y="1183336"/>
            <a:ext cx="3814569" cy="5005592"/>
          </a:xfrm>
          <a:prstGeom prst="rect">
            <a:avLst/>
          </a:prstGeom>
        </p:spPr>
      </p:pic>
    </p:spTree>
    <p:extLst>
      <p:ext uri="{BB962C8B-B14F-4D97-AF65-F5344CB8AC3E}">
        <p14:creationId xmlns:p14="http://schemas.microsoft.com/office/powerpoint/2010/main" val="165041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6841E-2AAC-AB06-BD19-67F965C4A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3536F-BEA6-1F52-99C5-A0237950F7A3}"/>
              </a:ext>
            </a:extLst>
          </p:cNvPr>
          <p:cNvSpPr>
            <a:spLocks noGrp="1"/>
          </p:cNvSpPr>
          <p:nvPr>
            <p:ph type="ctrTitle"/>
          </p:nvPr>
        </p:nvSpPr>
        <p:spPr>
          <a:xfrm>
            <a:off x="838200" y="0"/>
            <a:ext cx="7772400" cy="992187"/>
          </a:xfrm>
        </p:spPr>
        <p:txBody>
          <a:bodyPr>
            <a:normAutofit fontScale="90000"/>
          </a:bodyPr>
          <a:lstStyle/>
          <a:p>
            <a:r>
              <a:rPr lang="en-US" sz="3600" dirty="0"/>
              <a:t>TOP SECTION OF THE SAIF 801</a:t>
            </a:r>
            <a:br>
              <a:rPr lang="en-US" sz="3600" dirty="0"/>
            </a:br>
            <a:r>
              <a:rPr lang="en-US" sz="3600" dirty="0"/>
              <a:t>FOR THE EMPLOYEE</a:t>
            </a:r>
          </a:p>
        </p:txBody>
      </p:sp>
      <p:sp>
        <p:nvSpPr>
          <p:cNvPr id="13" name="TextBox 12">
            <a:extLst>
              <a:ext uri="{FF2B5EF4-FFF2-40B4-BE49-F238E27FC236}">
                <a16:creationId xmlns:a16="http://schemas.microsoft.com/office/drawing/2014/main" id="{A33E539E-C5F5-CD03-6106-273D90CF5F9E}"/>
              </a:ext>
            </a:extLst>
          </p:cNvPr>
          <p:cNvSpPr txBox="1"/>
          <p:nvPr/>
        </p:nvSpPr>
        <p:spPr>
          <a:xfrm>
            <a:off x="6096000" y="3059668"/>
            <a:ext cx="2705100" cy="369332"/>
          </a:xfrm>
          <a:prstGeom prst="rect">
            <a:avLst/>
          </a:prstGeom>
          <a:noFill/>
        </p:spPr>
        <p:txBody>
          <a:bodyPr wrap="square" rtlCol="0">
            <a:spAutoFit/>
          </a:bodyPr>
          <a:lstStyle/>
          <a:p>
            <a:r>
              <a:rPr lang="en-US" dirty="0">
                <a:solidFill>
                  <a:schemeClr val="bg1"/>
                </a:solidFill>
              </a:rPr>
              <a:t>Went to ER by ambulance</a:t>
            </a:r>
          </a:p>
        </p:txBody>
      </p:sp>
      <p:pic>
        <p:nvPicPr>
          <p:cNvPr id="4" name="Picture 3">
            <a:extLst>
              <a:ext uri="{FF2B5EF4-FFF2-40B4-BE49-F238E27FC236}">
                <a16:creationId xmlns:a16="http://schemas.microsoft.com/office/drawing/2014/main" id="{51F66272-F472-7556-64C1-658D9E08A2E3}"/>
              </a:ext>
            </a:extLst>
          </p:cNvPr>
          <p:cNvPicPr>
            <a:picLocks noChangeAspect="1"/>
          </p:cNvPicPr>
          <p:nvPr/>
        </p:nvPicPr>
        <p:blipFill>
          <a:blip r:embed="rId3"/>
          <a:stretch>
            <a:fillRect/>
          </a:stretch>
        </p:blipFill>
        <p:spPr>
          <a:xfrm>
            <a:off x="716176" y="1158087"/>
            <a:ext cx="8016448" cy="5090444"/>
          </a:xfrm>
          <a:prstGeom prst="rect">
            <a:avLst/>
          </a:prstGeom>
        </p:spPr>
      </p:pic>
    </p:spTree>
    <p:extLst>
      <p:ext uri="{BB962C8B-B14F-4D97-AF65-F5344CB8AC3E}">
        <p14:creationId xmlns:p14="http://schemas.microsoft.com/office/powerpoint/2010/main" val="3955870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8D8E0-0DC7-A13A-4263-641EB31781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A9C38-B7E0-EE29-2A79-7E2E3A9251D0}"/>
              </a:ext>
            </a:extLst>
          </p:cNvPr>
          <p:cNvSpPr>
            <a:spLocks noGrp="1"/>
          </p:cNvSpPr>
          <p:nvPr>
            <p:ph type="ctrTitle"/>
          </p:nvPr>
        </p:nvSpPr>
        <p:spPr>
          <a:xfrm>
            <a:off x="838200" y="0"/>
            <a:ext cx="7772400" cy="992187"/>
          </a:xfrm>
        </p:spPr>
        <p:txBody>
          <a:bodyPr>
            <a:normAutofit fontScale="90000"/>
          </a:bodyPr>
          <a:lstStyle/>
          <a:p>
            <a:r>
              <a:rPr lang="en-US" sz="3600" dirty="0"/>
              <a:t>BOTTOM SECTION OF THE SAIF 801</a:t>
            </a:r>
            <a:br>
              <a:rPr lang="en-US" sz="3600" dirty="0"/>
            </a:br>
            <a:r>
              <a:rPr lang="en-US" sz="3600" dirty="0"/>
              <a:t>FOR THE EMPLOYER</a:t>
            </a:r>
          </a:p>
        </p:txBody>
      </p:sp>
      <p:sp>
        <p:nvSpPr>
          <p:cNvPr id="13" name="TextBox 12">
            <a:extLst>
              <a:ext uri="{FF2B5EF4-FFF2-40B4-BE49-F238E27FC236}">
                <a16:creationId xmlns:a16="http://schemas.microsoft.com/office/drawing/2014/main" id="{FD31141A-835A-655A-60A2-BF4BAD215E50}"/>
              </a:ext>
            </a:extLst>
          </p:cNvPr>
          <p:cNvSpPr txBox="1"/>
          <p:nvPr/>
        </p:nvSpPr>
        <p:spPr>
          <a:xfrm>
            <a:off x="6096000" y="3059668"/>
            <a:ext cx="2705100" cy="369332"/>
          </a:xfrm>
          <a:prstGeom prst="rect">
            <a:avLst/>
          </a:prstGeom>
          <a:noFill/>
        </p:spPr>
        <p:txBody>
          <a:bodyPr wrap="square" rtlCol="0">
            <a:spAutoFit/>
          </a:bodyPr>
          <a:lstStyle/>
          <a:p>
            <a:r>
              <a:rPr lang="en-US" dirty="0">
                <a:solidFill>
                  <a:schemeClr val="bg1"/>
                </a:solidFill>
              </a:rPr>
              <a:t>Went to ER by ambulance</a:t>
            </a:r>
          </a:p>
        </p:txBody>
      </p:sp>
      <p:pic>
        <p:nvPicPr>
          <p:cNvPr id="5" name="Picture 4" descr="Table">
            <a:extLst>
              <a:ext uri="{FF2B5EF4-FFF2-40B4-BE49-F238E27FC236}">
                <a16:creationId xmlns:a16="http://schemas.microsoft.com/office/drawing/2014/main" id="{7DECC223-969D-3BED-E601-0838FFFCD09D}"/>
              </a:ext>
            </a:extLst>
          </p:cNvPr>
          <p:cNvPicPr>
            <a:picLocks noChangeAspect="1"/>
          </p:cNvPicPr>
          <p:nvPr/>
        </p:nvPicPr>
        <p:blipFill>
          <a:blip r:embed="rId3"/>
          <a:stretch>
            <a:fillRect/>
          </a:stretch>
        </p:blipFill>
        <p:spPr>
          <a:xfrm>
            <a:off x="99161" y="1347975"/>
            <a:ext cx="8945678" cy="4517566"/>
          </a:xfrm>
          <a:prstGeom prst="rect">
            <a:avLst/>
          </a:prstGeom>
        </p:spPr>
      </p:pic>
    </p:spTree>
    <p:extLst>
      <p:ext uri="{BB962C8B-B14F-4D97-AF65-F5344CB8AC3E}">
        <p14:creationId xmlns:p14="http://schemas.microsoft.com/office/powerpoint/2010/main" val="1691185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A9A4D-FBF3-150A-18B4-6356ED4EC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375DA-4217-1359-F674-C18AD40F7372}"/>
              </a:ext>
            </a:extLst>
          </p:cNvPr>
          <p:cNvSpPr>
            <a:spLocks noGrp="1"/>
          </p:cNvSpPr>
          <p:nvPr>
            <p:ph type="ctrTitle"/>
          </p:nvPr>
        </p:nvSpPr>
        <p:spPr>
          <a:xfrm>
            <a:off x="532006" y="190984"/>
            <a:ext cx="8079988" cy="769434"/>
          </a:xfrm>
        </p:spPr>
        <p:txBody>
          <a:bodyPr>
            <a:normAutofit/>
          </a:bodyPr>
          <a:lstStyle/>
          <a:p>
            <a:r>
              <a:rPr lang="en-US" sz="3600" dirty="0"/>
              <a:t>ACCIDENT ANALYSIS FORM</a:t>
            </a:r>
          </a:p>
        </p:txBody>
      </p:sp>
      <p:sp>
        <p:nvSpPr>
          <p:cNvPr id="13" name="TextBox 12">
            <a:extLst>
              <a:ext uri="{FF2B5EF4-FFF2-40B4-BE49-F238E27FC236}">
                <a16:creationId xmlns:a16="http://schemas.microsoft.com/office/drawing/2014/main" id="{7C00012A-A2B9-3D04-D532-43796D7BF279}"/>
              </a:ext>
            </a:extLst>
          </p:cNvPr>
          <p:cNvSpPr txBox="1"/>
          <p:nvPr/>
        </p:nvSpPr>
        <p:spPr>
          <a:xfrm>
            <a:off x="6096000" y="3059668"/>
            <a:ext cx="2705100" cy="369332"/>
          </a:xfrm>
          <a:prstGeom prst="rect">
            <a:avLst/>
          </a:prstGeom>
          <a:noFill/>
        </p:spPr>
        <p:txBody>
          <a:bodyPr wrap="square" rtlCol="0">
            <a:spAutoFit/>
          </a:bodyPr>
          <a:lstStyle/>
          <a:p>
            <a:r>
              <a:rPr lang="en-US" dirty="0">
                <a:solidFill>
                  <a:schemeClr val="bg1"/>
                </a:solidFill>
              </a:rPr>
              <a:t>Went to ER by ambulance</a:t>
            </a:r>
          </a:p>
        </p:txBody>
      </p:sp>
      <p:pic>
        <p:nvPicPr>
          <p:cNvPr id="5" name="Picture 4" descr="Table&#10;&#10;AI-generated content may be incorrect.">
            <a:extLst>
              <a:ext uri="{FF2B5EF4-FFF2-40B4-BE49-F238E27FC236}">
                <a16:creationId xmlns:a16="http://schemas.microsoft.com/office/drawing/2014/main" id="{BE5EA1DA-BB44-9312-0563-9A5617BA8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895" y="1469916"/>
            <a:ext cx="3866778" cy="4453936"/>
          </a:xfrm>
          <a:prstGeom prst="rect">
            <a:avLst/>
          </a:prstGeom>
        </p:spPr>
      </p:pic>
    </p:spTree>
    <p:extLst>
      <p:ext uri="{BB962C8B-B14F-4D97-AF65-F5344CB8AC3E}">
        <p14:creationId xmlns:p14="http://schemas.microsoft.com/office/powerpoint/2010/main" val="1823863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96B82-EC0E-064C-81D4-42DC51961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3B1E6-8E19-FDEC-8E73-66AB6C7C4BDC}"/>
              </a:ext>
            </a:extLst>
          </p:cNvPr>
          <p:cNvSpPr>
            <a:spLocks noGrp="1"/>
          </p:cNvSpPr>
          <p:nvPr>
            <p:ph type="ctrTitle"/>
          </p:nvPr>
        </p:nvSpPr>
        <p:spPr>
          <a:xfrm>
            <a:off x="721112" y="926964"/>
            <a:ext cx="8079988" cy="769434"/>
          </a:xfrm>
        </p:spPr>
        <p:txBody>
          <a:bodyPr>
            <a:normAutofit/>
          </a:bodyPr>
          <a:lstStyle/>
          <a:p>
            <a:r>
              <a:rPr lang="en-US" sz="3600" dirty="0"/>
              <a:t>BASIC CLAIMS MANAGEMENT OVERVIEW</a:t>
            </a:r>
          </a:p>
        </p:txBody>
      </p:sp>
      <p:sp>
        <p:nvSpPr>
          <p:cNvPr id="13" name="TextBox 12">
            <a:extLst>
              <a:ext uri="{FF2B5EF4-FFF2-40B4-BE49-F238E27FC236}">
                <a16:creationId xmlns:a16="http://schemas.microsoft.com/office/drawing/2014/main" id="{5193B49B-55F8-2CFB-18A0-B20C11BE3E9C}"/>
              </a:ext>
            </a:extLst>
          </p:cNvPr>
          <p:cNvSpPr txBox="1"/>
          <p:nvPr/>
        </p:nvSpPr>
        <p:spPr>
          <a:xfrm>
            <a:off x="6096000" y="3059668"/>
            <a:ext cx="2705100" cy="369332"/>
          </a:xfrm>
          <a:prstGeom prst="rect">
            <a:avLst/>
          </a:prstGeom>
          <a:noFill/>
        </p:spPr>
        <p:txBody>
          <a:bodyPr wrap="square" rtlCol="0">
            <a:spAutoFit/>
          </a:bodyPr>
          <a:lstStyle/>
          <a:p>
            <a:r>
              <a:rPr lang="en-US" dirty="0">
                <a:solidFill>
                  <a:schemeClr val="bg1"/>
                </a:solidFill>
              </a:rPr>
              <a:t>Went to ER by ambulance</a:t>
            </a:r>
          </a:p>
        </p:txBody>
      </p:sp>
      <p:pic>
        <p:nvPicPr>
          <p:cNvPr id="4" name="Picture 3" descr="Timeline&#10;&#10;AI-generated content may be incorrect.">
            <a:extLst>
              <a:ext uri="{FF2B5EF4-FFF2-40B4-BE49-F238E27FC236}">
                <a16:creationId xmlns:a16="http://schemas.microsoft.com/office/drawing/2014/main" id="{6C4AFFD8-E6FA-4715-6E06-18C666386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11" y="1681013"/>
            <a:ext cx="8811378" cy="3495974"/>
          </a:xfrm>
          <a:prstGeom prst="rect">
            <a:avLst/>
          </a:prstGeom>
        </p:spPr>
      </p:pic>
    </p:spTree>
    <p:extLst>
      <p:ext uri="{BB962C8B-B14F-4D97-AF65-F5344CB8AC3E}">
        <p14:creationId xmlns:p14="http://schemas.microsoft.com/office/powerpoint/2010/main" val="3937056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58C90-3860-91FE-8611-6853C1B8E6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947FAD-DCB1-99AD-37AD-E4DDEFE0F440}"/>
              </a:ext>
            </a:extLst>
          </p:cNvPr>
          <p:cNvSpPr>
            <a:spLocks noGrp="1"/>
          </p:cNvSpPr>
          <p:nvPr>
            <p:ph type="ctrTitle"/>
          </p:nvPr>
        </p:nvSpPr>
        <p:spPr>
          <a:xfrm>
            <a:off x="838200" y="0"/>
            <a:ext cx="7772400" cy="992187"/>
          </a:xfrm>
        </p:spPr>
        <p:txBody>
          <a:bodyPr>
            <a:normAutofit fontScale="90000"/>
          </a:bodyPr>
          <a:lstStyle/>
          <a:p>
            <a:r>
              <a:rPr lang="en-US" sz="3600" dirty="0"/>
              <a:t>WORKDAY TIME CARD ENTRY FOR</a:t>
            </a:r>
            <a:br>
              <a:rPr lang="en-US" sz="3600" dirty="0"/>
            </a:br>
            <a:r>
              <a:rPr lang="en-US" sz="3600" dirty="0"/>
              <a:t>INJURED WORKERS (LIGHT DUTY)</a:t>
            </a:r>
          </a:p>
        </p:txBody>
      </p:sp>
      <p:sp>
        <p:nvSpPr>
          <p:cNvPr id="13" name="TextBox 12">
            <a:extLst>
              <a:ext uri="{FF2B5EF4-FFF2-40B4-BE49-F238E27FC236}">
                <a16:creationId xmlns:a16="http://schemas.microsoft.com/office/drawing/2014/main" id="{82320FC7-CCF6-2587-C995-F86A57865814}"/>
              </a:ext>
            </a:extLst>
          </p:cNvPr>
          <p:cNvSpPr txBox="1"/>
          <p:nvPr/>
        </p:nvSpPr>
        <p:spPr>
          <a:xfrm>
            <a:off x="6096000" y="3059668"/>
            <a:ext cx="2705100" cy="369332"/>
          </a:xfrm>
          <a:prstGeom prst="rect">
            <a:avLst/>
          </a:prstGeom>
          <a:noFill/>
        </p:spPr>
        <p:txBody>
          <a:bodyPr wrap="square" rtlCol="0">
            <a:spAutoFit/>
          </a:bodyPr>
          <a:lstStyle/>
          <a:p>
            <a:r>
              <a:rPr lang="en-US" dirty="0">
                <a:solidFill>
                  <a:schemeClr val="bg1"/>
                </a:solidFill>
              </a:rPr>
              <a:t>Went to ER by ambulance</a:t>
            </a:r>
          </a:p>
        </p:txBody>
      </p:sp>
      <p:sp>
        <p:nvSpPr>
          <p:cNvPr id="5" name="TextBox 4">
            <a:extLst>
              <a:ext uri="{FF2B5EF4-FFF2-40B4-BE49-F238E27FC236}">
                <a16:creationId xmlns:a16="http://schemas.microsoft.com/office/drawing/2014/main" id="{1634EB90-5F33-AB26-3D43-665577C4C30D}"/>
              </a:ext>
            </a:extLst>
          </p:cNvPr>
          <p:cNvSpPr txBox="1"/>
          <p:nvPr/>
        </p:nvSpPr>
        <p:spPr>
          <a:xfrm>
            <a:off x="0" y="1490007"/>
            <a:ext cx="9366738" cy="4401205"/>
          </a:xfrm>
          <a:prstGeom prst="rect">
            <a:avLst/>
          </a:prstGeom>
          <a:noFill/>
        </p:spPr>
        <p:txBody>
          <a:bodyPr wrap="square">
            <a:spAutoFit/>
          </a:bodyPr>
          <a:lstStyle/>
          <a:p>
            <a:pPr marL="457200" indent="-457200">
              <a:buFont typeface="Arial" panose="020B0604020202020204" pitchFamily="34" charset="0"/>
              <a:buChar char="•"/>
            </a:pPr>
            <a:r>
              <a:rPr lang="en-US" sz="4000" dirty="0"/>
              <a:t>Time Entry: “Light Duty Worked”</a:t>
            </a:r>
          </a:p>
          <a:p>
            <a:endParaRPr lang="en-US" sz="4000" dirty="0"/>
          </a:p>
          <a:p>
            <a:pPr marL="457200" indent="-457200">
              <a:buFont typeface="Arial" panose="020B0604020202020204" pitchFamily="34" charset="0"/>
              <a:buChar char="•"/>
            </a:pPr>
            <a:r>
              <a:rPr lang="en-US" sz="4000" dirty="0"/>
              <a:t>Exact dates for light duty or regular work</a:t>
            </a:r>
          </a:p>
          <a:p>
            <a:endParaRPr lang="en-US" sz="4000" dirty="0"/>
          </a:p>
          <a:p>
            <a:pPr marL="457200" indent="-457200">
              <a:buFont typeface="Arial" panose="020B0604020202020204" pitchFamily="34" charset="0"/>
              <a:buChar char="•"/>
            </a:pPr>
            <a:r>
              <a:rPr lang="en-US" sz="4000" dirty="0"/>
              <a:t>10lb weight limit</a:t>
            </a:r>
          </a:p>
          <a:p>
            <a:endParaRPr lang="en-US" sz="4000" dirty="0"/>
          </a:p>
          <a:p>
            <a:pPr marL="457200" indent="-457200">
              <a:buFont typeface="Arial" panose="020B0604020202020204" pitchFamily="34" charset="0"/>
              <a:buChar char="•"/>
            </a:pPr>
            <a:r>
              <a:rPr lang="en-US" sz="4000" dirty="0"/>
              <a:t>120 day limit on modified work (calendar)</a:t>
            </a:r>
          </a:p>
        </p:txBody>
      </p:sp>
    </p:spTree>
    <p:extLst>
      <p:ext uri="{BB962C8B-B14F-4D97-AF65-F5344CB8AC3E}">
        <p14:creationId xmlns:p14="http://schemas.microsoft.com/office/powerpoint/2010/main" val="1384870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7EDF3-B5E3-26C1-D439-92E828116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7DB7D-8A80-CA29-3A7A-09C536CE3B27}"/>
              </a:ext>
            </a:extLst>
          </p:cNvPr>
          <p:cNvSpPr>
            <a:spLocks noGrp="1"/>
          </p:cNvSpPr>
          <p:nvPr>
            <p:ph type="ctrTitle"/>
          </p:nvPr>
        </p:nvSpPr>
        <p:spPr>
          <a:xfrm>
            <a:off x="838200" y="0"/>
            <a:ext cx="7772400" cy="992187"/>
          </a:xfrm>
        </p:spPr>
        <p:txBody>
          <a:bodyPr>
            <a:normAutofit fontScale="90000"/>
          </a:bodyPr>
          <a:lstStyle/>
          <a:p>
            <a:r>
              <a:rPr lang="en-US" sz="3600" dirty="0"/>
              <a:t>WORKDAY TIME CARD ENTRY FOR</a:t>
            </a:r>
            <a:br>
              <a:rPr lang="en-US" sz="3600" dirty="0"/>
            </a:br>
            <a:r>
              <a:rPr lang="en-US" sz="3600" dirty="0"/>
              <a:t>INJURED WORKERS (OFF-WORK)</a:t>
            </a:r>
          </a:p>
        </p:txBody>
      </p:sp>
      <p:sp>
        <p:nvSpPr>
          <p:cNvPr id="13" name="TextBox 12">
            <a:extLst>
              <a:ext uri="{FF2B5EF4-FFF2-40B4-BE49-F238E27FC236}">
                <a16:creationId xmlns:a16="http://schemas.microsoft.com/office/drawing/2014/main" id="{68146724-17AF-0815-0D64-836AE9425D1E}"/>
              </a:ext>
            </a:extLst>
          </p:cNvPr>
          <p:cNvSpPr txBox="1"/>
          <p:nvPr/>
        </p:nvSpPr>
        <p:spPr>
          <a:xfrm>
            <a:off x="6096000" y="3059668"/>
            <a:ext cx="2705100" cy="369332"/>
          </a:xfrm>
          <a:prstGeom prst="rect">
            <a:avLst/>
          </a:prstGeom>
          <a:noFill/>
        </p:spPr>
        <p:txBody>
          <a:bodyPr wrap="square" rtlCol="0">
            <a:spAutoFit/>
          </a:bodyPr>
          <a:lstStyle/>
          <a:p>
            <a:r>
              <a:rPr lang="en-US" dirty="0">
                <a:solidFill>
                  <a:schemeClr val="bg1"/>
                </a:solidFill>
              </a:rPr>
              <a:t>Went to ER by ambulance</a:t>
            </a:r>
          </a:p>
        </p:txBody>
      </p:sp>
      <p:sp>
        <p:nvSpPr>
          <p:cNvPr id="5" name="TextBox 4">
            <a:extLst>
              <a:ext uri="{FF2B5EF4-FFF2-40B4-BE49-F238E27FC236}">
                <a16:creationId xmlns:a16="http://schemas.microsoft.com/office/drawing/2014/main" id="{8D50120F-CD28-9F7F-05B7-15AA1787D3A7}"/>
              </a:ext>
            </a:extLst>
          </p:cNvPr>
          <p:cNvSpPr txBox="1"/>
          <p:nvPr/>
        </p:nvSpPr>
        <p:spPr>
          <a:xfrm>
            <a:off x="649558" y="1490007"/>
            <a:ext cx="7961041" cy="4832092"/>
          </a:xfrm>
          <a:prstGeom prst="rect">
            <a:avLst/>
          </a:prstGeom>
          <a:noFill/>
        </p:spPr>
        <p:txBody>
          <a:bodyPr wrap="square">
            <a:spAutoFit/>
          </a:bodyPr>
          <a:lstStyle/>
          <a:p>
            <a:pPr marL="457200" indent="-457200">
              <a:buFont typeface="Arial" panose="020B0604020202020204" pitchFamily="34" charset="0"/>
              <a:buChar char="•"/>
            </a:pPr>
            <a:r>
              <a:rPr lang="en-US" sz="2800" dirty="0"/>
              <a:t>Day 1 thru Day 3- use 8 hours Misc Paid Leave AND initial request for Protected Leave (8 hours). Must be entered concurrently with the first day off.</a:t>
            </a:r>
          </a:p>
          <a:p>
            <a:pPr marL="457200" indent="-457200">
              <a:buFont typeface="Arial" panose="020B0604020202020204" pitchFamily="34" charset="0"/>
              <a:buChar char="•"/>
            </a:pPr>
            <a:r>
              <a:rPr lang="en-US" sz="2800" dirty="0"/>
              <a:t>After Day 4 until return to work (regular or light duty), there will be </a:t>
            </a:r>
            <a:r>
              <a:rPr lang="en-US" sz="2800" u="sng" dirty="0"/>
              <a:t>3 (three) entries </a:t>
            </a:r>
            <a:r>
              <a:rPr lang="en-US" sz="2800" dirty="0"/>
              <a:t>to request for time off: </a:t>
            </a:r>
          </a:p>
          <a:p>
            <a:pPr marL="1828800" lvl="3" indent="-457200">
              <a:buFont typeface="Arial" panose="020B0604020202020204" pitchFamily="34" charset="0"/>
              <a:buChar char="•"/>
            </a:pPr>
            <a:r>
              <a:rPr lang="en-US" sz="2800" dirty="0"/>
              <a:t>2/3</a:t>
            </a:r>
            <a:r>
              <a:rPr lang="en-US" sz="2800" baseline="30000" dirty="0"/>
              <a:t>rd</a:t>
            </a:r>
            <a:r>
              <a:rPr lang="en-US" sz="2800" dirty="0"/>
              <a:t> LWOP 5.33 hours</a:t>
            </a:r>
          </a:p>
          <a:p>
            <a:pPr marL="1828800" lvl="3" indent="-457200">
              <a:buFont typeface="Arial" panose="020B0604020202020204" pitchFamily="34" charset="0"/>
              <a:buChar char="•"/>
            </a:pPr>
            <a:r>
              <a:rPr lang="en-US" sz="2800" dirty="0"/>
              <a:t>1/3</a:t>
            </a:r>
            <a:r>
              <a:rPr lang="en-US" sz="2800" baseline="30000" dirty="0"/>
              <a:t>rd</a:t>
            </a:r>
            <a:r>
              <a:rPr lang="en-US" sz="2800" dirty="0"/>
              <a:t> personal accrual (sick, vacation, personal business) 2.67 hours</a:t>
            </a:r>
          </a:p>
          <a:p>
            <a:pPr marL="1828800" lvl="3" indent="-457200">
              <a:buFont typeface="Arial" panose="020B0604020202020204" pitchFamily="34" charset="0"/>
              <a:buChar char="•"/>
            </a:pPr>
            <a:r>
              <a:rPr lang="en-US" sz="2800" dirty="0"/>
              <a:t>8 hours Protected Leave (FMLA)</a:t>
            </a:r>
          </a:p>
        </p:txBody>
      </p:sp>
    </p:spTree>
    <p:extLst>
      <p:ext uri="{BB962C8B-B14F-4D97-AF65-F5344CB8AC3E}">
        <p14:creationId xmlns:p14="http://schemas.microsoft.com/office/powerpoint/2010/main" val="82447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3FED3-05EF-2EE9-955B-29C02F965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4A2AD-932D-2901-574A-422FE25707BE}"/>
              </a:ext>
            </a:extLst>
          </p:cNvPr>
          <p:cNvSpPr>
            <a:spLocks noGrp="1"/>
          </p:cNvSpPr>
          <p:nvPr>
            <p:ph type="ctrTitle"/>
          </p:nvPr>
        </p:nvSpPr>
        <p:spPr>
          <a:xfrm>
            <a:off x="838200" y="0"/>
            <a:ext cx="7772400" cy="992187"/>
          </a:xfrm>
        </p:spPr>
        <p:txBody>
          <a:bodyPr>
            <a:normAutofit fontScale="90000"/>
          </a:bodyPr>
          <a:lstStyle/>
          <a:p>
            <a:r>
              <a:rPr lang="en-US" sz="3600" dirty="0"/>
              <a:t>WORKDAY TIME CARD ENTRY FOR</a:t>
            </a:r>
            <a:br>
              <a:rPr lang="en-US" sz="3600" dirty="0"/>
            </a:br>
            <a:r>
              <a:rPr lang="en-US" sz="3600" dirty="0"/>
              <a:t>INJURED WORKERS (OFF-WORK)</a:t>
            </a:r>
          </a:p>
        </p:txBody>
      </p:sp>
      <p:sp>
        <p:nvSpPr>
          <p:cNvPr id="13" name="TextBox 12">
            <a:extLst>
              <a:ext uri="{FF2B5EF4-FFF2-40B4-BE49-F238E27FC236}">
                <a16:creationId xmlns:a16="http://schemas.microsoft.com/office/drawing/2014/main" id="{527850E3-B19F-204F-FE4C-30A3C33B5865}"/>
              </a:ext>
            </a:extLst>
          </p:cNvPr>
          <p:cNvSpPr txBox="1"/>
          <p:nvPr/>
        </p:nvSpPr>
        <p:spPr>
          <a:xfrm>
            <a:off x="6096000" y="3059668"/>
            <a:ext cx="2705100" cy="369332"/>
          </a:xfrm>
          <a:prstGeom prst="rect">
            <a:avLst/>
          </a:prstGeom>
          <a:noFill/>
        </p:spPr>
        <p:txBody>
          <a:bodyPr wrap="square" rtlCol="0">
            <a:spAutoFit/>
          </a:bodyPr>
          <a:lstStyle/>
          <a:p>
            <a:r>
              <a:rPr lang="en-US" dirty="0">
                <a:solidFill>
                  <a:schemeClr val="bg1"/>
                </a:solidFill>
              </a:rPr>
              <a:t>Went to ER by ambulance</a:t>
            </a:r>
          </a:p>
        </p:txBody>
      </p:sp>
      <p:sp>
        <p:nvSpPr>
          <p:cNvPr id="5" name="TextBox 4">
            <a:extLst>
              <a:ext uri="{FF2B5EF4-FFF2-40B4-BE49-F238E27FC236}">
                <a16:creationId xmlns:a16="http://schemas.microsoft.com/office/drawing/2014/main" id="{12395E44-81DF-EF1B-4559-78604D91251D}"/>
              </a:ext>
            </a:extLst>
          </p:cNvPr>
          <p:cNvSpPr txBox="1"/>
          <p:nvPr/>
        </p:nvSpPr>
        <p:spPr>
          <a:xfrm>
            <a:off x="649558" y="1490007"/>
            <a:ext cx="7961041" cy="4524315"/>
          </a:xfrm>
          <a:prstGeom prst="rect">
            <a:avLst/>
          </a:prstGeom>
          <a:noFill/>
        </p:spPr>
        <p:txBody>
          <a:bodyPr wrap="square">
            <a:spAutoFit/>
          </a:bodyPr>
          <a:lstStyle/>
          <a:p>
            <a:pPr marL="457200" indent="-457200">
              <a:buFont typeface="Arial" panose="020B0604020202020204" pitchFamily="34" charset="0"/>
              <a:buChar char="•"/>
            </a:pPr>
            <a:r>
              <a:rPr lang="en-US" sz="3600" dirty="0"/>
              <a:t>If the worker is going to be off work or light duty for more than 14 days, please notify the Safety Specialist immediately.   The first 3 days off will be compensated by SAIF and the first 3 days can be coded LWOP 8 hours and Protected Leave 8 hours for each of the 3 days.</a:t>
            </a:r>
          </a:p>
        </p:txBody>
      </p:sp>
    </p:spTree>
    <p:extLst>
      <p:ext uri="{BB962C8B-B14F-4D97-AF65-F5344CB8AC3E}">
        <p14:creationId xmlns:p14="http://schemas.microsoft.com/office/powerpoint/2010/main" val="2785476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86E7E-1E96-3941-7D83-C4B10EB0E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7D4AA-CC4F-DD1C-4A28-FC702260E1B7}"/>
              </a:ext>
            </a:extLst>
          </p:cNvPr>
          <p:cNvSpPr>
            <a:spLocks noGrp="1"/>
          </p:cNvSpPr>
          <p:nvPr>
            <p:ph type="ctrTitle"/>
          </p:nvPr>
        </p:nvSpPr>
        <p:spPr>
          <a:xfrm>
            <a:off x="838200" y="0"/>
            <a:ext cx="7772400" cy="992187"/>
          </a:xfrm>
        </p:spPr>
        <p:txBody>
          <a:bodyPr>
            <a:normAutofit/>
          </a:bodyPr>
          <a:lstStyle/>
          <a:p>
            <a:r>
              <a:rPr lang="en-US" sz="3600" dirty="0"/>
              <a:t>CONTACT</a:t>
            </a:r>
          </a:p>
        </p:txBody>
      </p:sp>
      <p:sp>
        <p:nvSpPr>
          <p:cNvPr id="13" name="TextBox 12">
            <a:extLst>
              <a:ext uri="{FF2B5EF4-FFF2-40B4-BE49-F238E27FC236}">
                <a16:creationId xmlns:a16="http://schemas.microsoft.com/office/drawing/2014/main" id="{173D32EE-31D2-6909-4446-D9812D8962CB}"/>
              </a:ext>
            </a:extLst>
          </p:cNvPr>
          <p:cNvSpPr txBox="1"/>
          <p:nvPr/>
        </p:nvSpPr>
        <p:spPr>
          <a:xfrm>
            <a:off x="6096000" y="3059668"/>
            <a:ext cx="2705100" cy="369332"/>
          </a:xfrm>
          <a:prstGeom prst="rect">
            <a:avLst/>
          </a:prstGeom>
          <a:noFill/>
        </p:spPr>
        <p:txBody>
          <a:bodyPr wrap="square" rtlCol="0">
            <a:spAutoFit/>
          </a:bodyPr>
          <a:lstStyle/>
          <a:p>
            <a:r>
              <a:rPr lang="en-US" dirty="0">
                <a:solidFill>
                  <a:schemeClr val="bg1"/>
                </a:solidFill>
              </a:rPr>
              <a:t>Went to ER by ambulance</a:t>
            </a:r>
          </a:p>
        </p:txBody>
      </p:sp>
      <p:sp>
        <p:nvSpPr>
          <p:cNvPr id="5" name="TextBox 4">
            <a:extLst>
              <a:ext uri="{FF2B5EF4-FFF2-40B4-BE49-F238E27FC236}">
                <a16:creationId xmlns:a16="http://schemas.microsoft.com/office/drawing/2014/main" id="{782D5E62-B39E-CDF4-A8C0-E9CCD5FEFFCD}"/>
              </a:ext>
            </a:extLst>
          </p:cNvPr>
          <p:cNvSpPr txBox="1"/>
          <p:nvPr/>
        </p:nvSpPr>
        <p:spPr>
          <a:xfrm>
            <a:off x="171450" y="1762158"/>
            <a:ext cx="8801100" cy="4031873"/>
          </a:xfrm>
          <a:prstGeom prst="rect">
            <a:avLst/>
          </a:prstGeom>
          <a:noFill/>
        </p:spPr>
        <p:txBody>
          <a:bodyPr wrap="square">
            <a:spAutoFit/>
          </a:bodyPr>
          <a:lstStyle/>
          <a:p>
            <a:r>
              <a:rPr lang="en-US" sz="3200" b="1" dirty="0"/>
              <a:t>To report safety concerns, notify your Supervisor, your Safety Committee Chairperson or member of your Safety Committee, or make a Safety report thru Workday.</a:t>
            </a:r>
          </a:p>
          <a:p>
            <a:endParaRPr lang="en-US" sz="3200" b="1" dirty="0"/>
          </a:p>
          <a:p>
            <a:r>
              <a:rPr lang="en-US" sz="3200" b="1" dirty="0"/>
              <a:t>To reach the AGP Safety Specialist, call 503-798-3951 or email </a:t>
            </a:r>
            <a:r>
              <a:rPr lang="en-US" sz="3200" b="1" dirty="0">
                <a:hlinkClick r:id="rId3">
                  <a:extLst>
                    <a:ext uri="{A12FA001-AC4F-418D-AE19-62706E023703}">
                      <ahyp:hlinkClr xmlns:ahyp="http://schemas.microsoft.com/office/drawing/2018/hyperlinkcolor" val="tx"/>
                    </a:ext>
                  </a:extLst>
                </a:hlinkClick>
              </a:rPr>
              <a:t>Amanda.E.Casteel@omd.oregon.gov</a:t>
            </a:r>
            <a:r>
              <a:rPr lang="en-US" sz="3200" b="1" dirty="0"/>
              <a:t>	</a:t>
            </a:r>
          </a:p>
        </p:txBody>
      </p:sp>
    </p:spTree>
    <p:extLst>
      <p:ext uri="{BB962C8B-B14F-4D97-AF65-F5344CB8AC3E}">
        <p14:creationId xmlns:p14="http://schemas.microsoft.com/office/powerpoint/2010/main" val="1627642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2330-35DF-94A1-3C2D-D5DADF02EA1F}"/>
              </a:ext>
            </a:extLst>
          </p:cNvPr>
          <p:cNvSpPr>
            <a:spLocks noGrp="1"/>
          </p:cNvSpPr>
          <p:nvPr>
            <p:ph type="ctrTitle"/>
          </p:nvPr>
        </p:nvSpPr>
        <p:spPr>
          <a:xfrm>
            <a:off x="685800" y="844733"/>
            <a:ext cx="7772400" cy="1455100"/>
          </a:xfrm>
        </p:spPr>
        <p:txBody>
          <a:bodyPr/>
          <a:lstStyle/>
          <a:p>
            <a:r>
              <a:rPr lang="en-US" dirty="0"/>
              <a:t>REPORTING INCIDENTS IS KEY TO IMPROVING SAFETY CULTURE</a:t>
            </a:r>
          </a:p>
        </p:txBody>
      </p:sp>
    </p:spTree>
    <p:extLst>
      <p:ext uri="{BB962C8B-B14F-4D97-AF65-F5344CB8AC3E}">
        <p14:creationId xmlns:p14="http://schemas.microsoft.com/office/powerpoint/2010/main" val="138976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1AD9-A08E-3EEE-0FDA-81609BB6AF0D}"/>
              </a:ext>
            </a:extLst>
          </p:cNvPr>
          <p:cNvSpPr>
            <a:spLocks noGrp="1"/>
          </p:cNvSpPr>
          <p:nvPr>
            <p:ph type="title"/>
          </p:nvPr>
        </p:nvSpPr>
        <p:spPr/>
        <p:txBody>
          <a:bodyPr/>
          <a:lstStyle/>
          <a:p>
            <a:r>
              <a:rPr lang="en-US" dirty="0"/>
              <a:t>TIMELINE OF INCIDENT REPORTING</a:t>
            </a:r>
          </a:p>
        </p:txBody>
      </p:sp>
    </p:spTree>
    <p:extLst>
      <p:ext uri="{BB962C8B-B14F-4D97-AF65-F5344CB8AC3E}">
        <p14:creationId xmlns:p14="http://schemas.microsoft.com/office/powerpoint/2010/main" val="57507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81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4A96-7BAC-CA41-ABE2-445A3DA44E4B}"/>
              </a:ext>
            </a:extLst>
          </p:cNvPr>
          <p:cNvSpPr>
            <a:spLocks noGrp="1"/>
          </p:cNvSpPr>
          <p:nvPr>
            <p:ph type="title"/>
          </p:nvPr>
        </p:nvSpPr>
        <p:spPr/>
        <p:txBody>
          <a:bodyPr>
            <a:normAutofit fontScale="90000"/>
          </a:bodyPr>
          <a:lstStyle/>
          <a:p>
            <a:r>
              <a:rPr lang="en-US" dirty="0"/>
              <a:t>NAVIGATE TO MENU AND SELECT SAFETY </a:t>
            </a:r>
          </a:p>
        </p:txBody>
      </p:sp>
    </p:spTree>
    <p:extLst>
      <p:ext uri="{BB962C8B-B14F-4D97-AF65-F5344CB8AC3E}">
        <p14:creationId xmlns:p14="http://schemas.microsoft.com/office/powerpoint/2010/main" val="37830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1BE8-F016-1174-3289-4EC66494F1A3}"/>
              </a:ext>
            </a:extLst>
          </p:cNvPr>
          <p:cNvSpPr>
            <a:spLocks noGrp="1"/>
          </p:cNvSpPr>
          <p:nvPr>
            <p:ph type="title"/>
          </p:nvPr>
        </p:nvSpPr>
        <p:spPr>
          <a:xfrm>
            <a:off x="921374" y="1150712"/>
            <a:ext cx="7460627" cy="592799"/>
          </a:xfrm>
        </p:spPr>
        <p:txBody>
          <a:bodyPr>
            <a:normAutofit fontScale="90000"/>
          </a:bodyPr>
          <a:lstStyle/>
          <a:p>
            <a:r>
              <a:rPr lang="en-US" dirty="0"/>
              <a:t>ALTERNATE APPROACH- FROM PROFILE PAGE, NAVIGATE TO ACTIONS, THEN </a:t>
            </a:r>
            <a:br>
              <a:rPr lang="en-US" dirty="0"/>
            </a:br>
            <a:r>
              <a:rPr lang="en-US" dirty="0"/>
              <a:t>SELECT SAFETY INCIDENT</a:t>
            </a:r>
          </a:p>
        </p:txBody>
      </p:sp>
    </p:spTree>
    <p:extLst>
      <p:ext uri="{BB962C8B-B14F-4D97-AF65-F5344CB8AC3E}">
        <p14:creationId xmlns:p14="http://schemas.microsoft.com/office/powerpoint/2010/main" val="34910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580F-789A-37D0-81BB-7E735985B65D}"/>
              </a:ext>
            </a:extLst>
          </p:cNvPr>
          <p:cNvSpPr>
            <a:spLocks noGrp="1"/>
          </p:cNvSpPr>
          <p:nvPr>
            <p:ph type="title"/>
          </p:nvPr>
        </p:nvSpPr>
        <p:spPr>
          <a:xfrm>
            <a:off x="551854" y="1324884"/>
            <a:ext cx="8040291" cy="506411"/>
          </a:xfrm>
        </p:spPr>
        <p:txBody>
          <a:bodyPr>
            <a:noAutofit/>
          </a:bodyPr>
          <a:lstStyle/>
          <a:p>
            <a:r>
              <a:rPr lang="en-US" sz="4000" dirty="0"/>
              <a:t>SELECT “REPORT SAFETY INCIDENT”</a:t>
            </a:r>
          </a:p>
        </p:txBody>
      </p:sp>
    </p:spTree>
    <p:extLst>
      <p:ext uri="{BB962C8B-B14F-4D97-AF65-F5344CB8AC3E}">
        <p14:creationId xmlns:p14="http://schemas.microsoft.com/office/powerpoint/2010/main" val="193417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D448A-BB48-C862-A2E3-289899D6E1F8}"/>
              </a:ext>
            </a:extLst>
          </p:cNvPr>
          <p:cNvSpPr>
            <a:spLocks noGrp="1"/>
          </p:cNvSpPr>
          <p:nvPr>
            <p:ph type="title"/>
          </p:nvPr>
        </p:nvSpPr>
        <p:spPr>
          <a:xfrm>
            <a:off x="405662" y="1139826"/>
            <a:ext cx="8040291" cy="506411"/>
          </a:xfrm>
        </p:spPr>
        <p:txBody>
          <a:bodyPr>
            <a:noAutofit/>
          </a:bodyPr>
          <a:lstStyle/>
          <a:p>
            <a:r>
              <a:rPr lang="en-US" sz="4400" dirty="0"/>
              <a:t>REPORT SAFETY INCIDENT </a:t>
            </a:r>
            <a:br>
              <a:rPr lang="en-US" sz="4400" dirty="0"/>
            </a:br>
            <a:r>
              <a:rPr lang="en-US" sz="4400" dirty="0"/>
              <a:t>HOME SCREEN</a:t>
            </a:r>
          </a:p>
        </p:txBody>
      </p:sp>
    </p:spTree>
    <p:extLst>
      <p:ext uri="{BB962C8B-B14F-4D97-AF65-F5344CB8AC3E}">
        <p14:creationId xmlns:p14="http://schemas.microsoft.com/office/powerpoint/2010/main" val="36761384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A89B8E3F6E5D4E9B17D02912E46D08" ma:contentTypeVersion="6" ma:contentTypeDescription="Create a new document." ma:contentTypeScope="" ma:versionID="c1c27561137f73383ee6f380d60b828c">
  <xsd:schema xmlns:xsd="http://www.w3.org/2001/XMLSchema" xmlns:xs="http://www.w3.org/2001/XMLSchema" xmlns:p="http://schemas.microsoft.com/office/2006/metadata/properties" xmlns:ns2="33131be1-7636-4fde-9b4e-c35c6eedaee5" targetNamespace="http://schemas.microsoft.com/office/2006/metadata/properties" ma:root="true" ma:fieldsID="c5227413cfe86073f3b912a179faeb9c" ns2:_="">
    <xsd:import namespace="33131be1-7636-4fde-9b4e-c35c6eedaee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31be1-7636-4fde-9b4e-c35c6eedae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A68093-FD95-4D1F-82E4-3276A9EF6D48}">
  <ds:schemaRefs>
    <ds:schemaRef ds:uri="http://schemas.microsoft.com/office/2006/metadata/properties"/>
    <ds:schemaRef ds:uri="http://schemas.microsoft.com/office/infopath/2007/PartnerControls"/>
    <ds:schemaRef ds:uri="14860eb3-030b-44af-a190-f4887f83de25"/>
    <ds:schemaRef ds:uri="02298570-5252-44d2-979b-285068989119"/>
    <ds:schemaRef ds:uri="2905f4ce-92cd-4299-888e-6d1f66e5c792"/>
    <ds:schemaRef ds:uri="b008de92-d7a9-404c-9536-8d2e7f578c44"/>
  </ds:schemaRefs>
</ds:datastoreItem>
</file>

<file path=customXml/itemProps2.xml><?xml version="1.0" encoding="utf-8"?>
<ds:datastoreItem xmlns:ds="http://schemas.openxmlformats.org/officeDocument/2006/customXml" ds:itemID="{00ED81DF-AD95-4B9A-846E-33DF78C92C17}">
  <ds:schemaRefs>
    <ds:schemaRef ds:uri="http://schemas.microsoft.com/sharepoint/v3/contenttype/forms"/>
  </ds:schemaRefs>
</ds:datastoreItem>
</file>

<file path=customXml/itemProps3.xml><?xml version="1.0" encoding="utf-8"?>
<ds:datastoreItem xmlns:ds="http://schemas.openxmlformats.org/officeDocument/2006/customXml" ds:itemID="{6E7425F1-D506-4F84-8EB5-CA2D35F1468D}"/>
</file>

<file path=docMetadata/LabelInfo.xml><?xml version="1.0" encoding="utf-8"?>
<clbl:labelList xmlns:clbl="http://schemas.microsoft.com/office/2020/mipLabelMetadata">
  <clbl:label id="{db79d039-fcd0-4045-9c78-4cfb2eba090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office theme</Template>
  <TotalTime>1575</TotalTime>
  <Words>3435</Words>
  <Application>Microsoft Office PowerPoint</Application>
  <PresentationFormat>On-screen Show (4:3)</PresentationFormat>
  <Paragraphs>284</Paragraphs>
  <Slides>29</Slides>
  <Notes>23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Arial</vt:lpstr>
      <vt:lpstr>Calibri</vt:lpstr>
      <vt:lpstr>Calibri Light</vt:lpstr>
      <vt:lpstr>Gill Sans MT</vt:lpstr>
      <vt:lpstr>Segoe Sans</vt:lpstr>
      <vt:lpstr>Office Theme</vt:lpstr>
      <vt:lpstr>OMD  SAFETY INCIDENT REPORTING</vt:lpstr>
      <vt:lpstr>AGENDA</vt:lpstr>
      <vt:lpstr>REPORTING INCIDENTS IS KEY TO IMPROVING SAFETY CULTURE</vt:lpstr>
      <vt:lpstr>TIMELINE OF INCIDENT REPORTING</vt:lpstr>
      <vt:lpstr>PowerPoint Presentation</vt:lpstr>
      <vt:lpstr>NAVIGATE TO MENU AND SELECT SAFETY </vt:lpstr>
      <vt:lpstr>ALTERNATE APPROACH- FROM PROFILE PAGE, NAVIGATE TO ACTIONS, THEN  SELECT SAFETY INCIDENT</vt:lpstr>
      <vt:lpstr>SELECT “REPORT SAFETY INCIDENT”</vt:lpstr>
      <vt:lpstr>REPORT SAFETY INCIDENT  HOME SCREEN</vt:lpstr>
      <vt:lpstr>LOCATION EXAMPLE</vt:lpstr>
      <vt:lpstr>INCIDENT DATE AND TIME</vt:lpstr>
      <vt:lpstr>TYPE OF SAFETY INCIDENTS</vt:lpstr>
      <vt:lpstr>MUST CLICK “+Add”</vt:lpstr>
      <vt:lpstr>MAY NEED TO SELECT  “INVOLVED PARTIES” TO SEE THE “+Add”</vt:lpstr>
      <vt:lpstr>“INVOLVED PARTY” HOME SCREEN</vt:lpstr>
      <vt:lpstr>NATURE OF INJURY / ILLNESS HOME SCREEN</vt:lpstr>
      <vt:lpstr>Nature of Injury or Illness</vt:lpstr>
      <vt:lpstr>Nature of Injury or Illness Continued</vt:lpstr>
      <vt:lpstr>Time Loss Section</vt:lpstr>
      <vt:lpstr>Attachments Section</vt:lpstr>
      <vt:lpstr>SAIF 801</vt:lpstr>
      <vt:lpstr>TOP SECTION OF THE SAIF 801 FOR THE EMPLOYEE</vt:lpstr>
      <vt:lpstr>BOTTOM SECTION OF THE SAIF 801 FOR THE EMPLOYER</vt:lpstr>
      <vt:lpstr>ACCIDENT ANALYSIS FORM</vt:lpstr>
      <vt:lpstr>BASIC CLAIMS MANAGEMENT OVERVIEW</vt:lpstr>
      <vt:lpstr>WORKDAY TIME CARD ENTRY FOR INJURED WORKERS (LIGHT DUTY)</vt:lpstr>
      <vt:lpstr>WORKDAY TIME CARD ENTRY FOR INJURED WORKERS (OFF-WORK)</vt:lpstr>
      <vt:lpstr>WORKDAY TIME CARD ENTRY FOR INJURED WORKERS (OFF-WORK)</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CASTEEL Amanda E.</dc:creator>
  <cp:lastModifiedBy>CASTEEL Amanda E * OMD</cp:lastModifiedBy>
  <cp:revision>11</cp:revision>
  <dcterms:created xsi:type="dcterms:W3CDTF">2024-02-01T19:20:03Z</dcterms:created>
  <dcterms:modified xsi:type="dcterms:W3CDTF">2025-09-11T17:27:15Z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0x010100E6A89B8E3F6E5D4E9B17D02912E46D08</vt:lpwstr>
  </property>
  <property fmtid="{D5CDD505-2E9C-101B-9397-08002B2CF9AE}" pid="3" name="MSIP_Label_db79d039-fcd0-4045-9c78-4cfb2eba0904_Enabled">
    <vt:lpwstr>true</vt:lpwstr>
  </property>
  <property fmtid="{D5CDD505-2E9C-101B-9397-08002B2CF9AE}" pid="4" name="MSIP_Label_db79d039-fcd0-4045-9c78-4cfb2eba0904_SetDate">
    <vt:lpwstr>2024-03-25T21:15:31Z</vt:lpwstr>
  </property>
  <property fmtid="{D5CDD505-2E9C-101B-9397-08002B2CF9AE}" pid="5" name="MSIP_Label_db79d039-fcd0-4045-9c78-4cfb2eba0904_Method">
    <vt:lpwstr>Privileged</vt:lpwstr>
  </property>
  <property fmtid="{D5CDD505-2E9C-101B-9397-08002B2CF9AE}" pid="6" name="MSIP_Label_db79d039-fcd0-4045-9c78-4cfb2eba0904_Name">
    <vt:lpwstr>Level 2 - Limited (Items)</vt:lpwstr>
  </property>
  <property fmtid="{D5CDD505-2E9C-101B-9397-08002B2CF9AE}" pid="7" name="MSIP_Label_db79d039-fcd0-4045-9c78-4cfb2eba0904_SiteId">
    <vt:lpwstr>aa3f6932-fa7c-47b4-a0ce-a598cad161cf</vt:lpwstr>
  </property>
  <property fmtid="{D5CDD505-2E9C-101B-9397-08002B2CF9AE}" pid="8" name="MSIP_Label_db79d039-fcd0-4045-9c78-4cfb2eba0904_ActionId">
    <vt:lpwstr>70792d64-a06b-4cb3-9889-42c81437c55c</vt:lpwstr>
  </property>
  <property fmtid="{D5CDD505-2E9C-101B-9397-08002B2CF9AE}" pid="9" name="MSIP_Label_db79d039-fcd0-4045-9c78-4cfb2eba0904_ContentBits">
    <vt:lpwstr>0</vt:lpwstr>
  </property>
  <property fmtid="{D5CDD505-2E9C-101B-9397-08002B2CF9AE}" pid="10" name="MediaServiceImageTags">
    <vt:lpwstr/>
  </property>
</Properties>
</file>