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71" r:id="rId5"/>
    <p:sldId id="275" r:id="rId6"/>
    <p:sldId id="3308" r:id="rId7"/>
    <p:sldId id="276" r:id="rId8"/>
    <p:sldId id="277" r:id="rId9"/>
    <p:sldId id="278" r:id="rId10"/>
    <p:sldId id="3309" r:id="rId11"/>
    <p:sldId id="3310" r:id="rId12"/>
    <p:sldId id="279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4975"/>
    <a:srgbClr val="07A2B1"/>
    <a:srgbClr val="F1F1F1"/>
    <a:srgbClr val="9E1E62"/>
    <a:srgbClr val="5E285E"/>
    <a:srgbClr val="AB5685"/>
    <a:srgbClr val="71984A"/>
    <a:srgbClr val="373A36"/>
    <a:srgbClr val="B8BE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3AAC63-1AB8-43E7-BC74-2B5C28BFCE0A}" v="4" dt="2025-04-18T15:39:16.4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1" d="100"/>
          <a:sy n="131" d="100"/>
        </p:scale>
        <p:origin x="16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M. Bell" userId="c3204fb1-1b1d-40a5-910d-8635fe7dee28" providerId="ADAL" clId="{413AAC63-1AB8-43E7-BC74-2B5C28BFCE0A}"/>
    <pc:docChg chg="custSel modSld">
      <pc:chgData name="Jennifer M. Bell" userId="c3204fb1-1b1d-40a5-910d-8635fe7dee28" providerId="ADAL" clId="{413AAC63-1AB8-43E7-BC74-2B5C28BFCE0A}" dt="2025-04-18T15:40:02.769" v="271" actId="20577"/>
      <pc:docMkLst>
        <pc:docMk/>
      </pc:docMkLst>
      <pc:sldChg chg="modSp mod">
        <pc:chgData name="Jennifer M. Bell" userId="c3204fb1-1b1d-40a5-910d-8635fe7dee28" providerId="ADAL" clId="{413AAC63-1AB8-43E7-BC74-2B5C28BFCE0A}" dt="2025-04-18T15:37:02.914" v="57" actId="20577"/>
        <pc:sldMkLst>
          <pc:docMk/>
          <pc:sldMk cId="1773157487" sldId="277"/>
        </pc:sldMkLst>
        <pc:spChg chg="mod">
          <ac:chgData name="Jennifer M. Bell" userId="c3204fb1-1b1d-40a5-910d-8635fe7dee28" providerId="ADAL" clId="{413AAC63-1AB8-43E7-BC74-2B5C28BFCE0A}" dt="2025-04-18T15:37:02.914" v="57" actId="20577"/>
          <ac:spMkLst>
            <pc:docMk/>
            <pc:sldMk cId="1773157487" sldId="277"/>
            <ac:spMk id="4" creationId="{7935D4CC-7F47-44A6-35E2-513AB4D82C6B}"/>
          </ac:spMkLst>
        </pc:spChg>
      </pc:sldChg>
      <pc:sldChg chg="modSp mod">
        <pc:chgData name="Jennifer M. Bell" userId="c3204fb1-1b1d-40a5-910d-8635fe7dee28" providerId="ADAL" clId="{413AAC63-1AB8-43E7-BC74-2B5C28BFCE0A}" dt="2025-04-18T15:40:02.769" v="271" actId="20577"/>
        <pc:sldMkLst>
          <pc:docMk/>
          <pc:sldMk cId="1065632354" sldId="279"/>
        </pc:sldMkLst>
        <pc:spChg chg="mod">
          <ac:chgData name="Jennifer M. Bell" userId="c3204fb1-1b1d-40a5-910d-8635fe7dee28" providerId="ADAL" clId="{413AAC63-1AB8-43E7-BC74-2B5C28BFCE0A}" dt="2025-04-18T15:40:02.769" v="271" actId="20577"/>
          <ac:spMkLst>
            <pc:docMk/>
            <pc:sldMk cId="1065632354" sldId="279"/>
            <ac:spMk id="7" creationId="{99A610A1-B097-820E-B4D3-0701C0938D42}"/>
          </ac:spMkLst>
        </pc:spChg>
      </pc:sldChg>
      <pc:sldChg chg="modSp mod">
        <pc:chgData name="Jennifer M. Bell" userId="c3204fb1-1b1d-40a5-910d-8635fe7dee28" providerId="ADAL" clId="{413AAC63-1AB8-43E7-BC74-2B5C28BFCE0A}" dt="2025-04-18T15:37:42.836" v="61" actId="20577"/>
        <pc:sldMkLst>
          <pc:docMk/>
          <pc:sldMk cId="753888460" sldId="3309"/>
        </pc:sldMkLst>
        <pc:spChg chg="mod">
          <ac:chgData name="Jennifer M. Bell" userId="c3204fb1-1b1d-40a5-910d-8635fe7dee28" providerId="ADAL" clId="{413AAC63-1AB8-43E7-BC74-2B5C28BFCE0A}" dt="2025-04-18T15:37:42.836" v="61" actId="20577"/>
          <ac:spMkLst>
            <pc:docMk/>
            <pc:sldMk cId="753888460" sldId="3309"/>
            <ac:spMk id="4" creationId="{7935D4CC-7F47-44A6-35E2-513AB4D82C6B}"/>
          </ac:spMkLst>
        </pc:spChg>
      </pc:sldChg>
      <pc:sldChg chg="modSp mod">
        <pc:chgData name="Jennifer M. Bell" userId="c3204fb1-1b1d-40a5-910d-8635fe7dee28" providerId="ADAL" clId="{413AAC63-1AB8-43E7-BC74-2B5C28BFCE0A}" dt="2025-04-18T15:38:23.998" v="122" actId="6549"/>
        <pc:sldMkLst>
          <pc:docMk/>
          <pc:sldMk cId="1632556496" sldId="3310"/>
        </pc:sldMkLst>
        <pc:spChg chg="mod">
          <ac:chgData name="Jennifer M. Bell" userId="c3204fb1-1b1d-40a5-910d-8635fe7dee28" providerId="ADAL" clId="{413AAC63-1AB8-43E7-BC74-2B5C28BFCE0A}" dt="2025-04-18T15:38:23.998" v="122" actId="6549"/>
          <ac:spMkLst>
            <pc:docMk/>
            <pc:sldMk cId="1632556496" sldId="3310"/>
            <ac:spMk id="5" creationId="{4C9C811F-5775-0572-1F89-97B20657627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2E18C03-3E0E-2C46-95F8-3846B79306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D6BDA2-033D-7E4C-B29B-E303AED669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7AF761-D0A3-2A49-ACFF-DD827244387B}" type="datetimeFigureOut">
              <a:rPr lang="en-US" smtClean="0"/>
              <a:t>4/18/2025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C75AD5-BFEF-8D4E-B3D8-9A21FA52A9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BA8286-D523-2743-9C46-27E49080977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F89958-4000-6B46-8B6B-7DE92FFA1E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228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81C1E1-B429-144C-9331-E014392A80A9}" type="datetimeFigureOut">
              <a:rPr lang="en-US" smtClean="0"/>
              <a:t>4/18/2025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62A325-0E3A-804A-920E-BCC7C283B7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855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14FAA83-7CB1-DE49-9F10-B0BF278D4975}"/>
              </a:ext>
            </a:extLst>
          </p:cNvPr>
          <p:cNvSpPr/>
          <p:nvPr userDrawn="1"/>
        </p:nvSpPr>
        <p:spPr>
          <a:xfrm>
            <a:off x="185351" y="147637"/>
            <a:ext cx="11844724" cy="6561439"/>
          </a:xfrm>
          <a:prstGeom prst="rect">
            <a:avLst/>
          </a:prstGeom>
          <a:solidFill>
            <a:srgbClr val="F1F1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0" dirty="0">
              <a:solidFill>
                <a:schemeClr val="accent4"/>
              </a:solidFill>
              <a:latin typeface="Frank Ruhl Libre Black" pitchFamily="2" charset="-79"/>
              <a:cs typeface="Frank Ruhl Libre Black" pitchFamily="2" charset="-79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921E457F-070D-1F48-A01E-BBCD6B9CD4D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9291" y="887107"/>
            <a:ext cx="11510784" cy="2267312"/>
          </a:xfrm>
        </p:spPr>
        <p:txBody>
          <a:bodyPr anchor="b">
            <a:noAutofit/>
          </a:bodyPr>
          <a:lstStyle>
            <a:lvl1pPr algn="l">
              <a:lnSpc>
                <a:spcPts val="7180"/>
              </a:lnSpc>
              <a:defRPr sz="6800" b="1" i="0">
                <a:solidFill>
                  <a:schemeClr val="tx2"/>
                </a:solidFill>
                <a:latin typeface="Montserrat" pitchFamily="2" charset="77"/>
                <a:cs typeface="Arial" panose="020B0604020202020204" pitchFamily="34" charset="0"/>
              </a:defRPr>
            </a:lvl1pPr>
          </a:lstStyle>
          <a:p>
            <a:r>
              <a:rPr lang="en-US"/>
              <a:t>Oregon Office of Public Defense Services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3EC141A-971A-4148-8D0C-B78BA23A056A}"/>
              </a:ext>
            </a:extLst>
          </p:cNvPr>
          <p:cNvCxnSpPr>
            <a:cxnSpLocks/>
          </p:cNvCxnSpPr>
          <p:nvPr userDrawn="1"/>
        </p:nvCxnSpPr>
        <p:spPr>
          <a:xfrm>
            <a:off x="3975101" y="3472957"/>
            <a:ext cx="0" cy="1380108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4385E77-3C67-7C43-A6EF-DF54A9BAA56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9291" y="3452359"/>
            <a:ext cx="3230953" cy="45749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2400" b="1" i="0">
                <a:solidFill>
                  <a:schemeClr val="tx2"/>
                </a:solidFill>
                <a:latin typeface="Montserrat" pitchFamily="2" charset="77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Committee Name</a:t>
            </a:r>
          </a:p>
        </p:txBody>
      </p:sp>
      <p:sp>
        <p:nvSpPr>
          <p:cNvPr id="37" name="Text Placeholder 34">
            <a:extLst>
              <a:ext uri="{FF2B5EF4-FFF2-40B4-BE49-F238E27FC236}">
                <a16:creationId xmlns:a16="http://schemas.microsoft.com/office/drawing/2014/main" id="{D0A01B70-FD50-094D-BFC3-BF27C4767FD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9290" y="3949991"/>
            <a:ext cx="3230954" cy="546627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2400" b="0" i="0">
                <a:solidFill>
                  <a:schemeClr val="tx2"/>
                </a:solidFill>
                <a:latin typeface="Montserrat" pitchFamily="2" charset="77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Month day, year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CE05818-1737-0343-B4A9-EFA4B0E8608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99959" y="3488455"/>
            <a:ext cx="5907087" cy="1380108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Speaker Name, Job Title</a:t>
            </a:r>
          </a:p>
          <a:p>
            <a:pPr lvl="0"/>
            <a:r>
              <a:rPr lang="en-US"/>
              <a:t>Contact Information</a:t>
            </a:r>
          </a:p>
          <a:p>
            <a:pPr lvl="0"/>
            <a:endParaRPr lang="en-US"/>
          </a:p>
          <a:p>
            <a:pPr lvl="0"/>
            <a:r>
              <a:rPr lang="en-US"/>
              <a:t>Speaker Name, Job Title</a:t>
            </a:r>
          </a:p>
          <a:p>
            <a:pPr lvl="0"/>
            <a:r>
              <a:rPr lang="en-US"/>
              <a:t>Contact Information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691DB1-7BFF-6E45-A80E-C592D0BE7D5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694549" y="5217669"/>
            <a:ext cx="3055477" cy="124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968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oon Call out and phot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CDF8586F-0822-F649-ACA6-51D9978F8E79}"/>
              </a:ext>
            </a:extLst>
          </p:cNvPr>
          <p:cNvSpPr/>
          <p:nvPr userDrawn="1"/>
        </p:nvSpPr>
        <p:spPr>
          <a:xfrm>
            <a:off x="185351" y="147638"/>
            <a:ext cx="5162000" cy="65614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13BAEE-CD24-BC44-9D9F-D2C652028B4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77516" y="2341419"/>
            <a:ext cx="4461209" cy="3870470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01806E83-08B5-6043-817D-E77C18CCA73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7850" y="450850"/>
            <a:ext cx="4460875" cy="458801"/>
          </a:xfrm>
        </p:spPr>
        <p:txBody>
          <a:bodyPr>
            <a:noAutofit/>
          </a:bodyPr>
          <a:lstStyle>
            <a:lvl1pPr>
              <a:defRPr sz="1500" b="1" i="0">
                <a:solidFill>
                  <a:schemeClr val="bg1"/>
                </a:solidFill>
                <a:latin typeface="Montserrat" pitchFamily="2" charset="77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24A63B1E-A37E-5A44-8D4B-42F5452AED1F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5526727" y="147939"/>
            <a:ext cx="6469655" cy="656113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ED8777D-F49D-E648-B304-9D114CC0D95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7516" y="1380567"/>
            <a:ext cx="4461209" cy="669908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Call out text</a:t>
            </a:r>
          </a:p>
        </p:txBody>
      </p:sp>
    </p:spTree>
    <p:extLst>
      <p:ext uri="{BB962C8B-B14F-4D97-AF65-F5344CB8AC3E}">
        <p14:creationId xmlns:p14="http://schemas.microsoft.com/office/powerpoint/2010/main" val="535837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r call out graphic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4B0C4A3-2D4D-6544-9EEA-8B48F27E40C0}"/>
              </a:ext>
            </a:extLst>
          </p:cNvPr>
          <p:cNvSpPr/>
          <p:nvPr userDrawn="1"/>
        </p:nvSpPr>
        <p:spPr>
          <a:xfrm>
            <a:off x="185351" y="147638"/>
            <a:ext cx="11844724" cy="656143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50388100-4FD4-934F-A957-0A331B65E81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2788" y="1229334"/>
            <a:ext cx="10420650" cy="73603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US" sz="2200" b="0" i="0" smtClean="0">
                <a:solidFill>
                  <a:schemeClr val="bg1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9D9A5EF-862F-534C-B5BA-95E83DE2A49D}"/>
              </a:ext>
            </a:extLst>
          </p:cNvPr>
          <p:cNvCxnSpPr>
            <a:cxnSpLocks/>
          </p:cNvCxnSpPr>
          <p:nvPr userDrawn="1"/>
        </p:nvCxnSpPr>
        <p:spPr>
          <a:xfrm>
            <a:off x="713433" y="2090059"/>
            <a:ext cx="1042000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B2C16F-6277-ED4E-BBBD-B63FA012201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12788" y="2554015"/>
            <a:ext cx="10420650" cy="329433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CFB0D2E2-AA2F-564C-87E2-E0C2BC9E980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2788" y="450850"/>
            <a:ext cx="4710430" cy="458801"/>
          </a:xfrm>
        </p:spPr>
        <p:txBody>
          <a:bodyPr>
            <a:noAutofit/>
          </a:bodyPr>
          <a:lstStyle>
            <a:lvl1pPr>
              <a:defRPr sz="1600" b="1" i="0">
                <a:solidFill>
                  <a:schemeClr val="bg1"/>
                </a:solidFill>
                <a:latin typeface="Montserrat" pitchFamily="2" charset="77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</p:spTree>
    <p:extLst>
      <p:ext uri="{BB962C8B-B14F-4D97-AF65-F5344CB8AC3E}">
        <p14:creationId xmlns:p14="http://schemas.microsoft.com/office/powerpoint/2010/main" val="7679946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or call out graphic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4B0C4A3-2D4D-6544-9EEA-8B48F27E40C0}"/>
              </a:ext>
            </a:extLst>
          </p:cNvPr>
          <p:cNvSpPr/>
          <p:nvPr userDrawn="1"/>
        </p:nvSpPr>
        <p:spPr>
          <a:xfrm>
            <a:off x="185351" y="147638"/>
            <a:ext cx="11844724" cy="65614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50388100-4FD4-934F-A957-0A331B65E81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2788" y="1229334"/>
            <a:ext cx="10420650" cy="73603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US" sz="2200" b="0" i="0" smtClean="0">
                <a:solidFill>
                  <a:schemeClr val="bg1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9D9A5EF-862F-534C-B5BA-95E83DE2A49D}"/>
              </a:ext>
            </a:extLst>
          </p:cNvPr>
          <p:cNvCxnSpPr>
            <a:cxnSpLocks/>
          </p:cNvCxnSpPr>
          <p:nvPr userDrawn="1"/>
        </p:nvCxnSpPr>
        <p:spPr>
          <a:xfrm>
            <a:off x="713433" y="2090059"/>
            <a:ext cx="1042000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AE159-6B31-0D47-840A-A5EEB6EB666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3088" y="2554288"/>
            <a:ext cx="10420350" cy="32940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F2DD53FA-886E-6B46-88A2-544CBD470B3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2788" y="450850"/>
            <a:ext cx="4710430" cy="458801"/>
          </a:xfrm>
        </p:spPr>
        <p:txBody>
          <a:bodyPr>
            <a:noAutofit/>
          </a:bodyPr>
          <a:lstStyle>
            <a:lvl1pPr>
              <a:defRPr sz="1600" b="1" i="0">
                <a:solidFill>
                  <a:schemeClr val="bg1"/>
                </a:solidFill>
                <a:latin typeface="Montserrat" pitchFamily="2" charset="77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</p:spTree>
    <p:extLst>
      <p:ext uri="{BB962C8B-B14F-4D97-AF65-F5344CB8AC3E}">
        <p14:creationId xmlns:p14="http://schemas.microsoft.com/office/powerpoint/2010/main" val="1668448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14FAA83-7CB1-DE49-9F10-B0BF278D4975}"/>
              </a:ext>
            </a:extLst>
          </p:cNvPr>
          <p:cNvSpPr/>
          <p:nvPr userDrawn="1"/>
        </p:nvSpPr>
        <p:spPr>
          <a:xfrm>
            <a:off x="185351" y="147637"/>
            <a:ext cx="11844724" cy="6561439"/>
          </a:xfrm>
          <a:prstGeom prst="rect">
            <a:avLst/>
          </a:prstGeom>
          <a:solidFill>
            <a:srgbClr val="F1F1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921E457F-070D-1F48-A01E-BBCD6B9CD4D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9291" y="2331091"/>
            <a:ext cx="10139610" cy="1188327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5000" b="1" i="0">
                <a:solidFill>
                  <a:schemeClr val="tx2"/>
                </a:solidFill>
                <a:latin typeface="Montserrat" pitchFamily="2" charset="77"/>
                <a:cs typeface="Arial" panose="020B0604020202020204" pitchFamily="34" charset="0"/>
              </a:defRPr>
            </a:lvl1pPr>
          </a:lstStyle>
          <a:p>
            <a:r>
              <a:rPr lang="en-US"/>
              <a:t>Thank you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9F1164A-F216-5649-8A04-162F8463F98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694549" y="5217669"/>
            <a:ext cx="3055477" cy="124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379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2696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oon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C5DD075-B131-D745-8488-4A75388300D3}"/>
              </a:ext>
            </a:extLst>
          </p:cNvPr>
          <p:cNvSpPr/>
          <p:nvPr userDrawn="1"/>
        </p:nvSpPr>
        <p:spPr>
          <a:xfrm>
            <a:off x="185351" y="147638"/>
            <a:ext cx="11844724" cy="65614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B619B8-8BE4-EA4F-8B31-82E2E12159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7516" y="5101910"/>
            <a:ext cx="8162223" cy="798376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b="1" i="0" smtClean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Transition slide</a:t>
            </a:r>
          </a:p>
        </p:txBody>
      </p:sp>
    </p:spTree>
    <p:extLst>
      <p:ext uri="{BB962C8B-B14F-4D97-AF65-F5344CB8AC3E}">
        <p14:creationId xmlns:p14="http://schemas.microsoft.com/office/powerpoint/2010/main" val="3005077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vy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C5DD075-B131-D745-8488-4A75388300D3}"/>
              </a:ext>
            </a:extLst>
          </p:cNvPr>
          <p:cNvSpPr/>
          <p:nvPr userDrawn="1"/>
        </p:nvSpPr>
        <p:spPr>
          <a:xfrm>
            <a:off x="185351" y="147638"/>
            <a:ext cx="11844724" cy="6561438"/>
          </a:xfrm>
          <a:prstGeom prst="rect">
            <a:avLst/>
          </a:prstGeom>
          <a:solidFill>
            <a:srgbClr val="3F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B619B8-8BE4-EA4F-8B31-82E2E12159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7516" y="5101910"/>
            <a:ext cx="8162223" cy="798376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b="1" i="0" smtClean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Transition slide</a:t>
            </a:r>
          </a:p>
        </p:txBody>
      </p:sp>
    </p:spTree>
    <p:extLst>
      <p:ext uri="{BB962C8B-B14F-4D97-AF65-F5344CB8AC3E}">
        <p14:creationId xmlns:p14="http://schemas.microsoft.com/office/powerpoint/2010/main" val="2736386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5C17A-28A0-014F-9EAD-284D9307A5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7516" y="1257300"/>
            <a:ext cx="11001676" cy="66528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Heading style 50pt, 2 lines max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6735CB-CFF7-244D-9597-7297D3977F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77517" y="6356350"/>
            <a:ext cx="7575884" cy="365125"/>
          </a:xfrm>
        </p:spPr>
        <p:txBody>
          <a:bodyPr/>
          <a:lstStyle>
            <a:lvl1pPr>
              <a:defRPr sz="1100"/>
            </a:lvl1pPr>
          </a:lstStyle>
          <a:p>
            <a:r>
              <a:rPr lang="en-US" dirty="0"/>
              <a:t>Oregon Public Defense Commission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2B1DD8-994D-FA40-9A2F-F33F55C10A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2968592" cy="365125"/>
          </a:xfrm>
        </p:spPr>
        <p:txBody>
          <a:bodyPr rIns="0"/>
          <a:lstStyle>
            <a:lvl1pPr>
              <a:defRPr sz="1100"/>
            </a:lvl1pPr>
          </a:lstStyle>
          <a:p>
            <a:fld id="{F3413C5C-533F-2741-B27D-D0343CC3C3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5D4E815-2818-C440-8171-3195A8074B6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7850" y="450850"/>
            <a:ext cx="4710430" cy="458801"/>
          </a:xfrm>
        </p:spPr>
        <p:txBody>
          <a:bodyPr>
            <a:noAutofit/>
          </a:bodyPr>
          <a:lstStyle>
            <a:lvl1pPr>
              <a:defRPr sz="1600" b="1" i="0">
                <a:solidFill>
                  <a:schemeClr val="bg2"/>
                </a:solidFill>
                <a:latin typeface="Montserrat" pitchFamily="2" charset="77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001C883-115C-3343-A6C2-DE72F3F6F0F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7850" y="2270234"/>
            <a:ext cx="11001342" cy="3620979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4E7FBC-DA45-D647-AA95-DD5D6A3BF765}"/>
              </a:ext>
            </a:extLst>
          </p:cNvPr>
          <p:cNvSpPr txBox="1"/>
          <p:nvPr userDrawn="1"/>
        </p:nvSpPr>
        <p:spPr>
          <a:xfrm>
            <a:off x="5975131" y="-206528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33CA7D3-AF98-B94E-817D-D0F295A5CE37}"/>
              </a:ext>
            </a:extLst>
          </p:cNvPr>
          <p:cNvCxnSpPr>
            <a:cxnSpLocks/>
          </p:cNvCxnSpPr>
          <p:nvPr userDrawn="1"/>
        </p:nvCxnSpPr>
        <p:spPr>
          <a:xfrm flipH="1">
            <a:off x="655321" y="6351322"/>
            <a:ext cx="10923871" cy="0"/>
          </a:xfrm>
          <a:prstGeom prst="line">
            <a:avLst/>
          </a:prstGeom>
          <a:ln w="158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0869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ext slide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5C17A-28A0-014F-9EAD-284D9307A5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7516" y="1257300"/>
            <a:ext cx="11001676" cy="66528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Overview Heading style 50pt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001C883-115C-3343-A6C2-DE72F3F6F0F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7850" y="2270234"/>
            <a:ext cx="11001342" cy="3620979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4E7FBC-DA45-D647-AA95-DD5D6A3BF765}"/>
              </a:ext>
            </a:extLst>
          </p:cNvPr>
          <p:cNvSpPr txBox="1"/>
          <p:nvPr userDrawn="1"/>
        </p:nvSpPr>
        <p:spPr>
          <a:xfrm>
            <a:off x="5975131" y="-206528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DD98AE5B-CC95-144E-BA0B-07A0A93E193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77517" y="6356350"/>
            <a:ext cx="7575884" cy="365125"/>
          </a:xfrm>
        </p:spPr>
        <p:txBody>
          <a:bodyPr/>
          <a:lstStyle>
            <a:lvl1pPr>
              <a:defRPr sz="1100"/>
            </a:lvl1pPr>
          </a:lstStyle>
          <a:p>
            <a:r>
              <a:rPr lang="en-US" dirty="0"/>
              <a:t>Oregon Public Defense Commission</a:t>
            </a: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24D4D5C9-F66A-C64A-8BEB-CF8A3200883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2968592" cy="365125"/>
          </a:xfrm>
        </p:spPr>
        <p:txBody>
          <a:bodyPr rIns="0"/>
          <a:lstStyle>
            <a:lvl1pPr>
              <a:defRPr sz="1100"/>
            </a:lvl1pPr>
          </a:lstStyle>
          <a:p>
            <a:fld id="{F3413C5C-533F-2741-B27D-D0343CC3C3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0AED5283-5189-6040-AD9F-5193DE05464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7850" y="450850"/>
            <a:ext cx="4710430" cy="458801"/>
          </a:xfrm>
        </p:spPr>
        <p:txBody>
          <a:bodyPr>
            <a:noAutofit/>
          </a:bodyPr>
          <a:lstStyle>
            <a:lvl1pPr>
              <a:defRPr sz="1600" b="1" i="0">
                <a:solidFill>
                  <a:schemeClr val="bg2"/>
                </a:solidFill>
                <a:latin typeface="Montserrat" pitchFamily="2" charset="77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893877E-7000-604C-8376-6A0E7ECF5C92}"/>
              </a:ext>
            </a:extLst>
          </p:cNvPr>
          <p:cNvCxnSpPr>
            <a:cxnSpLocks/>
          </p:cNvCxnSpPr>
          <p:nvPr userDrawn="1"/>
        </p:nvCxnSpPr>
        <p:spPr>
          <a:xfrm flipH="1">
            <a:off x="655321" y="6351322"/>
            <a:ext cx="10923871" cy="0"/>
          </a:xfrm>
          <a:prstGeom prst="line">
            <a:avLst/>
          </a:prstGeom>
          <a:ln w="158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4671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001C883-115C-3343-A6C2-DE72F3F6F0F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7850" y="2270234"/>
            <a:ext cx="5167630" cy="3620979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4E7FBC-DA45-D647-AA95-DD5D6A3BF765}"/>
              </a:ext>
            </a:extLst>
          </p:cNvPr>
          <p:cNvSpPr txBox="1"/>
          <p:nvPr userDrawn="1"/>
        </p:nvSpPr>
        <p:spPr>
          <a:xfrm>
            <a:off x="5975131" y="-206528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F676CD8-8851-874B-900C-52091A14BD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7516" y="1257300"/>
            <a:ext cx="11001676" cy="66528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Heading style 50pt, 2 lines max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EEBD6D72-B99B-974B-B937-3F4387EA0D9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97180" y="2270234"/>
            <a:ext cx="5582012" cy="3620979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Footer Placeholder 2">
            <a:extLst>
              <a:ext uri="{FF2B5EF4-FFF2-40B4-BE49-F238E27FC236}">
                <a16:creationId xmlns:a16="http://schemas.microsoft.com/office/drawing/2014/main" id="{EEED2C43-23F7-094C-ABF1-381CE776880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77517" y="6356350"/>
            <a:ext cx="7575884" cy="365125"/>
          </a:xfrm>
        </p:spPr>
        <p:txBody>
          <a:bodyPr/>
          <a:lstStyle>
            <a:lvl1pPr>
              <a:defRPr sz="1100"/>
            </a:lvl1pPr>
          </a:lstStyle>
          <a:p>
            <a:r>
              <a:rPr lang="en-US" dirty="0"/>
              <a:t>Oregon Public Defense Commission</a:t>
            </a:r>
          </a:p>
        </p:txBody>
      </p:sp>
      <p:sp>
        <p:nvSpPr>
          <p:cNvPr id="22" name="Slide Number Placeholder 3">
            <a:extLst>
              <a:ext uri="{FF2B5EF4-FFF2-40B4-BE49-F238E27FC236}">
                <a16:creationId xmlns:a16="http://schemas.microsoft.com/office/drawing/2014/main" id="{D901AC95-0C8D-6D4F-90DC-4E6C21C2DB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2968592" cy="365125"/>
          </a:xfrm>
        </p:spPr>
        <p:txBody>
          <a:bodyPr rIns="0"/>
          <a:lstStyle>
            <a:lvl1pPr>
              <a:defRPr sz="1100"/>
            </a:lvl1pPr>
          </a:lstStyle>
          <a:p>
            <a:fld id="{F3413C5C-533F-2741-B27D-D0343CC3C3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5A6A977E-4F49-1148-B6B2-B6C0C556971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7850" y="450850"/>
            <a:ext cx="4710430" cy="458801"/>
          </a:xfrm>
        </p:spPr>
        <p:txBody>
          <a:bodyPr>
            <a:noAutofit/>
          </a:bodyPr>
          <a:lstStyle>
            <a:lvl1pPr>
              <a:defRPr sz="1600" b="1" i="0">
                <a:solidFill>
                  <a:schemeClr val="bg2"/>
                </a:solidFill>
                <a:latin typeface="Montserrat" pitchFamily="2" charset="77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67414A5-B70C-B343-8CE0-C5D47B43385E}"/>
              </a:ext>
            </a:extLst>
          </p:cNvPr>
          <p:cNvCxnSpPr>
            <a:cxnSpLocks/>
          </p:cNvCxnSpPr>
          <p:nvPr userDrawn="1"/>
        </p:nvCxnSpPr>
        <p:spPr>
          <a:xfrm flipH="1">
            <a:off x="655321" y="6351322"/>
            <a:ext cx="10923871" cy="0"/>
          </a:xfrm>
          <a:prstGeom prst="line">
            <a:avLst/>
          </a:prstGeom>
          <a:ln w="158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4431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with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001C883-115C-3343-A6C2-DE72F3F6F0F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7850" y="2270234"/>
            <a:ext cx="6310313" cy="3620979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4E7FBC-DA45-D647-AA95-DD5D6A3BF765}"/>
              </a:ext>
            </a:extLst>
          </p:cNvPr>
          <p:cNvSpPr txBox="1"/>
          <p:nvPr userDrawn="1"/>
        </p:nvSpPr>
        <p:spPr>
          <a:xfrm>
            <a:off x="5975131" y="-206528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Chart Placeholder 7">
            <a:extLst>
              <a:ext uri="{FF2B5EF4-FFF2-40B4-BE49-F238E27FC236}">
                <a16:creationId xmlns:a16="http://schemas.microsoft.com/office/drawing/2014/main" id="{13332894-A1E7-B641-9AE3-466AC9A950D3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7147559" y="2270125"/>
            <a:ext cx="4431665" cy="362108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BC602FC-EF6E-F84E-9EFC-DAA3C33B5C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7516" y="1257300"/>
            <a:ext cx="11001676" cy="66528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Heading style 50pt, 2 lines max</a:t>
            </a:r>
          </a:p>
        </p:txBody>
      </p:sp>
      <p:sp>
        <p:nvSpPr>
          <p:cNvPr id="22" name="Footer Placeholder 2">
            <a:extLst>
              <a:ext uri="{FF2B5EF4-FFF2-40B4-BE49-F238E27FC236}">
                <a16:creationId xmlns:a16="http://schemas.microsoft.com/office/drawing/2014/main" id="{3E5A7749-7A96-0549-9A01-187FBD5570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77517" y="6356350"/>
            <a:ext cx="7575884" cy="365125"/>
          </a:xfrm>
        </p:spPr>
        <p:txBody>
          <a:bodyPr/>
          <a:lstStyle>
            <a:lvl1pPr>
              <a:defRPr sz="1100"/>
            </a:lvl1pPr>
          </a:lstStyle>
          <a:p>
            <a:r>
              <a:rPr lang="en-US" dirty="0"/>
              <a:t>Oregon Public Defense Commission</a:t>
            </a:r>
          </a:p>
        </p:txBody>
      </p:sp>
      <p:sp>
        <p:nvSpPr>
          <p:cNvPr id="23" name="Slide Number Placeholder 3">
            <a:extLst>
              <a:ext uri="{FF2B5EF4-FFF2-40B4-BE49-F238E27FC236}">
                <a16:creationId xmlns:a16="http://schemas.microsoft.com/office/drawing/2014/main" id="{C1AB045C-A8B7-D644-B26D-1FA9D0B992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2968592" cy="365125"/>
          </a:xfrm>
        </p:spPr>
        <p:txBody>
          <a:bodyPr rIns="0"/>
          <a:lstStyle>
            <a:lvl1pPr>
              <a:defRPr sz="1100"/>
            </a:lvl1pPr>
          </a:lstStyle>
          <a:p>
            <a:fld id="{F3413C5C-533F-2741-B27D-D0343CC3C3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28AB7E7B-4089-174F-88C8-4045F2C835C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7850" y="450850"/>
            <a:ext cx="4710430" cy="458801"/>
          </a:xfrm>
        </p:spPr>
        <p:txBody>
          <a:bodyPr>
            <a:noAutofit/>
          </a:bodyPr>
          <a:lstStyle>
            <a:lvl1pPr>
              <a:defRPr sz="1600" b="1" i="0">
                <a:solidFill>
                  <a:schemeClr val="bg2"/>
                </a:solidFill>
                <a:latin typeface="Montserrat" pitchFamily="2" charset="77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CC39076-D9C5-7144-8214-387CC93AD797}"/>
              </a:ext>
            </a:extLst>
          </p:cNvPr>
          <p:cNvCxnSpPr>
            <a:cxnSpLocks/>
          </p:cNvCxnSpPr>
          <p:nvPr userDrawn="1"/>
        </p:nvCxnSpPr>
        <p:spPr>
          <a:xfrm flipH="1">
            <a:off x="655321" y="6351322"/>
            <a:ext cx="10923871" cy="0"/>
          </a:xfrm>
          <a:prstGeom prst="line">
            <a:avLst/>
          </a:prstGeom>
          <a:ln w="158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4504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ull sta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8E490C8-4F84-2345-AA49-DDDD2EF1823A}"/>
              </a:ext>
            </a:extLst>
          </p:cNvPr>
          <p:cNvSpPr/>
          <p:nvPr userDrawn="1"/>
        </p:nvSpPr>
        <p:spPr>
          <a:xfrm>
            <a:off x="8020764" y="1200757"/>
            <a:ext cx="3558428" cy="4714085"/>
          </a:xfrm>
          <a:prstGeom prst="rect">
            <a:avLst/>
          </a:prstGeom>
          <a:solidFill>
            <a:srgbClr val="F1F1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4975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001C883-115C-3343-A6C2-DE72F3F6F0F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7850" y="2963917"/>
            <a:ext cx="6828790" cy="292729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76600B01-B8EE-6B4B-9B69-3E9CF56B95B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64097" y="1628775"/>
            <a:ext cx="2671762" cy="950802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7000" b="1" i="0">
                <a:solidFill>
                  <a:schemeClr val="tx2"/>
                </a:solidFill>
                <a:latin typeface="Montserrat" pitchFamily="2" charset="77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X%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77AA457B-9435-0A4E-8322-DD53E342DD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64097" y="2758966"/>
            <a:ext cx="2671762" cy="272743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2400" b="1" i="0">
                <a:solidFill>
                  <a:schemeClr val="tx2"/>
                </a:solidFill>
                <a:latin typeface="Montserrat" pitchFamily="2" charset="77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Quote or pull stat to go here. Edit Master text style. Lorem ipsum dolor sit </a:t>
            </a:r>
            <a:r>
              <a:rPr lang="en-US" err="1"/>
              <a:t>amet</a:t>
            </a:r>
            <a:r>
              <a:rPr lang="en-US"/>
              <a:t>.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21915103-44D1-D941-8905-86AA0E42BA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7516" y="1257300"/>
            <a:ext cx="6829124" cy="1322277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Heading style #2 40pt, </a:t>
            </a:r>
            <a:br>
              <a:rPr lang="en-US"/>
            </a:br>
            <a:r>
              <a:rPr lang="en-US"/>
              <a:t>2 lines max</a:t>
            </a:r>
          </a:p>
        </p:txBody>
      </p:sp>
      <p:sp>
        <p:nvSpPr>
          <p:cNvPr id="26" name="Footer Placeholder 2">
            <a:extLst>
              <a:ext uri="{FF2B5EF4-FFF2-40B4-BE49-F238E27FC236}">
                <a16:creationId xmlns:a16="http://schemas.microsoft.com/office/drawing/2014/main" id="{3F93F3CC-D937-154D-9F45-3DF8B6C3FE5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77517" y="6356350"/>
            <a:ext cx="7575884" cy="365125"/>
          </a:xfrm>
        </p:spPr>
        <p:txBody>
          <a:bodyPr/>
          <a:lstStyle>
            <a:lvl1pPr>
              <a:defRPr sz="1100"/>
            </a:lvl1pPr>
          </a:lstStyle>
          <a:p>
            <a:r>
              <a:rPr lang="en-US" dirty="0"/>
              <a:t>Oregon Public Defense Commission</a:t>
            </a:r>
          </a:p>
        </p:txBody>
      </p:sp>
      <p:sp>
        <p:nvSpPr>
          <p:cNvPr id="27" name="Slide Number Placeholder 3">
            <a:extLst>
              <a:ext uri="{FF2B5EF4-FFF2-40B4-BE49-F238E27FC236}">
                <a16:creationId xmlns:a16="http://schemas.microsoft.com/office/drawing/2014/main" id="{0E63F33A-7845-BD47-B2A8-581FFADC04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2968592" cy="365125"/>
          </a:xfrm>
        </p:spPr>
        <p:txBody>
          <a:bodyPr rIns="0"/>
          <a:lstStyle>
            <a:lvl1pPr>
              <a:defRPr sz="1100"/>
            </a:lvl1pPr>
          </a:lstStyle>
          <a:p>
            <a:fld id="{F3413C5C-533F-2741-B27D-D0343CC3C3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17175771-D4AD-A34F-A35C-1BC5B629E0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7850" y="450850"/>
            <a:ext cx="4710430" cy="458801"/>
          </a:xfrm>
        </p:spPr>
        <p:txBody>
          <a:bodyPr>
            <a:noAutofit/>
          </a:bodyPr>
          <a:lstStyle>
            <a:lvl1pPr>
              <a:defRPr sz="1600" b="1" i="0">
                <a:solidFill>
                  <a:schemeClr val="bg2"/>
                </a:solidFill>
                <a:latin typeface="Montserrat" pitchFamily="2" charset="77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DA035A2-6D2C-7F4B-BDD6-7993B722706C}"/>
              </a:ext>
            </a:extLst>
          </p:cNvPr>
          <p:cNvCxnSpPr>
            <a:cxnSpLocks/>
          </p:cNvCxnSpPr>
          <p:nvPr userDrawn="1"/>
        </p:nvCxnSpPr>
        <p:spPr>
          <a:xfrm flipH="1">
            <a:off x="655321" y="6351322"/>
            <a:ext cx="10923871" cy="0"/>
          </a:xfrm>
          <a:prstGeom prst="line">
            <a:avLst/>
          </a:prstGeom>
          <a:ln w="158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6215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vy Call out and phot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CD914476-4BC5-D949-8C60-802A78234FB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33697" y="147638"/>
            <a:ext cx="6496378" cy="656143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DF8586F-0822-F649-ACA6-51D9978F8E79}"/>
              </a:ext>
            </a:extLst>
          </p:cNvPr>
          <p:cNvSpPr/>
          <p:nvPr userDrawn="1"/>
        </p:nvSpPr>
        <p:spPr>
          <a:xfrm>
            <a:off x="185351" y="147638"/>
            <a:ext cx="5162000" cy="656143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13BAEE-CD24-BC44-9D9F-D2C652028B4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77516" y="2341419"/>
            <a:ext cx="4461209" cy="3870470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01806E83-08B5-6043-817D-E77C18CCA73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7850" y="450850"/>
            <a:ext cx="4460875" cy="458801"/>
          </a:xfrm>
        </p:spPr>
        <p:txBody>
          <a:bodyPr>
            <a:noAutofit/>
          </a:bodyPr>
          <a:lstStyle>
            <a:lvl1pPr>
              <a:defRPr sz="1500" b="1" i="0">
                <a:solidFill>
                  <a:schemeClr val="bg1"/>
                </a:solidFill>
                <a:latin typeface="Montserrat" pitchFamily="2" charset="77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82A7CA7A-3AAD-FD4E-A340-ED7C21BECC5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7516" y="1380567"/>
            <a:ext cx="4461209" cy="669908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Call out text</a:t>
            </a:r>
          </a:p>
        </p:txBody>
      </p:sp>
    </p:spTree>
    <p:extLst>
      <p:ext uri="{BB962C8B-B14F-4D97-AF65-F5344CB8AC3E}">
        <p14:creationId xmlns:p14="http://schemas.microsoft.com/office/powerpoint/2010/main" val="4055818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2BA07B-492C-364A-981C-06C14FBDD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516" y="568411"/>
            <a:ext cx="6725327" cy="125721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04F319-1E4B-4743-9AD6-D628106A1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7516" y="2075935"/>
            <a:ext cx="11001676" cy="4101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4721AA-BC7C-4249-BB63-A0B6B0416A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77517" y="6356350"/>
            <a:ext cx="75758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1200" b="0" i="0" smtClean="0">
                <a:solidFill>
                  <a:schemeClr val="bg1">
                    <a:lumMod val="50000"/>
                  </a:schemeClr>
                </a:solidFill>
                <a:effectLst/>
                <a:latin typeface="Montserrat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Office of Public Defense Services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97C5E-A568-A145-A760-BFD3A93192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9685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bg1">
                    <a:lumMod val="50000"/>
                  </a:schemeClr>
                </a:solidFill>
                <a:latin typeface="Montserrat" pitchFamily="2" charset="77"/>
                <a:cs typeface="Arial" panose="020B0604020202020204" pitchFamily="34" charset="0"/>
              </a:defRPr>
            </a:lvl1pPr>
          </a:lstStyle>
          <a:p>
            <a:fld id="{F3413C5C-533F-2741-B27D-D0343CC3C3B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430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2" r:id="rId2"/>
    <p:sldLayoutId id="2147483691" r:id="rId3"/>
    <p:sldLayoutId id="2147483685" r:id="rId4"/>
    <p:sldLayoutId id="2147483696" r:id="rId5"/>
    <p:sldLayoutId id="2147483694" r:id="rId6"/>
    <p:sldLayoutId id="2147483693" r:id="rId7"/>
    <p:sldLayoutId id="2147483684" r:id="rId8"/>
    <p:sldLayoutId id="2147483686" r:id="rId9"/>
    <p:sldLayoutId id="2147483697" r:id="rId10"/>
    <p:sldLayoutId id="2147483688" r:id="rId11"/>
    <p:sldLayoutId id="2147483695" r:id="rId12"/>
    <p:sldLayoutId id="2147483689" r:id="rId13"/>
    <p:sldLayoutId id="2147483698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000" b="1" i="0" kern="1200">
          <a:solidFill>
            <a:srgbClr val="3F4975"/>
          </a:solidFill>
          <a:latin typeface="Montserrat" pitchFamily="2" charset="77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2800" b="0" i="0" kern="1200">
          <a:solidFill>
            <a:srgbClr val="373A36"/>
          </a:solidFill>
          <a:latin typeface="Montserrat" pitchFamily="2" charset="77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200"/>
        </a:spcAft>
        <a:buClr>
          <a:srgbClr val="3F4975"/>
        </a:buClr>
        <a:buSzPct val="115000"/>
        <a:buFont typeface="Arial" panose="020B0604020202020204" pitchFamily="34" charset="0"/>
        <a:buChar char="•"/>
        <a:defRPr sz="2400" b="0" i="0" kern="1200">
          <a:solidFill>
            <a:srgbClr val="373A36"/>
          </a:solidFill>
          <a:latin typeface="Montserrat" pitchFamily="2" charset="77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200"/>
        </a:spcAft>
        <a:buClr>
          <a:srgbClr val="3F4975"/>
        </a:buClr>
        <a:buSzPct val="115000"/>
        <a:buFont typeface="Arial" panose="020B0604020202020204" pitchFamily="34" charset="0"/>
        <a:buChar char="•"/>
        <a:defRPr sz="2000" b="0" i="0" kern="1200">
          <a:solidFill>
            <a:srgbClr val="373A36"/>
          </a:solidFill>
          <a:latin typeface="Montserrat" pitchFamily="2" charset="77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200"/>
        </a:spcAft>
        <a:buClr>
          <a:srgbClr val="3F4975"/>
        </a:buClr>
        <a:buSzPct val="115000"/>
        <a:buFont typeface="Arial" panose="020B0604020202020204" pitchFamily="34" charset="0"/>
        <a:buChar char="•"/>
        <a:defRPr sz="1800" b="0" i="0" kern="1200">
          <a:solidFill>
            <a:srgbClr val="373A36"/>
          </a:solidFill>
          <a:latin typeface="Montserrat" pitchFamily="2" charset="77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200"/>
        </a:spcAft>
        <a:buClr>
          <a:srgbClr val="3F4975"/>
        </a:buClr>
        <a:buSzPct val="115000"/>
        <a:buFont typeface="Arial" panose="020B0604020202020204" pitchFamily="34" charset="0"/>
        <a:buChar char="•"/>
        <a:defRPr sz="1800" b="0" i="0" kern="1200">
          <a:solidFill>
            <a:srgbClr val="373A36"/>
          </a:solidFill>
          <a:latin typeface="Montserrat" pitchFamily="2" charset="77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Admin.Rules@OPDC.state.or.us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985D27C-406A-2149-A130-FB7F5FC86C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3F4975"/>
                </a:solidFill>
              </a:rPr>
              <a:t>Oregon Public Defense Commission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C609F6-B769-7748-80C1-83D7C0B703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9291" y="3452359"/>
            <a:ext cx="3339031" cy="1900226"/>
          </a:xfrm>
        </p:spPr>
        <p:txBody>
          <a:bodyPr/>
          <a:lstStyle/>
          <a:p>
            <a:r>
              <a:rPr lang="en-US" sz="2000" dirty="0">
                <a:solidFill>
                  <a:schemeClr val="tx2"/>
                </a:solidFill>
              </a:rPr>
              <a:t>Oregon Administrative Rules and Rules Advisory Committee Office Hours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7AA51-D901-CF47-ACDC-8B00AD84821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19290" y="5594476"/>
            <a:ext cx="3230954" cy="546627"/>
          </a:xfrm>
        </p:spPr>
        <p:txBody>
          <a:bodyPr/>
          <a:lstStyle/>
          <a:p>
            <a:r>
              <a:rPr lang="en-US" sz="2000" dirty="0">
                <a:solidFill>
                  <a:schemeClr val="tx2"/>
                </a:solidFill>
              </a:rPr>
              <a:t>April 2025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C13357-70F2-894B-B621-19DF716ECED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Jennifer Bell</a:t>
            </a:r>
          </a:p>
          <a:p>
            <a:r>
              <a:rPr lang="en-US" b="0" dirty="0"/>
              <a:t>OPDC Rules and Records Retention Coordinator</a:t>
            </a:r>
          </a:p>
          <a:p>
            <a:endParaRPr lang="en-US" b="0" dirty="0"/>
          </a:p>
          <a:p>
            <a:r>
              <a:rPr lang="en-US" dirty="0"/>
              <a:t>Heather Kessinger</a:t>
            </a:r>
          </a:p>
          <a:p>
            <a:r>
              <a:rPr lang="en-US" b="0" dirty="0"/>
              <a:t>OPDC Senior Policy Analyst</a:t>
            </a:r>
          </a:p>
        </p:txBody>
      </p:sp>
    </p:spTree>
    <p:extLst>
      <p:ext uri="{BB962C8B-B14F-4D97-AF65-F5344CB8AC3E}">
        <p14:creationId xmlns:p14="http://schemas.microsoft.com/office/powerpoint/2010/main" val="3318484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5B004-4D04-E44D-80DF-8EC5EA3B2C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614" y="1327481"/>
            <a:ext cx="10139610" cy="1188327"/>
          </a:xfrm>
        </p:spPr>
        <p:txBody>
          <a:bodyPr/>
          <a:lstStyle/>
          <a:p>
            <a:r>
              <a:rPr lang="en-US" dirty="0"/>
              <a:t>Thank you.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15C3A-9CA8-9421-6ADF-09A1CAFF2599}"/>
              </a:ext>
            </a:extLst>
          </p:cNvPr>
          <p:cNvSpPr txBox="1"/>
          <p:nvPr/>
        </p:nvSpPr>
        <p:spPr>
          <a:xfrm>
            <a:off x="2475570" y="3869273"/>
            <a:ext cx="45794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Montserrat" panose="00000500000000000000" pitchFamily="2" charset="0"/>
              </a:rPr>
              <a:t>For questions, please contact the OPDC Rules Coordinator Jennifer Bell by calling 503-991-9417 or emailing Admin.Rules@opdc.state.or.us.</a:t>
            </a:r>
          </a:p>
        </p:txBody>
      </p:sp>
    </p:spTree>
    <p:extLst>
      <p:ext uri="{BB962C8B-B14F-4D97-AF65-F5344CB8AC3E}">
        <p14:creationId xmlns:p14="http://schemas.microsoft.com/office/powerpoint/2010/main" val="2896266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92AFC6-9700-AF48-9FFB-81573EBD2B7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53482" y="1774128"/>
            <a:ext cx="4607545" cy="297815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4400" dirty="0"/>
              <a:t>Oregon Administrative Rules (OARS): An Overview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B4E247-04EC-1211-5E37-4C07CA36CE93}"/>
              </a:ext>
            </a:extLst>
          </p:cNvPr>
          <p:cNvSpPr txBox="1"/>
          <p:nvPr/>
        </p:nvSpPr>
        <p:spPr>
          <a:xfrm>
            <a:off x="5746594" y="773152"/>
            <a:ext cx="608856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Montserrat" panose="00000500000000000000" pitchFamily="2" charset="0"/>
              </a:rPr>
              <a:t>Oregon law defines a “rule” as “any agency directive, standard, regulation, or statement of general applicability that implements, interprets, or prescribes law or policy, or describes the procedure or practice requirements of any agency.”</a:t>
            </a:r>
          </a:p>
          <a:p>
            <a:r>
              <a:rPr lang="en-US" dirty="0">
                <a:latin typeface="Montserrat" panose="00000500000000000000" pitchFamily="2" charset="0"/>
              </a:rPr>
              <a:t>	</a:t>
            </a:r>
            <a:r>
              <a:rPr lang="en-US" i="1" dirty="0">
                <a:latin typeface="Montserrat" panose="00000500000000000000" pitchFamily="2" charset="0"/>
              </a:rPr>
              <a:t>~ ORS 183.310(9)</a:t>
            </a:r>
          </a:p>
          <a:p>
            <a:endParaRPr lang="en-US" i="1" dirty="0">
              <a:latin typeface="Montserrat" panose="00000500000000000000" pitchFamily="2" charset="0"/>
            </a:endParaRPr>
          </a:p>
          <a:p>
            <a:endParaRPr lang="en-US" i="1" dirty="0">
              <a:latin typeface="Montserrat" panose="00000500000000000000" pitchFamily="2" charset="0"/>
            </a:endParaRPr>
          </a:p>
          <a:p>
            <a:r>
              <a:rPr lang="en-US" dirty="0">
                <a:latin typeface="Montserrat" panose="00000500000000000000" pitchFamily="2" charset="0"/>
              </a:rPr>
              <a:t>The requirements for these rules is very specifically detailed in ORS Chapter 183 – Administrative Procedures Act; Review of Rules.</a:t>
            </a:r>
          </a:p>
          <a:p>
            <a:endParaRPr lang="en-US" dirty="0">
              <a:latin typeface="Montserrat" panose="00000500000000000000" pitchFamily="2" charset="0"/>
            </a:endParaRPr>
          </a:p>
          <a:p>
            <a:endParaRPr lang="en-US" dirty="0">
              <a:latin typeface="Montserrat" panose="00000500000000000000" pitchFamily="2" charset="0"/>
            </a:endParaRPr>
          </a:p>
          <a:p>
            <a:r>
              <a:rPr lang="en-US" dirty="0">
                <a:latin typeface="Montserrat" panose="00000500000000000000" pitchFamily="2" charset="0"/>
              </a:rPr>
              <a:t>All rules must be vetted by the Department of Justice (DOJ), submitted for Legislative review, posted for public comment, presented to a Rules Advisory Committee (RAC), and approved by the Secretary of State prior to becoming effective.</a:t>
            </a:r>
          </a:p>
        </p:txBody>
      </p:sp>
    </p:spTree>
    <p:extLst>
      <p:ext uri="{BB962C8B-B14F-4D97-AF65-F5344CB8AC3E}">
        <p14:creationId xmlns:p14="http://schemas.microsoft.com/office/powerpoint/2010/main" val="3412887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10999FE-6B09-0C42-9F94-0266A989A59F}"/>
              </a:ext>
            </a:extLst>
          </p:cNvPr>
          <p:cNvSpPr txBox="1"/>
          <p:nvPr/>
        </p:nvSpPr>
        <p:spPr>
          <a:xfrm>
            <a:off x="2962628" y="273618"/>
            <a:ext cx="627126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latin typeface="Montserrat" pitchFamily="2" charset="77"/>
              </a:rPr>
              <a:t>Why Another Layer?</a:t>
            </a:r>
          </a:p>
        </p:txBody>
      </p:sp>
      <p:sp>
        <p:nvSpPr>
          <p:cNvPr id="4" name="Freeform: Shape 27">
            <a:extLst>
              <a:ext uri="{FF2B5EF4-FFF2-40B4-BE49-F238E27FC236}">
                <a16:creationId xmlns:a16="http://schemas.microsoft.com/office/drawing/2014/main" id="{C78DBB32-A744-BE44-83CB-5AB83CC052B6}"/>
              </a:ext>
            </a:extLst>
          </p:cNvPr>
          <p:cNvSpPr>
            <a:spLocks/>
          </p:cNvSpPr>
          <p:nvPr/>
        </p:nvSpPr>
        <p:spPr bwMode="auto">
          <a:xfrm>
            <a:off x="1588" y="2271707"/>
            <a:ext cx="4438531" cy="1059830"/>
          </a:xfrm>
          <a:custGeom>
            <a:avLst/>
            <a:gdLst>
              <a:gd name="connsiteX0" fmla="*/ 0 w 4458263"/>
              <a:gd name="connsiteY0" fmla="*/ 0 h 1060106"/>
              <a:gd name="connsiteX1" fmla="*/ 1180805 w 4458263"/>
              <a:gd name="connsiteY1" fmla="*/ 0 h 1060106"/>
              <a:gd name="connsiteX2" fmla="*/ 1459259 w 4458263"/>
              <a:gd name="connsiteY2" fmla="*/ 0 h 1060106"/>
              <a:gd name="connsiteX3" fmla="*/ 1463559 w 4458263"/>
              <a:gd name="connsiteY3" fmla="*/ 0 h 1060106"/>
              <a:gd name="connsiteX4" fmla="*/ 1474797 w 4458263"/>
              <a:gd name="connsiteY4" fmla="*/ 0 h 1060106"/>
              <a:gd name="connsiteX5" fmla="*/ 1493657 w 4458263"/>
              <a:gd name="connsiteY5" fmla="*/ 0 h 1060106"/>
              <a:gd name="connsiteX6" fmla="*/ 1575351 w 4458263"/>
              <a:gd name="connsiteY6" fmla="*/ 0 h 1060106"/>
              <a:gd name="connsiteX7" fmla="*/ 1734440 w 4458263"/>
              <a:gd name="connsiteY7" fmla="*/ 0 h 1060106"/>
              <a:gd name="connsiteX8" fmla="*/ 1813936 w 4458263"/>
              <a:gd name="connsiteY8" fmla="*/ 0 h 1060106"/>
              <a:gd name="connsiteX9" fmla="*/ 1851069 w 4458263"/>
              <a:gd name="connsiteY9" fmla="*/ 0 h 1060106"/>
              <a:gd name="connsiteX10" fmla="*/ 1996722 w 4458263"/>
              <a:gd name="connsiteY10" fmla="*/ 0 h 1060106"/>
              <a:gd name="connsiteX11" fmla="*/ 2174622 w 4458263"/>
              <a:gd name="connsiteY11" fmla="*/ 0 h 1060106"/>
              <a:gd name="connsiteX12" fmla="*/ 2201446 w 4458263"/>
              <a:gd name="connsiteY12" fmla="*/ 0 h 1060106"/>
              <a:gd name="connsiteX13" fmla="*/ 2387994 w 4458263"/>
              <a:gd name="connsiteY13" fmla="*/ 0 h 1060106"/>
              <a:gd name="connsiteX14" fmla="*/ 3660705 w 4458263"/>
              <a:gd name="connsiteY14" fmla="*/ 0 h 1060106"/>
              <a:gd name="connsiteX15" fmla="*/ 4458263 w 4458263"/>
              <a:gd name="connsiteY15" fmla="*/ 1060106 h 1060106"/>
              <a:gd name="connsiteX16" fmla="*/ 3193058 w 4458263"/>
              <a:gd name="connsiteY16" fmla="*/ 1060106 h 1060106"/>
              <a:gd name="connsiteX17" fmla="*/ 2999004 w 4458263"/>
              <a:gd name="connsiteY17" fmla="*/ 1060106 h 1060106"/>
              <a:gd name="connsiteX18" fmla="*/ 2952145 w 4458263"/>
              <a:gd name="connsiteY18" fmla="*/ 1060106 h 1060106"/>
              <a:gd name="connsiteX19" fmla="*/ 2849667 w 4458263"/>
              <a:gd name="connsiteY19" fmla="*/ 1060106 h 1060106"/>
              <a:gd name="connsiteX20" fmla="*/ 2840854 w 4458263"/>
              <a:gd name="connsiteY20" fmla="*/ 1060106 h 1060106"/>
              <a:gd name="connsiteX21" fmla="*/ 2465246 w 4458263"/>
              <a:gd name="connsiteY21" fmla="*/ 1060106 h 1060106"/>
              <a:gd name="connsiteX22" fmla="*/ 2449165 w 4458263"/>
              <a:gd name="connsiteY22" fmla="*/ 1060106 h 1060106"/>
              <a:gd name="connsiteX23" fmla="*/ 2266825 w 4458263"/>
              <a:gd name="connsiteY23" fmla="*/ 1060106 h 1060106"/>
              <a:gd name="connsiteX24" fmla="*/ 2024474 w 4458263"/>
              <a:gd name="connsiteY24" fmla="*/ 1060106 h 1060106"/>
              <a:gd name="connsiteX25" fmla="*/ 1987160 w 4458263"/>
              <a:gd name="connsiteY25" fmla="*/ 1060106 h 1060106"/>
              <a:gd name="connsiteX26" fmla="*/ 1733799 w 4458263"/>
              <a:gd name="connsiteY26" fmla="*/ 1060106 h 1060106"/>
              <a:gd name="connsiteX27" fmla="*/ 1459259 w 4458263"/>
              <a:gd name="connsiteY27" fmla="*/ 1060106 h 1060106"/>
              <a:gd name="connsiteX28" fmla="*/ 1390407 w 4458263"/>
              <a:gd name="connsiteY28" fmla="*/ 1060106 h 1060106"/>
              <a:gd name="connsiteX29" fmla="*/ 0 w 4458263"/>
              <a:gd name="connsiteY29" fmla="*/ 1060106 h 1060106"/>
              <a:gd name="connsiteX30" fmla="*/ 0 w 4458263"/>
              <a:gd name="connsiteY30" fmla="*/ 0 h 1060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4458263" h="1060106">
                <a:moveTo>
                  <a:pt x="0" y="0"/>
                </a:moveTo>
                <a:cubicBezTo>
                  <a:pt x="0" y="0"/>
                  <a:pt x="0" y="0"/>
                  <a:pt x="1180805" y="0"/>
                </a:cubicBezTo>
                <a:lnTo>
                  <a:pt x="1459259" y="0"/>
                </a:lnTo>
                <a:lnTo>
                  <a:pt x="1463559" y="0"/>
                </a:lnTo>
                <a:lnTo>
                  <a:pt x="1474797" y="0"/>
                </a:lnTo>
                <a:lnTo>
                  <a:pt x="1493657" y="0"/>
                </a:lnTo>
                <a:lnTo>
                  <a:pt x="1575351" y="0"/>
                </a:lnTo>
                <a:lnTo>
                  <a:pt x="1734440" y="0"/>
                </a:lnTo>
                <a:lnTo>
                  <a:pt x="1813936" y="0"/>
                </a:lnTo>
                <a:lnTo>
                  <a:pt x="1851069" y="0"/>
                </a:lnTo>
                <a:lnTo>
                  <a:pt x="1996722" y="0"/>
                </a:lnTo>
                <a:lnTo>
                  <a:pt x="2174622" y="0"/>
                </a:lnTo>
                <a:lnTo>
                  <a:pt x="2201446" y="0"/>
                </a:lnTo>
                <a:lnTo>
                  <a:pt x="2387994" y="0"/>
                </a:lnTo>
                <a:cubicBezTo>
                  <a:pt x="2697573" y="0"/>
                  <a:pt x="3110344" y="0"/>
                  <a:pt x="3660705" y="0"/>
                </a:cubicBezTo>
                <a:cubicBezTo>
                  <a:pt x="3795964" y="140102"/>
                  <a:pt x="4127113" y="504368"/>
                  <a:pt x="4458263" y="1060106"/>
                </a:cubicBezTo>
                <a:cubicBezTo>
                  <a:pt x="4458263" y="1060106"/>
                  <a:pt x="4458263" y="1060106"/>
                  <a:pt x="3193058" y="1060106"/>
                </a:cubicBezTo>
                <a:lnTo>
                  <a:pt x="2999004" y="1060106"/>
                </a:lnTo>
                <a:cubicBezTo>
                  <a:pt x="2999004" y="1060106"/>
                  <a:pt x="2999004" y="1060106"/>
                  <a:pt x="2952145" y="1060106"/>
                </a:cubicBezTo>
                <a:lnTo>
                  <a:pt x="2849667" y="1060106"/>
                </a:lnTo>
                <a:lnTo>
                  <a:pt x="2840854" y="1060106"/>
                </a:lnTo>
                <a:cubicBezTo>
                  <a:pt x="2761778" y="1060106"/>
                  <a:pt x="2643165" y="1060106"/>
                  <a:pt x="2465246" y="1060106"/>
                </a:cubicBezTo>
                <a:lnTo>
                  <a:pt x="2449165" y="1060106"/>
                </a:lnTo>
                <a:lnTo>
                  <a:pt x="2266825" y="1060106"/>
                </a:lnTo>
                <a:cubicBezTo>
                  <a:pt x="2193608" y="1060106"/>
                  <a:pt x="2113068" y="1060106"/>
                  <a:pt x="2024474" y="1060106"/>
                </a:cubicBezTo>
                <a:lnTo>
                  <a:pt x="1987160" y="1060106"/>
                </a:lnTo>
                <a:lnTo>
                  <a:pt x="1733799" y="1060106"/>
                </a:lnTo>
                <a:lnTo>
                  <a:pt x="1459259" y="1060106"/>
                </a:lnTo>
                <a:lnTo>
                  <a:pt x="1390407" y="1060106"/>
                </a:lnTo>
                <a:cubicBezTo>
                  <a:pt x="1019193" y="1060106"/>
                  <a:pt x="562313" y="1060106"/>
                  <a:pt x="0" y="1060106"/>
                </a:cubicBezTo>
                <a:cubicBezTo>
                  <a:pt x="0" y="1060106"/>
                  <a:pt x="0" y="106010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  <a:noAutofit/>
          </a:bodyPr>
          <a:lstStyle/>
          <a:p>
            <a:endParaRPr lang="id-ID" sz="3599" dirty="0">
              <a:latin typeface="Montserrat Light" pitchFamily="2" charset="77"/>
            </a:endParaRPr>
          </a:p>
        </p:txBody>
      </p:sp>
      <p:sp>
        <p:nvSpPr>
          <p:cNvPr id="5" name="Freeform 33">
            <a:extLst>
              <a:ext uri="{FF2B5EF4-FFF2-40B4-BE49-F238E27FC236}">
                <a16:creationId xmlns:a16="http://schemas.microsoft.com/office/drawing/2014/main" id="{2D479834-8233-8D4A-AAB6-9A2FB88CEED7}"/>
              </a:ext>
            </a:extLst>
          </p:cNvPr>
          <p:cNvSpPr>
            <a:spLocks/>
          </p:cNvSpPr>
          <p:nvPr/>
        </p:nvSpPr>
        <p:spPr bwMode="auto">
          <a:xfrm>
            <a:off x="4721227" y="3324750"/>
            <a:ext cx="2722243" cy="1134950"/>
          </a:xfrm>
          <a:custGeom>
            <a:avLst/>
            <a:gdLst>
              <a:gd name="T0" fmla="*/ 287 w 584"/>
              <a:gd name="T1" fmla="*/ 243 h 243"/>
              <a:gd name="T2" fmla="*/ 498 w 584"/>
              <a:gd name="T3" fmla="*/ 208 h 243"/>
              <a:gd name="T4" fmla="*/ 584 w 584"/>
              <a:gd name="T5" fmla="*/ 0 h 243"/>
              <a:gd name="T6" fmla="*/ 291 w 584"/>
              <a:gd name="T7" fmla="*/ 33 h 243"/>
              <a:gd name="T8" fmla="*/ 0 w 584"/>
              <a:gd name="T9" fmla="*/ 0 h 243"/>
              <a:gd name="T10" fmla="*/ 84 w 584"/>
              <a:gd name="T11" fmla="*/ 211 h 243"/>
              <a:gd name="T12" fmla="*/ 287 w 584"/>
              <a:gd name="T13" fmla="*/ 243 h 2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84" h="243">
                <a:moveTo>
                  <a:pt x="287" y="243"/>
                </a:moveTo>
                <a:cubicBezTo>
                  <a:pt x="379" y="243"/>
                  <a:pt x="458" y="229"/>
                  <a:pt x="498" y="208"/>
                </a:cubicBezTo>
                <a:cubicBezTo>
                  <a:pt x="519" y="141"/>
                  <a:pt x="547" y="71"/>
                  <a:pt x="584" y="0"/>
                </a:cubicBezTo>
                <a:cubicBezTo>
                  <a:pt x="526" y="19"/>
                  <a:pt x="417" y="33"/>
                  <a:pt x="291" y="33"/>
                </a:cubicBezTo>
                <a:cubicBezTo>
                  <a:pt x="167" y="33"/>
                  <a:pt x="59" y="20"/>
                  <a:pt x="0" y="0"/>
                </a:cubicBezTo>
                <a:cubicBezTo>
                  <a:pt x="29" y="60"/>
                  <a:pt x="59" y="130"/>
                  <a:pt x="84" y="211"/>
                </a:cubicBezTo>
                <a:cubicBezTo>
                  <a:pt x="125" y="231"/>
                  <a:pt x="201" y="243"/>
                  <a:pt x="287" y="243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id-ID" sz="3599" dirty="0">
              <a:latin typeface="Montserrat Light" pitchFamily="2" charset="77"/>
            </a:endParaRPr>
          </a:p>
        </p:txBody>
      </p:sp>
      <p:sp>
        <p:nvSpPr>
          <p:cNvPr id="6" name="Freeform 34">
            <a:extLst>
              <a:ext uri="{FF2B5EF4-FFF2-40B4-BE49-F238E27FC236}">
                <a16:creationId xmlns:a16="http://schemas.microsoft.com/office/drawing/2014/main" id="{2027796A-3F5F-1949-A512-DE994168C138}"/>
              </a:ext>
            </a:extLst>
          </p:cNvPr>
          <p:cNvSpPr>
            <a:spLocks/>
          </p:cNvSpPr>
          <p:nvPr/>
        </p:nvSpPr>
        <p:spPr bwMode="auto">
          <a:xfrm>
            <a:off x="5112922" y="4288306"/>
            <a:ext cx="1930228" cy="1120251"/>
          </a:xfrm>
          <a:custGeom>
            <a:avLst/>
            <a:gdLst>
              <a:gd name="T0" fmla="*/ 203 w 414"/>
              <a:gd name="T1" fmla="*/ 35 h 240"/>
              <a:gd name="T2" fmla="*/ 0 w 414"/>
              <a:gd name="T3" fmla="*/ 3 h 240"/>
              <a:gd name="T4" fmla="*/ 46 w 414"/>
              <a:gd name="T5" fmla="*/ 204 h 240"/>
              <a:gd name="T6" fmla="*/ 49 w 414"/>
              <a:gd name="T7" fmla="*/ 215 h 240"/>
              <a:gd name="T8" fmla="*/ 205 w 414"/>
              <a:gd name="T9" fmla="*/ 240 h 240"/>
              <a:gd name="T10" fmla="*/ 354 w 414"/>
              <a:gd name="T11" fmla="*/ 217 h 240"/>
              <a:gd name="T12" fmla="*/ 362 w 414"/>
              <a:gd name="T13" fmla="*/ 214 h 240"/>
              <a:gd name="T14" fmla="*/ 376 w 414"/>
              <a:gd name="T15" fmla="*/ 139 h 240"/>
              <a:gd name="T16" fmla="*/ 414 w 414"/>
              <a:gd name="T17" fmla="*/ 0 h 240"/>
              <a:gd name="T18" fmla="*/ 203 w 414"/>
              <a:gd name="T19" fmla="*/ 35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14" h="240">
                <a:moveTo>
                  <a:pt x="203" y="35"/>
                </a:moveTo>
                <a:cubicBezTo>
                  <a:pt x="117" y="35"/>
                  <a:pt x="41" y="23"/>
                  <a:pt x="0" y="3"/>
                </a:cubicBezTo>
                <a:cubicBezTo>
                  <a:pt x="18" y="64"/>
                  <a:pt x="35" y="131"/>
                  <a:pt x="46" y="204"/>
                </a:cubicBezTo>
                <a:cubicBezTo>
                  <a:pt x="47" y="208"/>
                  <a:pt x="48" y="211"/>
                  <a:pt x="49" y="215"/>
                </a:cubicBezTo>
                <a:cubicBezTo>
                  <a:pt x="85" y="230"/>
                  <a:pt x="142" y="240"/>
                  <a:pt x="205" y="240"/>
                </a:cubicBezTo>
                <a:cubicBezTo>
                  <a:pt x="264" y="240"/>
                  <a:pt x="317" y="231"/>
                  <a:pt x="354" y="217"/>
                </a:cubicBezTo>
                <a:cubicBezTo>
                  <a:pt x="357" y="216"/>
                  <a:pt x="359" y="215"/>
                  <a:pt x="362" y="214"/>
                </a:cubicBezTo>
                <a:cubicBezTo>
                  <a:pt x="366" y="190"/>
                  <a:pt x="371" y="165"/>
                  <a:pt x="376" y="139"/>
                </a:cubicBezTo>
                <a:cubicBezTo>
                  <a:pt x="386" y="96"/>
                  <a:pt x="398" y="49"/>
                  <a:pt x="414" y="0"/>
                </a:cubicBezTo>
                <a:cubicBezTo>
                  <a:pt x="374" y="21"/>
                  <a:pt x="295" y="35"/>
                  <a:pt x="203" y="35"/>
                </a:cubicBezTo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id-ID" sz="3599" dirty="0">
              <a:latin typeface="Montserrat Light" pitchFamily="2" charset="77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39A5F23-041B-5646-A6F9-7F552754F641}"/>
              </a:ext>
            </a:extLst>
          </p:cNvPr>
          <p:cNvGrpSpPr/>
          <p:nvPr/>
        </p:nvGrpSpPr>
        <p:grpSpPr>
          <a:xfrm>
            <a:off x="3990904" y="1894007"/>
            <a:ext cx="4207126" cy="1585062"/>
            <a:chOff x="3990355" y="1893606"/>
            <a:chExt cx="4208222" cy="1585475"/>
          </a:xfrm>
        </p:grpSpPr>
        <p:sp>
          <p:nvSpPr>
            <p:cNvPr id="8" name="Freeform 31">
              <a:extLst>
                <a:ext uri="{FF2B5EF4-FFF2-40B4-BE49-F238E27FC236}">
                  <a16:creationId xmlns:a16="http://schemas.microsoft.com/office/drawing/2014/main" id="{C5317497-828D-1B46-9983-0609C1E64AF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0355" y="1893606"/>
              <a:ext cx="4208222" cy="612542"/>
            </a:xfrm>
            <a:custGeom>
              <a:avLst/>
              <a:gdLst>
                <a:gd name="T0" fmla="*/ 452 w 903"/>
                <a:gd name="T1" fmla="*/ 0 h 131"/>
                <a:gd name="T2" fmla="*/ 0 w 903"/>
                <a:gd name="T3" fmla="*/ 65 h 131"/>
                <a:gd name="T4" fmla="*/ 11 w 903"/>
                <a:gd name="T5" fmla="*/ 80 h 131"/>
                <a:gd name="T6" fmla="*/ 452 w 903"/>
                <a:gd name="T7" fmla="*/ 131 h 131"/>
                <a:gd name="T8" fmla="*/ 686 w 903"/>
                <a:gd name="T9" fmla="*/ 121 h 131"/>
                <a:gd name="T10" fmla="*/ 686 w 903"/>
                <a:gd name="T11" fmla="*/ 121 h 131"/>
                <a:gd name="T12" fmla="*/ 753 w 903"/>
                <a:gd name="T13" fmla="*/ 114 h 131"/>
                <a:gd name="T14" fmla="*/ 753 w 903"/>
                <a:gd name="T15" fmla="*/ 114 h 131"/>
                <a:gd name="T16" fmla="*/ 760 w 903"/>
                <a:gd name="T17" fmla="*/ 113 h 131"/>
                <a:gd name="T18" fmla="*/ 761 w 903"/>
                <a:gd name="T19" fmla="*/ 113 h 131"/>
                <a:gd name="T20" fmla="*/ 768 w 903"/>
                <a:gd name="T21" fmla="*/ 112 h 131"/>
                <a:gd name="T22" fmla="*/ 768 w 903"/>
                <a:gd name="T23" fmla="*/ 112 h 131"/>
                <a:gd name="T24" fmla="*/ 775 w 903"/>
                <a:gd name="T25" fmla="*/ 111 h 131"/>
                <a:gd name="T26" fmla="*/ 776 w 903"/>
                <a:gd name="T27" fmla="*/ 111 h 131"/>
                <a:gd name="T28" fmla="*/ 783 w 903"/>
                <a:gd name="T29" fmla="*/ 110 h 131"/>
                <a:gd name="T30" fmla="*/ 783 w 903"/>
                <a:gd name="T31" fmla="*/ 110 h 131"/>
                <a:gd name="T32" fmla="*/ 893 w 903"/>
                <a:gd name="T33" fmla="*/ 80 h 131"/>
                <a:gd name="T34" fmla="*/ 903 w 903"/>
                <a:gd name="T35" fmla="*/ 65 h 131"/>
                <a:gd name="T36" fmla="*/ 452 w 903"/>
                <a:gd name="T37" fmla="*/ 0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03" h="131">
                  <a:moveTo>
                    <a:pt x="452" y="0"/>
                  </a:moveTo>
                  <a:cubicBezTo>
                    <a:pt x="203" y="0"/>
                    <a:pt x="0" y="29"/>
                    <a:pt x="0" y="65"/>
                  </a:cubicBezTo>
                  <a:cubicBezTo>
                    <a:pt x="0" y="70"/>
                    <a:pt x="4" y="75"/>
                    <a:pt x="11" y="80"/>
                  </a:cubicBezTo>
                  <a:cubicBezTo>
                    <a:pt x="56" y="109"/>
                    <a:pt x="236" y="131"/>
                    <a:pt x="452" y="131"/>
                  </a:cubicBezTo>
                  <a:cubicBezTo>
                    <a:pt x="538" y="131"/>
                    <a:pt x="618" y="127"/>
                    <a:pt x="686" y="121"/>
                  </a:cubicBezTo>
                  <a:cubicBezTo>
                    <a:pt x="686" y="121"/>
                    <a:pt x="686" y="121"/>
                    <a:pt x="686" y="121"/>
                  </a:cubicBezTo>
                  <a:cubicBezTo>
                    <a:pt x="710" y="119"/>
                    <a:pt x="732" y="117"/>
                    <a:pt x="753" y="114"/>
                  </a:cubicBezTo>
                  <a:cubicBezTo>
                    <a:pt x="753" y="114"/>
                    <a:pt x="753" y="114"/>
                    <a:pt x="753" y="114"/>
                  </a:cubicBezTo>
                  <a:cubicBezTo>
                    <a:pt x="756" y="114"/>
                    <a:pt x="758" y="114"/>
                    <a:pt x="760" y="113"/>
                  </a:cubicBezTo>
                  <a:cubicBezTo>
                    <a:pt x="761" y="113"/>
                    <a:pt x="761" y="113"/>
                    <a:pt x="761" y="113"/>
                  </a:cubicBezTo>
                  <a:cubicBezTo>
                    <a:pt x="763" y="113"/>
                    <a:pt x="766" y="113"/>
                    <a:pt x="768" y="112"/>
                  </a:cubicBezTo>
                  <a:cubicBezTo>
                    <a:pt x="768" y="112"/>
                    <a:pt x="768" y="112"/>
                    <a:pt x="768" y="112"/>
                  </a:cubicBezTo>
                  <a:cubicBezTo>
                    <a:pt x="771" y="112"/>
                    <a:pt x="773" y="111"/>
                    <a:pt x="775" y="111"/>
                  </a:cubicBezTo>
                  <a:cubicBezTo>
                    <a:pt x="776" y="111"/>
                    <a:pt x="776" y="111"/>
                    <a:pt x="776" y="111"/>
                  </a:cubicBezTo>
                  <a:cubicBezTo>
                    <a:pt x="778" y="111"/>
                    <a:pt x="780" y="110"/>
                    <a:pt x="783" y="110"/>
                  </a:cubicBezTo>
                  <a:cubicBezTo>
                    <a:pt x="783" y="110"/>
                    <a:pt x="783" y="110"/>
                    <a:pt x="783" y="110"/>
                  </a:cubicBezTo>
                  <a:cubicBezTo>
                    <a:pt x="836" y="102"/>
                    <a:pt x="875" y="91"/>
                    <a:pt x="893" y="80"/>
                  </a:cubicBezTo>
                  <a:cubicBezTo>
                    <a:pt x="900" y="75"/>
                    <a:pt x="903" y="70"/>
                    <a:pt x="903" y="65"/>
                  </a:cubicBezTo>
                  <a:cubicBezTo>
                    <a:pt x="903" y="29"/>
                    <a:pt x="701" y="0"/>
                    <a:pt x="452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Montserrat Light" pitchFamily="2" charset="77"/>
              </a:endParaRPr>
            </a:p>
          </p:txBody>
        </p:sp>
        <p:sp>
          <p:nvSpPr>
            <p:cNvPr id="9" name="Oval 32">
              <a:extLst>
                <a:ext uri="{FF2B5EF4-FFF2-40B4-BE49-F238E27FC236}">
                  <a16:creationId xmlns:a16="http://schemas.microsoft.com/office/drawing/2014/main" id="{D5ACA616-3724-4549-83CD-55BDED2B4C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3931" y="2053551"/>
              <a:ext cx="2857153" cy="34139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Montserrat Light" pitchFamily="2" charset="77"/>
              </a:endParaRPr>
            </a:p>
          </p:txBody>
        </p:sp>
        <p:sp>
          <p:nvSpPr>
            <p:cNvPr id="10" name="Freeform 35">
              <a:extLst>
                <a:ext uri="{FF2B5EF4-FFF2-40B4-BE49-F238E27FC236}">
                  <a16:creationId xmlns:a16="http://schemas.microsoft.com/office/drawing/2014/main" id="{03F1CCBC-5344-794A-A7CD-EDED555D95C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2625" y="2265431"/>
              <a:ext cx="4108687" cy="1213650"/>
            </a:xfrm>
            <a:custGeom>
              <a:avLst/>
              <a:gdLst>
                <a:gd name="T0" fmla="*/ 882 w 882"/>
                <a:gd name="T1" fmla="*/ 0 h 260"/>
                <a:gd name="T2" fmla="*/ 798 w 882"/>
                <a:gd name="T3" fmla="*/ 25 h 260"/>
                <a:gd name="T4" fmla="*/ 675 w 882"/>
                <a:gd name="T5" fmla="*/ 41 h 260"/>
                <a:gd name="T6" fmla="*/ 441 w 882"/>
                <a:gd name="T7" fmla="*/ 51 h 260"/>
                <a:gd name="T8" fmla="*/ 0 w 882"/>
                <a:gd name="T9" fmla="*/ 0 h 260"/>
                <a:gd name="T10" fmla="*/ 0 w 882"/>
                <a:gd name="T11" fmla="*/ 0 h 260"/>
                <a:gd name="T12" fmla="*/ 146 w 882"/>
                <a:gd name="T13" fmla="*/ 227 h 260"/>
                <a:gd name="T14" fmla="*/ 437 w 882"/>
                <a:gd name="T15" fmla="*/ 260 h 260"/>
                <a:gd name="T16" fmla="*/ 604 w 882"/>
                <a:gd name="T17" fmla="*/ 251 h 260"/>
                <a:gd name="T18" fmla="*/ 683 w 882"/>
                <a:gd name="T19" fmla="*/ 239 h 260"/>
                <a:gd name="T20" fmla="*/ 730 w 882"/>
                <a:gd name="T21" fmla="*/ 227 h 260"/>
                <a:gd name="T22" fmla="*/ 882 w 882"/>
                <a:gd name="T23" fmla="*/ 0 h 260"/>
                <a:gd name="T24" fmla="*/ 882 w 882"/>
                <a:gd name="T25" fmla="*/ 0 h 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82" h="260">
                  <a:moveTo>
                    <a:pt x="882" y="0"/>
                  </a:moveTo>
                  <a:cubicBezTo>
                    <a:pt x="867" y="9"/>
                    <a:pt x="838" y="18"/>
                    <a:pt x="798" y="25"/>
                  </a:cubicBezTo>
                  <a:cubicBezTo>
                    <a:pt x="765" y="32"/>
                    <a:pt x="723" y="37"/>
                    <a:pt x="675" y="41"/>
                  </a:cubicBezTo>
                  <a:cubicBezTo>
                    <a:pt x="607" y="47"/>
                    <a:pt x="527" y="51"/>
                    <a:pt x="441" y="51"/>
                  </a:cubicBezTo>
                  <a:cubicBezTo>
                    <a:pt x="225" y="51"/>
                    <a:pt x="45" y="29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73" y="78"/>
                    <a:pt x="146" y="227"/>
                  </a:cubicBezTo>
                  <a:cubicBezTo>
                    <a:pt x="205" y="247"/>
                    <a:pt x="313" y="260"/>
                    <a:pt x="437" y="260"/>
                  </a:cubicBezTo>
                  <a:cubicBezTo>
                    <a:pt x="498" y="260"/>
                    <a:pt x="555" y="257"/>
                    <a:pt x="604" y="251"/>
                  </a:cubicBezTo>
                  <a:cubicBezTo>
                    <a:pt x="634" y="248"/>
                    <a:pt x="660" y="244"/>
                    <a:pt x="683" y="239"/>
                  </a:cubicBezTo>
                  <a:cubicBezTo>
                    <a:pt x="701" y="235"/>
                    <a:pt x="717" y="231"/>
                    <a:pt x="730" y="227"/>
                  </a:cubicBezTo>
                  <a:cubicBezTo>
                    <a:pt x="770" y="150"/>
                    <a:pt x="819" y="73"/>
                    <a:pt x="882" y="0"/>
                  </a:cubicBezTo>
                  <a:cubicBezTo>
                    <a:pt x="882" y="0"/>
                    <a:pt x="882" y="0"/>
                    <a:pt x="882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Montserrat Light" pitchFamily="2" charset="77"/>
              </a:endParaRPr>
            </a:p>
          </p:txBody>
        </p:sp>
      </p:grpSp>
      <p:sp>
        <p:nvSpPr>
          <p:cNvPr id="11" name="Freeform 36">
            <a:extLst>
              <a:ext uri="{FF2B5EF4-FFF2-40B4-BE49-F238E27FC236}">
                <a16:creationId xmlns:a16="http://schemas.microsoft.com/office/drawing/2014/main" id="{0FCDE1DD-6203-8740-8E1E-A1006F27190B}"/>
              </a:ext>
            </a:extLst>
          </p:cNvPr>
          <p:cNvSpPr>
            <a:spLocks/>
          </p:cNvSpPr>
          <p:nvPr/>
        </p:nvSpPr>
        <p:spPr bwMode="auto">
          <a:xfrm>
            <a:off x="5340044" y="5284445"/>
            <a:ext cx="1463184" cy="1112087"/>
          </a:xfrm>
          <a:custGeom>
            <a:avLst/>
            <a:gdLst>
              <a:gd name="T0" fmla="*/ 314 w 314"/>
              <a:gd name="T1" fmla="*/ 0 h 238"/>
              <a:gd name="T2" fmla="*/ 306 w 314"/>
              <a:gd name="T3" fmla="*/ 3 h 238"/>
              <a:gd name="T4" fmla="*/ 293 w 314"/>
              <a:gd name="T5" fmla="*/ 8 h 238"/>
              <a:gd name="T6" fmla="*/ 248 w 314"/>
              <a:gd name="T7" fmla="*/ 18 h 238"/>
              <a:gd name="T8" fmla="*/ 157 w 314"/>
              <a:gd name="T9" fmla="*/ 26 h 238"/>
              <a:gd name="T10" fmla="*/ 1 w 314"/>
              <a:gd name="T11" fmla="*/ 1 h 238"/>
              <a:gd name="T12" fmla="*/ 0 w 314"/>
              <a:gd name="T13" fmla="*/ 0 h 238"/>
              <a:gd name="T14" fmla="*/ 16 w 314"/>
              <a:gd name="T15" fmla="*/ 153 h 238"/>
              <a:gd name="T16" fmla="*/ 18 w 314"/>
              <a:gd name="T17" fmla="*/ 208 h 238"/>
              <a:gd name="T18" fmla="*/ 31 w 314"/>
              <a:gd name="T19" fmla="*/ 221 h 238"/>
              <a:gd name="T20" fmla="*/ 47 w 314"/>
              <a:gd name="T21" fmla="*/ 227 h 238"/>
              <a:gd name="T22" fmla="*/ 157 w 314"/>
              <a:gd name="T23" fmla="*/ 238 h 238"/>
              <a:gd name="T24" fmla="*/ 235 w 314"/>
              <a:gd name="T25" fmla="*/ 233 h 238"/>
              <a:gd name="T26" fmla="*/ 258 w 314"/>
              <a:gd name="T27" fmla="*/ 229 h 238"/>
              <a:gd name="T28" fmla="*/ 273 w 314"/>
              <a:gd name="T29" fmla="*/ 225 h 238"/>
              <a:gd name="T30" fmla="*/ 279 w 314"/>
              <a:gd name="T31" fmla="*/ 223 h 238"/>
              <a:gd name="T32" fmla="*/ 296 w 314"/>
              <a:gd name="T33" fmla="*/ 208 h 238"/>
              <a:gd name="T34" fmla="*/ 298 w 314"/>
              <a:gd name="T35" fmla="*/ 142 h 238"/>
              <a:gd name="T36" fmla="*/ 314 w 314"/>
              <a:gd name="T37" fmla="*/ 0 h 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314" h="238">
                <a:moveTo>
                  <a:pt x="314" y="0"/>
                </a:moveTo>
                <a:cubicBezTo>
                  <a:pt x="311" y="1"/>
                  <a:pt x="309" y="2"/>
                  <a:pt x="306" y="3"/>
                </a:cubicBezTo>
                <a:cubicBezTo>
                  <a:pt x="302" y="5"/>
                  <a:pt x="297" y="6"/>
                  <a:pt x="293" y="8"/>
                </a:cubicBezTo>
                <a:cubicBezTo>
                  <a:pt x="280" y="12"/>
                  <a:pt x="264" y="16"/>
                  <a:pt x="248" y="18"/>
                </a:cubicBezTo>
                <a:cubicBezTo>
                  <a:pt x="220" y="23"/>
                  <a:pt x="189" y="26"/>
                  <a:pt x="157" y="26"/>
                </a:cubicBezTo>
                <a:cubicBezTo>
                  <a:pt x="94" y="26"/>
                  <a:pt x="37" y="16"/>
                  <a:pt x="1" y="1"/>
                </a:cubicBezTo>
                <a:cubicBezTo>
                  <a:pt x="1" y="1"/>
                  <a:pt x="0" y="0"/>
                  <a:pt x="0" y="0"/>
                </a:cubicBezTo>
                <a:cubicBezTo>
                  <a:pt x="7" y="49"/>
                  <a:pt x="13" y="100"/>
                  <a:pt x="16" y="153"/>
                </a:cubicBezTo>
                <a:cubicBezTo>
                  <a:pt x="17" y="171"/>
                  <a:pt x="18" y="190"/>
                  <a:pt x="18" y="208"/>
                </a:cubicBezTo>
                <a:cubicBezTo>
                  <a:pt x="18" y="213"/>
                  <a:pt x="23" y="217"/>
                  <a:pt x="31" y="221"/>
                </a:cubicBezTo>
                <a:cubicBezTo>
                  <a:pt x="35" y="223"/>
                  <a:pt x="41" y="225"/>
                  <a:pt x="47" y="227"/>
                </a:cubicBezTo>
                <a:cubicBezTo>
                  <a:pt x="72" y="234"/>
                  <a:pt x="112" y="238"/>
                  <a:pt x="157" y="238"/>
                </a:cubicBezTo>
                <a:cubicBezTo>
                  <a:pt x="186" y="238"/>
                  <a:pt x="213" y="236"/>
                  <a:pt x="235" y="233"/>
                </a:cubicBezTo>
                <a:cubicBezTo>
                  <a:pt x="244" y="232"/>
                  <a:pt x="251" y="230"/>
                  <a:pt x="258" y="229"/>
                </a:cubicBezTo>
                <a:cubicBezTo>
                  <a:pt x="263" y="228"/>
                  <a:pt x="268" y="226"/>
                  <a:pt x="273" y="225"/>
                </a:cubicBezTo>
                <a:cubicBezTo>
                  <a:pt x="275" y="224"/>
                  <a:pt x="277" y="224"/>
                  <a:pt x="279" y="223"/>
                </a:cubicBezTo>
                <a:cubicBezTo>
                  <a:pt x="290" y="219"/>
                  <a:pt x="296" y="214"/>
                  <a:pt x="296" y="208"/>
                </a:cubicBezTo>
                <a:cubicBezTo>
                  <a:pt x="296" y="208"/>
                  <a:pt x="295" y="184"/>
                  <a:pt x="298" y="142"/>
                </a:cubicBezTo>
                <a:cubicBezTo>
                  <a:pt x="300" y="106"/>
                  <a:pt x="305" y="57"/>
                  <a:pt x="314" y="0"/>
                </a:cubicBezTo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id-ID" sz="3599" dirty="0">
              <a:latin typeface="Montserrat Light" pitchFamily="2" charset="77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B221C85-122C-B74A-BFC8-61E61CA6C996}"/>
              </a:ext>
            </a:extLst>
          </p:cNvPr>
          <p:cNvGrpSpPr/>
          <p:nvPr/>
        </p:nvGrpSpPr>
        <p:grpSpPr>
          <a:xfrm>
            <a:off x="6432402" y="2380864"/>
            <a:ext cx="1329278" cy="4002530"/>
            <a:chOff x="6432489" y="2380591"/>
            <a:chExt cx="1329624" cy="4003572"/>
          </a:xfrm>
          <a:solidFill>
            <a:schemeClr val="bg2">
              <a:alpha val="20000"/>
            </a:schemeClr>
          </a:solidFill>
        </p:grpSpPr>
        <p:sp>
          <p:nvSpPr>
            <p:cNvPr id="13" name="Freeform 38">
              <a:extLst>
                <a:ext uri="{FF2B5EF4-FFF2-40B4-BE49-F238E27FC236}">
                  <a16:creationId xmlns:a16="http://schemas.microsoft.com/office/drawing/2014/main" id="{820460F3-CA67-D748-BF4E-473B24D17773}"/>
                </a:ext>
              </a:extLst>
            </p:cNvPr>
            <p:cNvSpPr>
              <a:spLocks/>
            </p:cNvSpPr>
            <p:nvPr/>
          </p:nvSpPr>
          <p:spPr bwMode="auto">
            <a:xfrm>
              <a:off x="6628502" y="3380259"/>
              <a:ext cx="596208" cy="1037238"/>
            </a:xfrm>
            <a:custGeom>
              <a:avLst/>
              <a:gdLst>
                <a:gd name="T0" fmla="*/ 128 w 128"/>
                <a:gd name="T1" fmla="*/ 0 h 222"/>
                <a:gd name="T2" fmla="*/ 49 w 128"/>
                <a:gd name="T3" fmla="*/ 12 h 222"/>
                <a:gd name="T4" fmla="*/ 0 w 128"/>
                <a:gd name="T5" fmla="*/ 222 h 222"/>
                <a:gd name="T6" fmla="*/ 59 w 128"/>
                <a:gd name="T7" fmla="*/ 208 h 222"/>
                <a:gd name="T8" fmla="*/ 128 w 128"/>
                <a:gd name="T9" fmla="*/ 0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" h="222">
                  <a:moveTo>
                    <a:pt x="128" y="0"/>
                  </a:moveTo>
                  <a:cubicBezTo>
                    <a:pt x="105" y="5"/>
                    <a:pt x="79" y="9"/>
                    <a:pt x="49" y="12"/>
                  </a:cubicBezTo>
                  <a:cubicBezTo>
                    <a:pt x="32" y="72"/>
                    <a:pt x="15" y="142"/>
                    <a:pt x="0" y="222"/>
                  </a:cubicBezTo>
                  <a:cubicBezTo>
                    <a:pt x="22" y="218"/>
                    <a:pt x="42" y="214"/>
                    <a:pt x="59" y="208"/>
                  </a:cubicBezTo>
                  <a:cubicBezTo>
                    <a:pt x="76" y="140"/>
                    <a:pt x="99" y="70"/>
                    <a:pt x="128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Montserrat Light" pitchFamily="2" charset="77"/>
              </a:endParaRPr>
            </a:p>
          </p:txBody>
        </p:sp>
        <p:sp>
          <p:nvSpPr>
            <p:cNvPr id="14" name="Freeform 39">
              <a:extLst>
                <a:ext uri="{FF2B5EF4-FFF2-40B4-BE49-F238E27FC236}">
                  <a16:creationId xmlns:a16="http://schemas.microsoft.com/office/drawing/2014/main" id="{A6B0EC7E-E1DC-F540-A2DC-5F8DA55B8820}"/>
                </a:ext>
              </a:extLst>
            </p:cNvPr>
            <p:cNvSpPr>
              <a:spLocks/>
            </p:cNvSpPr>
            <p:nvPr/>
          </p:nvSpPr>
          <p:spPr bwMode="auto">
            <a:xfrm>
              <a:off x="6492926" y="4352158"/>
              <a:ext cx="409995" cy="1027437"/>
            </a:xfrm>
            <a:custGeom>
              <a:avLst/>
              <a:gdLst>
                <a:gd name="T0" fmla="*/ 88 w 88"/>
                <a:gd name="T1" fmla="*/ 0 h 220"/>
                <a:gd name="T2" fmla="*/ 29 w 88"/>
                <a:gd name="T3" fmla="*/ 14 h 220"/>
                <a:gd name="T4" fmla="*/ 0 w 88"/>
                <a:gd name="T5" fmla="*/ 220 h 220"/>
                <a:gd name="T6" fmla="*/ 0 w 88"/>
                <a:gd name="T7" fmla="*/ 220 h 220"/>
                <a:gd name="T8" fmla="*/ 0 w 88"/>
                <a:gd name="T9" fmla="*/ 220 h 220"/>
                <a:gd name="T10" fmla="*/ 45 w 88"/>
                <a:gd name="T11" fmla="*/ 210 h 220"/>
                <a:gd name="T12" fmla="*/ 45 w 88"/>
                <a:gd name="T13" fmla="*/ 210 h 220"/>
                <a:gd name="T14" fmla="*/ 88 w 88"/>
                <a:gd name="T15" fmla="*/ 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20">
                  <a:moveTo>
                    <a:pt x="88" y="0"/>
                  </a:moveTo>
                  <a:cubicBezTo>
                    <a:pt x="71" y="6"/>
                    <a:pt x="51" y="10"/>
                    <a:pt x="29" y="14"/>
                  </a:cubicBezTo>
                  <a:cubicBezTo>
                    <a:pt x="18" y="77"/>
                    <a:pt x="7" y="146"/>
                    <a:pt x="0" y="220"/>
                  </a:cubicBezTo>
                  <a:cubicBezTo>
                    <a:pt x="0" y="220"/>
                    <a:pt x="0" y="220"/>
                    <a:pt x="0" y="220"/>
                  </a:cubicBezTo>
                  <a:cubicBezTo>
                    <a:pt x="0" y="220"/>
                    <a:pt x="0" y="220"/>
                    <a:pt x="0" y="220"/>
                  </a:cubicBezTo>
                  <a:cubicBezTo>
                    <a:pt x="16" y="218"/>
                    <a:pt x="32" y="214"/>
                    <a:pt x="45" y="210"/>
                  </a:cubicBezTo>
                  <a:cubicBezTo>
                    <a:pt x="45" y="210"/>
                    <a:pt x="45" y="210"/>
                    <a:pt x="45" y="210"/>
                  </a:cubicBezTo>
                  <a:cubicBezTo>
                    <a:pt x="55" y="145"/>
                    <a:pt x="68" y="74"/>
                    <a:pt x="88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Montserrat Light" pitchFamily="2" charset="77"/>
              </a:endParaRPr>
            </a:p>
          </p:txBody>
        </p:sp>
        <p:sp>
          <p:nvSpPr>
            <p:cNvPr id="15" name="Freeform 40">
              <a:extLst>
                <a:ext uri="{FF2B5EF4-FFF2-40B4-BE49-F238E27FC236}">
                  <a16:creationId xmlns:a16="http://schemas.microsoft.com/office/drawing/2014/main" id="{74198D30-5FDD-8040-9353-307FBA1806C7}"/>
                </a:ext>
              </a:extLst>
            </p:cNvPr>
            <p:cNvSpPr>
              <a:spLocks/>
            </p:cNvSpPr>
            <p:nvPr/>
          </p:nvSpPr>
          <p:spPr bwMode="auto">
            <a:xfrm>
              <a:off x="6857185" y="2380591"/>
              <a:ext cx="904928" cy="1055205"/>
            </a:xfrm>
            <a:custGeom>
              <a:avLst/>
              <a:gdLst>
                <a:gd name="T0" fmla="*/ 194 w 194"/>
                <a:gd name="T1" fmla="*/ 0 h 226"/>
                <a:gd name="T2" fmla="*/ 180 w 194"/>
                <a:gd name="T3" fmla="*/ 3 h 226"/>
                <a:gd name="T4" fmla="*/ 180 w 194"/>
                <a:gd name="T5" fmla="*/ 3 h 226"/>
                <a:gd name="T6" fmla="*/ 180 w 194"/>
                <a:gd name="T7" fmla="*/ 3 h 226"/>
                <a:gd name="T8" fmla="*/ 168 w 194"/>
                <a:gd name="T9" fmla="*/ 5 h 226"/>
                <a:gd name="T10" fmla="*/ 166 w 194"/>
                <a:gd name="T11" fmla="*/ 5 h 226"/>
                <a:gd name="T12" fmla="*/ 164 w 194"/>
                <a:gd name="T13" fmla="*/ 6 h 226"/>
                <a:gd name="T14" fmla="*/ 140 w 194"/>
                <a:gd name="T15" fmla="*/ 9 h 226"/>
                <a:gd name="T16" fmla="*/ 138 w 194"/>
                <a:gd name="T17" fmla="*/ 9 h 226"/>
                <a:gd name="T18" fmla="*/ 71 w 194"/>
                <a:gd name="T19" fmla="*/ 16 h 226"/>
                <a:gd name="T20" fmla="*/ 71 w 194"/>
                <a:gd name="T21" fmla="*/ 16 h 226"/>
                <a:gd name="T22" fmla="*/ 71 w 194"/>
                <a:gd name="T23" fmla="*/ 16 h 226"/>
                <a:gd name="T24" fmla="*/ 0 w 194"/>
                <a:gd name="T25" fmla="*/ 226 h 226"/>
                <a:gd name="T26" fmla="*/ 0 w 194"/>
                <a:gd name="T27" fmla="*/ 226 h 226"/>
                <a:gd name="T28" fmla="*/ 0 w 194"/>
                <a:gd name="T29" fmla="*/ 226 h 226"/>
                <a:gd name="T30" fmla="*/ 79 w 194"/>
                <a:gd name="T31" fmla="*/ 214 h 226"/>
                <a:gd name="T32" fmla="*/ 79 w 194"/>
                <a:gd name="T33" fmla="*/ 214 h 226"/>
                <a:gd name="T34" fmla="*/ 194 w 194"/>
                <a:gd name="T35" fmla="*/ 0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4" h="226">
                  <a:moveTo>
                    <a:pt x="194" y="0"/>
                  </a:moveTo>
                  <a:cubicBezTo>
                    <a:pt x="190" y="1"/>
                    <a:pt x="185" y="2"/>
                    <a:pt x="180" y="3"/>
                  </a:cubicBezTo>
                  <a:cubicBezTo>
                    <a:pt x="180" y="3"/>
                    <a:pt x="180" y="3"/>
                    <a:pt x="180" y="3"/>
                  </a:cubicBezTo>
                  <a:cubicBezTo>
                    <a:pt x="180" y="3"/>
                    <a:pt x="180" y="3"/>
                    <a:pt x="180" y="3"/>
                  </a:cubicBezTo>
                  <a:cubicBezTo>
                    <a:pt x="176" y="4"/>
                    <a:pt x="172" y="4"/>
                    <a:pt x="168" y="5"/>
                  </a:cubicBezTo>
                  <a:cubicBezTo>
                    <a:pt x="167" y="5"/>
                    <a:pt x="167" y="5"/>
                    <a:pt x="166" y="5"/>
                  </a:cubicBezTo>
                  <a:cubicBezTo>
                    <a:pt x="165" y="5"/>
                    <a:pt x="165" y="5"/>
                    <a:pt x="164" y="6"/>
                  </a:cubicBezTo>
                  <a:cubicBezTo>
                    <a:pt x="156" y="7"/>
                    <a:pt x="148" y="8"/>
                    <a:pt x="140" y="9"/>
                  </a:cubicBezTo>
                  <a:cubicBezTo>
                    <a:pt x="139" y="9"/>
                    <a:pt x="139" y="9"/>
                    <a:pt x="138" y="9"/>
                  </a:cubicBezTo>
                  <a:cubicBezTo>
                    <a:pt x="118" y="12"/>
                    <a:pt x="95" y="14"/>
                    <a:pt x="71" y="16"/>
                  </a:cubicBezTo>
                  <a:cubicBezTo>
                    <a:pt x="71" y="16"/>
                    <a:pt x="71" y="16"/>
                    <a:pt x="71" y="16"/>
                  </a:cubicBezTo>
                  <a:cubicBezTo>
                    <a:pt x="71" y="16"/>
                    <a:pt x="71" y="16"/>
                    <a:pt x="71" y="16"/>
                  </a:cubicBezTo>
                  <a:cubicBezTo>
                    <a:pt x="71" y="16"/>
                    <a:pt x="37" y="93"/>
                    <a:pt x="0" y="226"/>
                  </a:cubicBezTo>
                  <a:cubicBezTo>
                    <a:pt x="0" y="226"/>
                    <a:pt x="0" y="226"/>
                    <a:pt x="0" y="226"/>
                  </a:cubicBezTo>
                  <a:cubicBezTo>
                    <a:pt x="0" y="226"/>
                    <a:pt x="0" y="226"/>
                    <a:pt x="0" y="226"/>
                  </a:cubicBezTo>
                  <a:cubicBezTo>
                    <a:pt x="30" y="223"/>
                    <a:pt x="56" y="219"/>
                    <a:pt x="79" y="214"/>
                  </a:cubicBezTo>
                  <a:cubicBezTo>
                    <a:pt x="79" y="214"/>
                    <a:pt x="79" y="214"/>
                    <a:pt x="79" y="214"/>
                  </a:cubicBezTo>
                  <a:cubicBezTo>
                    <a:pt x="110" y="140"/>
                    <a:pt x="148" y="68"/>
                    <a:pt x="194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Montserrat Light" pitchFamily="2" charset="77"/>
              </a:endParaRPr>
            </a:p>
          </p:txBody>
        </p:sp>
        <p:sp>
          <p:nvSpPr>
            <p:cNvPr id="16" name="Freeform 41">
              <a:extLst>
                <a:ext uri="{FF2B5EF4-FFF2-40B4-BE49-F238E27FC236}">
                  <a16:creationId xmlns:a16="http://schemas.microsoft.com/office/drawing/2014/main" id="{1E80790B-FD46-724A-9655-9D1CA9181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6432489" y="5332225"/>
              <a:ext cx="269519" cy="1051938"/>
            </a:xfrm>
            <a:custGeom>
              <a:avLst/>
              <a:gdLst>
                <a:gd name="T0" fmla="*/ 58 w 58"/>
                <a:gd name="T1" fmla="*/ 0 h 225"/>
                <a:gd name="T2" fmla="*/ 13 w 58"/>
                <a:gd name="T3" fmla="*/ 10 h 225"/>
                <a:gd name="T4" fmla="*/ 13 w 58"/>
                <a:gd name="T5" fmla="*/ 10 h 225"/>
                <a:gd name="T6" fmla="*/ 0 w 58"/>
                <a:gd name="T7" fmla="*/ 225 h 225"/>
                <a:gd name="T8" fmla="*/ 23 w 58"/>
                <a:gd name="T9" fmla="*/ 221 h 225"/>
                <a:gd name="T10" fmla="*/ 38 w 58"/>
                <a:gd name="T11" fmla="*/ 217 h 225"/>
                <a:gd name="T12" fmla="*/ 58 w 58"/>
                <a:gd name="T13" fmla="*/ 0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" h="225">
                  <a:moveTo>
                    <a:pt x="58" y="0"/>
                  </a:moveTo>
                  <a:cubicBezTo>
                    <a:pt x="45" y="4"/>
                    <a:pt x="29" y="8"/>
                    <a:pt x="13" y="10"/>
                  </a:cubicBezTo>
                  <a:cubicBezTo>
                    <a:pt x="13" y="10"/>
                    <a:pt x="13" y="10"/>
                    <a:pt x="13" y="10"/>
                  </a:cubicBezTo>
                  <a:cubicBezTo>
                    <a:pt x="6" y="78"/>
                    <a:pt x="1" y="150"/>
                    <a:pt x="0" y="225"/>
                  </a:cubicBezTo>
                  <a:cubicBezTo>
                    <a:pt x="9" y="224"/>
                    <a:pt x="16" y="222"/>
                    <a:pt x="23" y="221"/>
                  </a:cubicBezTo>
                  <a:cubicBezTo>
                    <a:pt x="28" y="220"/>
                    <a:pt x="33" y="218"/>
                    <a:pt x="38" y="217"/>
                  </a:cubicBezTo>
                  <a:cubicBezTo>
                    <a:pt x="40" y="166"/>
                    <a:pt x="45" y="90"/>
                    <a:pt x="58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Montserrat Light" pitchFamily="2" charset="77"/>
              </a:endParaRPr>
            </a:p>
          </p:txBody>
        </p:sp>
      </p:grpSp>
      <p:sp>
        <p:nvSpPr>
          <p:cNvPr id="21" name="Freeform 20">
            <a:extLst>
              <a:ext uri="{FF2B5EF4-FFF2-40B4-BE49-F238E27FC236}">
                <a16:creationId xmlns:a16="http://schemas.microsoft.com/office/drawing/2014/main" id="{BCF7A71E-7E3B-1C4A-8473-BA8287AF80F3}"/>
              </a:ext>
            </a:extLst>
          </p:cNvPr>
          <p:cNvSpPr>
            <a:spLocks/>
          </p:cNvSpPr>
          <p:nvPr/>
        </p:nvSpPr>
        <p:spPr bwMode="auto">
          <a:xfrm>
            <a:off x="1588" y="3329867"/>
            <a:ext cx="4916695" cy="962042"/>
          </a:xfrm>
          <a:custGeom>
            <a:avLst/>
            <a:gdLst>
              <a:gd name="connsiteX0" fmla="*/ 0 w 9833390"/>
              <a:gd name="connsiteY0" fmla="*/ 0 h 1924083"/>
              <a:gd name="connsiteX1" fmla="*/ 4270075 w 9833390"/>
              <a:gd name="connsiteY1" fmla="*/ 0 h 1924083"/>
              <a:gd name="connsiteX2" fmla="*/ 4270075 w 9833390"/>
              <a:gd name="connsiteY2" fmla="*/ 830 h 1924083"/>
              <a:gd name="connsiteX3" fmla="*/ 4340635 w 9833390"/>
              <a:gd name="connsiteY3" fmla="*/ 830 h 1924083"/>
              <a:gd name="connsiteX4" fmla="*/ 8872886 w 9833390"/>
              <a:gd name="connsiteY4" fmla="*/ 830 h 1924083"/>
              <a:gd name="connsiteX5" fmla="*/ 9833390 w 9833390"/>
              <a:gd name="connsiteY5" fmla="*/ 1924083 h 1924083"/>
              <a:gd name="connsiteX6" fmla="*/ 5172972 w 9833390"/>
              <a:gd name="connsiteY6" fmla="*/ 1924083 h 1924083"/>
              <a:gd name="connsiteX7" fmla="*/ 4270075 w 9833390"/>
              <a:gd name="connsiteY7" fmla="*/ 1924083 h 1924083"/>
              <a:gd name="connsiteX8" fmla="*/ 4101279 w 9833390"/>
              <a:gd name="connsiteY8" fmla="*/ 1924083 h 1924083"/>
              <a:gd name="connsiteX9" fmla="*/ 2876730 w 9833390"/>
              <a:gd name="connsiteY9" fmla="*/ 1924083 h 1924083"/>
              <a:gd name="connsiteX10" fmla="*/ 0 w 9833390"/>
              <a:gd name="connsiteY10" fmla="*/ 1924083 h 1924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833390" h="1924083">
                <a:moveTo>
                  <a:pt x="0" y="0"/>
                </a:moveTo>
                <a:lnTo>
                  <a:pt x="4270075" y="0"/>
                </a:lnTo>
                <a:lnTo>
                  <a:pt x="4270075" y="830"/>
                </a:lnTo>
                <a:lnTo>
                  <a:pt x="4340635" y="830"/>
                </a:lnTo>
                <a:cubicBezTo>
                  <a:pt x="5218978" y="830"/>
                  <a:pt x="6624328" y="830"/>
                  <a:pt x="8872886" y="830"/>
                </a:cubicBezTo>
                <a:cubicBezTo>
                  <a:pt x="9208597" y="547728"/>
                  <a:pt x="9553631" y="1194888"/>
                  <a:pt x="9833390" y="1924083"/>
                </a:cubicBezTo>
                <a:cubicBezTo>
                  <a:pt x="9833390" y="1924083"/>
                  <a:pt x="9833390" y="1924083"/>
                  <a:pt x="5172972" y="1924083"/>
                </a:cubicBezTo>
                <a:lnTo>
                  <a:pt x="4270075" y="1924083"/>
                </a:lnTo>
                <a:lnTo>
                  <a:pt x="4101279" y="1924083"/>
                </a:lnTo>
                <a:cubicBezTo>
                  <a:pt x="3719139" y="1924083"/>
                  <a:pt x="3311521" y="1924083"/>
                  <a:pt x="2876730" y="1924083"/>
                </a:cubicBezTo>
                <a:lnTo>
                  <a:pt x="0" y="192408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  <a:noAutofit/>
          </a:bodyPr>
          <a:lstStyle/>
          <a:p>
            <a:endParaRPr lang="id-ID" sz="3599" dirty="0">
              <a:latin typeface="Montserrat Light" pitchFamily="2" charset="77"/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C9C277E2-184F-3041-8808-97E0CA2A07FB}"/>
              </a:ext>
            </a:extLst>
          </p:cNvPr>
          <p:cNvSpPr/>
          <p:nvPr/>
        </p:nvSpPr>
        <p:spPr>
          <a:xfrm>
            <a:off x="1586" y="4294048"/>
            <a:ext cx="5199518" cy="989611"/>
          </a:xfrm>
          <a:custGeom>
            <a:avLst/>
            <a:gdLst>
              <a:gd name="connsiteX0" fmla="*/ 0 w 5200872"/>
              <a:gd name="connsiteY0" fmla="*/ 0 h 989869"/>
              <a:gd name="connsiteX1" fmla="*/ 2142907 w 5200872"/>
              <a:gd name="connsiteY1" fmla="*/ 0 h 989869"/>
              <a:gd name="connsiteX2" fmla="*/ 2142907 w 5200872"/>
              <a:gd name="connsiteY2" fmla="*/ 1 h 989869"/>
              <a:gd name="connsiteX3" fmla="*/ 4920957 w 5200872"/>
              <a:gd name="connsiteY3" fmla="*/ 1 h 989869"/>
              <a:gd name="connsiteX4" fmla="*/ 5200872 w 5200872"/>
              <a:gd name="connsiteY4" fmla="*/ 989869 h 989869"/>
              <a:gd name="connsiteX5" fmla="*/ 2681840 w 5200872"/>
              <a:gd name="connsiteY5" fmla="*/ 989869 h 989869"/>
              <a:gd name="connsiteX6" fmla="*/ 2142907 w 5200872"/>
              <a:gd name="connsiteY6" fmla="*/ 989869 h 989869"/>
              <a:gd name="connsiteX7" fmla="*/ 2102573 w 5200872"/>
              <a:gd name="connsiteY7" fmla="*/ 989869 h 989869"/>
              <a:gd name="connsiteX8" fmla="*/ 1440684 w 5200872"/>
              <a:gd name="connsiteY8" fmla="*/ 989869 h 989869"/>
              <a:gd name="connsiteX9" fmla="*/ 0 w 5200872"/>
              <a:gd name="connsiteY9" fmla="*/ 989869 h 989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200872" h="989869">
                <a:moveTo>
                  <a:pt x="0" y="0"/>
                </a:moveTo>
                <a:lnTo>
                  <a:pt x="2142907" y="0"/>
                </a:lnTo>
                <a:lnTo>
                  <a:pt x="2142907" y="1"/>
                </a:lnTo>
                <a:lnTo>
                  <a:pt x="4920957" y="1"/>
                </a:lnTo>
                <a:cubicBezTo>
                  <a:pt x="5037589" y="303498"/>
                  <a:pt x="5130893" y="635011"/>
                  <a:pt x="5200872" y="989869"/>
                </a:cubicBezTo>
                <a:cubicBezTo>
                  <a:pt x="5200872" y="989869"/>
                  <a:pt x="5200872" y="989869"/>
                  <a:pt x="2681840" y="989869"/>
                </a:cubicBezTo>
                <a:lnTo>
                  <a:pt x="2142907" y="989869"/>
                </a:lnTo>
                <a:lnTo>
                  <a:pt x="2102573" y="989869"/>
                </a:lnTo>
                <a:lnTo>
                  <a:pt x="1440684" y="989869"/>
                </a:lnTo>
                <a:lnTo>
                  <a:pt x="0" y="98986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3599" dirty="0">
              <a:latin typeface="Montserrat Light" pitchFamily="2" charset="77"/>
            </a:endParaRPr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62F9BB82-20A3-C747-9D8C-3C2F85328523}"/>
              </a:ext>
            </a:extLst>
          </p:cNvPr>
          <p:cNvSpPr/>
          <p:nvPr/>
        </p:nvSpPr>
        <p:spPr>
          <a:xfrm>
            <a:off x="1588" y="5284445"/>
            <a:ext cx="5292602" cy="961850"/>
          </a:xfrm>
          <a:custGeom>
            <a:avLst/>
            <a:gdLst>
              <a:gd name="connsiteX0" fmla="*/ 0 w 5293980"/>
              <a:gd name="connsiteY0" fmla="*/ 0 h 962100"/>
              <a:gd name="connsiteX1" fmla="*/ 1440685 w 5293980"/>
              <a:gd name="connsiteY1" fmla="*/ 0 h 962100"/>
              <a:gd name="connsiteX2" fmla="*/ 1448029 w 5293980"/>
              <a:gd name="connsiteY2" fmla="*/ 0 h 962100"/>
              <a:gd name="connsiteX3" fmla="*/ 1499435 w 5293980"/>
              <a:gd name="connsiteY3" fmla="*/ 0 h 962100"/>
              <a:gd name="connsiteX4" fmla="*/ 1638966 w 5293980"/>
              <a:gd name="connsiteY4" fmla="*/ 0 h 962100"/>
              <a:gd name="connsiteX5" fmla="*/ 1755548 w 5293980"/>
              <a:gd name="connsiteY5" fmla="*/ 0 h 962100"/>
              <a:gd name="connsiteX6" fmla="*/ 1910685 w 5293980"/>
              <a:gd name="connsiteY6" fmla="*/ 0 h 962100"/>
              <a:gd name="connsiteX7" fmla="*/ 2109884 w 5293980"/>
              <a:gd name="connsiteY7" fmla="*/ 0 h 962100"/>
              <a:gd name="connsiteX8" fmla="*/ 2142907 w 5293980"/>
              <a:gd name="connsiteY8" fmla="*/ 0 h 962100"/>
              <a:gd name="connsiteX9" fmla="*/ 2358653 w 5293980"/>
              <a:gd name="connsiteY9" fmla="*/ 0 h 962100"/>
              <a:gd name="connsiteX10" fmla="*/ 5200680 w 5293980"/>
              <a:gd name="connsiteY10" fmla="*/ 0 h 962100"/>
              <a:gd name="connsiteX11" fmla="*/ 5293980 w 5293980"/>
              <a:gd name="connsiteY11" fmla="*/ 962100 h 962100"/>
              <a:gd name="connsiteX12" fmla="*/ 2712574 w 5293980"/>
              <a:gd name="connsiteY12" fmla="*/ 962100 h 962100"/>
              <a:gd name="connsiteX13" fmla="*/ 2142907 w 5293980"/>
              <a:gd name="connsiteY13" fmla="*/ 962100 h 962100"/>
              <a:gd name="connsiteX14" fmla="*/ 2118963 w 5293980"/>
              <a:gd name="connsiteY14" fmla="*/ 962100 h 962100"/>
              <a:gd name="connsiteX15" fmla="*/ 1440685 w 5293980"/>
              <a:gd name="connsiteY15" fmla="*/ 962100 h 962100"/>
              <a:gd name="connsiteX16" fmla="*/ 0 w 5293980"/>
              <a:gd name="connsiteY16" fmla="*/ 962100 h 962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93980" h="962100">
                <a:moveTo>
                  <a:pt x="0" y="0"/>
                </a:moveTo>
                <a:lnTo>
                  <a:pt x="1440685" y="0"/>
                </a:lnTo>
                <a:lnTo>
                  <a:pt x="1448029" y="0"/>
                </a:lnTo>
                <a:lnTo>
                  <a:pt x="1499435" y="0"/>
                </a:lnTo>
                <a:lnTo>
                  <a:pt x="1638966" y="0"/>
                </a:lnTo>
                <a:lnTo>
                  <a:pt x="1755548" y="0"/>
                </a:lnTo>
                <a:lnTo>
                  <a:pt x="1910685" y="0"/>
                </a:lnTo>
                <a:lnTo>
                  <a:pt x="2109884" y="0"/>
                </a:lnTo>
                <a:lnTo>
                  <a:pt x="2142907" y="0"/>
                </a:lnTo>
                <a:lnTo>
                  <a:pt x="2358653" y="0"/>
                </a:lnTo>
                <a:cubicBezTo>
                  <a:pt x="2909433" y="0"/>
                  <a:pt x="3790682" y="0"/>
                  <a:pt x="5200680" y="0"/>
                </a:cubicBezTo>
                <a:cubicBezTo>
                  <a:pt x="5256660" y="303575"/>
                  <a:pt x="5289315" y="621162"/>
                  <a:pt x="5293980" y="962100"/>
                </a:cubicBezTo>
                <a:cubicBezTo>
                  <a:pt x="5293980" y="962100"/>
                  <a:pt x="5293980" y="962100"/>
                  <a:pt x="2712574" y="962100"/>
                </a:cubicBezTo>
                <a:lnTo>
                  <a:pt x="2142907" y="962100"/>
                </a:lnTo>
                <a:lnTo>
                  <a:pt x="2118963" y="962100"/>
                </a:lnTo>
                <a:lnTo>
                  <a:pt x="1440685" y="962100"/>
                </a:lnTo>
                <a:lnTo>
                  <a:pt x="0" y="9621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3599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ontserrat Light" pitchFamily="2" charset="77"/>
            </a:endParaRPr>
          </a:p>
        </p:txBody>
      </p:sp>
      <p:sp>
        <p:nvSpPr>
          <p:cNvPr id="22" name="Freeform 923">
            <a:extLst>
              <a:ext uri="{FF2B5EF4-FFF2-40B4-BE49-F238E27FC236}">
                <a16:creationId xmlns:a16="http://schemas.microsoft.com/office/drawing/2014/main" id="{5E3742CD-CC30-9847-B7CC-F31CB1982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3339" y="2726696"/>
            <a:ext cx="556016" cy="553028"/>
          </a:xfrm>
          <a:custGeom>
            <a:avLst/>
            <a:gdLst>
              <a:gd name="T0" fmla="*/ 152601 w 294913"/>
              <a:gd name="T1" fmla="*/ 249786 h 293328"/>
              <a:gd name="T2" fmla="*/ 84447 w 294913"/>
              <a:gd name="T3" fmla="*/ 249786 h 293328"/>
              <a:gd name="T4" fmla="*/ 39125 w 294913"/>
              <a:gd name="T5" fmla="*/ 248206 h 293328"/>
              <a:gd name="T6" fmla="*/ 49039 w 294913"/>
              <a:gd name="T7" fmla="*/ 238292 h 293328"/>
              <a:gd name="T8" fmla="*/ 49039 w 294913"/>
              <a:gd name="T9" fmla="*/ 267326 h 293328"/>
              <a:gd name="T10" fmla="*/ 178935 w 294913"/>
              <a:gd name="T11" fmla="*/ 223042 h 293328"/>
              <a:gd name="T12" fmla="*/ 284730 w 294913"/>
              <a:gd name="T13" fmla="*/ 223042 h 293328"/>
              <a:gd name="T14" fmla="*/ 147913 w 294913"/>
              <a:gd name="T15" fmla="*/ 184827 h 293328"/>
              <a:gd name="T16" fmla="*/ 88775 w 294913"/>
              <a:gd name="T17" fmla="*/ 194020 h 293328"/>
              <a:gd name="T18" fmla="*/ 49039 w 294913"/>
              <a:gd name="T19" fmla="*/ 178985 h 293328"/>
              <a:gd name="T20" fmla="*/ 59309 w 294913"/>
              <a:gd name="T21" fmla="*/ 189252 h 293328"/>
              <a:gd name="T22" fmla="*/ 68159 w 294913"/>
              <a:gd name="T23" fmla="*/ 189252 h 293328"/>
              <a:gd name="T24" fmla="*/ 49039 w 294913"/>
              <a:gd name="T25" fmla="*/ 170486 h 293328"/>
              <a:gd name="T26" fmla="*/ 283640 w 294913"/>
              <a:gd name="T27" fmla="*/ 214025 h 293328"/>
              <a:gd name="T28" fmla="*/ 260008 w 294913"/>
              <a:gd name="T29" fmla="*/ 147298 h 293328"/>
              <a:gd name="T30" fmla="*/ 251283 w 294913"/>
              <a:gd name="T31" fmla="*/ 133591 h 293328"/>
              <a:gd name="T32" fmla="*/ 207657 w 294913"/>
              <a:gd name="T33" fmla="*/ 151626 h 293328"/>
              <a:gd name="T34" fmla="*/ 188025 w 294913"/>
              <a:gd name="T35" fmla="*/ 133591 h 293328"/>
              <a:gd name="T36" fmla="*/ 152601 w 294913"/>
              <a:gd name="T37" fmla="*/ 130285 h 293328"/>
              <a:gd name="T38" fmla="*/ 84447 w 294913"/>
              <a:gd name="T39" fmla="*/ 130285 h 293328"/>
              <a:gd name="T40" fmla="*/ 39125 w 294913"/>
              <a:gd name="T41" fmla="*/ 130299 h 293328"/>
              <a:gd name="T42" fmla="*/ 49039 w 294913"/>
              <a:gd name="T43" fmla="*/ 120032 h 293328"/>
              <a:gd name="T44" fmla="*/ 49039 w 294913"/>
              <a:gd name="T45" fmla="*/ 149419 h 293328"/>
              <a:gd name="T46" fmla="*/ 231651 w 294913"/>
              <a:gd name="T47" fmla="*/ 98244 h 293328"/>
              <a:gd name="T48" fmla="*/ 251283 w 294913"/>
              <a:gd name="T49" fmla="*/ 124935 h 293328"/>
              <a:gd name="T50" fmla="*/ 231651 w 294913"/>
              <a:gd name="T51" fmla="*/ 89227 h 293328"/>
              <a:gd name="T52" fmla="*/ 279640 w 294913"/>
              <a:gd name="T53" fmla="*/ 124935 h 293328"/>
              <a:gd name="T54" fmla="*/ 294910 w 294913"/>
              <a:gd name="T55" fmla="*/ 251176 h 293328"/>
              <a:gd name="T56" fmla="*/ 168392 w 294913"/>
              <a:gd name="T57" fmla="*/ 251176 h 293328"/>
              <a:gd name="T58" fmla="*/ 184025 w 294913"/>
              <a:gd name="T59" fmla="*/ 124935 h 293328"/>
              <a:gd name="T60" fmla="*/ 231651 w 294913"/>
              <a:gd name="T61" fmla="*/ 89227 h 293328"/>
              <a:gd name="T62" fmla="*/ 205181 w 294913"/>
              <a:gd name="T63" fmla="*/ 70106 h 293328"/>
              <a:gd name="T64" fmla="*/ 138622 w 294913"/>
              <a:gd name="T65" fmla="*/ 70106 h 293328"/>
              <a:gd name="T66" fmla="*/ 120742 w 294913"/>
              <a:gd name="T67" fmla="*/ 65327 h 293328"/>
              <a:gd name="T68" fmla="*/ 88847 w 294913"/>
              <a:gd name="T69" fmla="*/ 74519 h 293328"/>
              <a:gd name="T70" fmla="*/ 49039 w 294913"/>
              <a:gd name="T71" fmla="*/ 59838 h 293328"/>
              <a:gd name="T72" fmla="*/ 59309 w 294913"/>
              <a:gd name="T73" fmla="*/ 70107 h 293328"/>
              <a:gd name="T74" fmla="*/ 68159 w 294913"/>
              <a:gd name="T75" fmla="*/ 70107 h 293328"/>
              <a:gd name="T76" fmla="*/ 49039 w 294913"/>
              <a:gd name="T77" fmla="*/ 50986 h 293328"/>
              <a:gd name="T78" fmla="*/ 75591 w 294913"/>
              <a:gd name="T79" fmla="*/ 29585 h 293328"/>
              <a:gd name="T80" fmla="*/ 166734 w 294913"/>
              <a:gd name="T81" fmla="*/ 8660 h 293328"/>
              <a:gd name="T82" fmla="*/ 213031 w 294913"/>
              <a:gd name="T83" fmla="*/ 0 h 293328"/>
              <a:gd name="T84" fmla="*/ 230753 w 294913"/>
              <a:gd name="T85" fmla="*/ 80456 h 293328"/>
              <a:gd name="T86" fmla="*/ 213031 w 294913"/>
              <a:gd name="T87" fmla="*/ 8660 h 293328"/>
              <a:gd name="T88" fmla="*/ 159140 w 294913"/>
              <a:gd name="T89" fmla="*/ 38604 h 293328"/>
              <a:gd name="T90" fmla="*/ 59317 w 294913"/>
              <a:gd name="T91" fmla="*/ 8660 h 293328"/>
              <a:gd name="T92" fmla="*/ 8681 w 294913"/>
              <a:gd name="T93" fmla="*/ 272037 h 293328"/>
              <a:gd name="T94" fmla="*/ 226413 w 294913"/>
              <a:gd name="T95" fmla="*/ 272037 h 293328"/>
              <a:gd name="T96" fmla="*/ 235455 w 294913"/>
              <a:gd name="T97" fmla="*/ 266264 h 293328"/>
              <a:gd name="T98" fmla="*/ 22423 w 294913"/>
              <a:gd name="T99" fmla="*/ 294406 h 293328"/>
              <a:gd name="T100" fmla="*/ 22423 w 294913"/>
              <a:gd name="T101" fmla="*/ 0 h 293328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0" t="0" r="r" b="b"/>
            <a:pathLst>
              <a:path w="294913" h="293328">
                <a:moveTo>
                  <a:pt x="88448" y="244475"/>
                </a:moveTo>
                <a:lnTo>
                  <a:pt x="147370" y="244475"/>
                </a:lnTo>
                <a:cubicBezTo>
                  <a:pt x="150244" y="244475"/>
                  <a:pt x="152040" y="246307"/>
                  <a:pt x="152040" y="248871"/>
                </a:cubicBezTo>
                <a:cubicBezTo>
                  <a:pt x="152040" y="251436"/>
                  <a:pt x="150244" y="253634"/>
                  <a:pt x="147370" y="253634"/>
                </a:cubicBezTo>
                <a:lnTo>
                  <a:pt x="88448" y="253634"/>
                </a:lnTo>
                <a:cubicBezTo>
                  <a:pt x="85933" y="253634"/>
                  <a:pt x="84137" y="251436"/>
                  <a:pt x="84137" y="248871"/>
                </a:cubicBezTo>
                <a:cubicBezTo>
                  <a:pt x="84137" y="246307"/>
                  <a:pt x="85933" y="244475"/>
                  <a:pt x="88448" y="244475"/>
                </a:cubicBezTo>
                <a:close/>
                <a:moveTo>
                  <a:pt x="48859" y="237419"/>
                </a:moveTo>
                <a:cubicBezTo>
                  <a:pt x="43567" y="237419"/>
                  <a:pt x="38981" y="241653"/>
                  <a:pt x="38981" y="247297"/>
                </a:cubicBezTo>
                <a:cubicBezTo>
                  <a:pt x="38981" y="252942"/>
                  <a:pt x="43567" y="257528"/>
                  <a:pt x="48859" y="257528"/>
                </a:cubicBezTo>
                <a:cubicBezTo>
                  <a:pt x="54503" y="257528"/>
                  <a:pt x="59090" y="252942"/>
                  <a:pt x="59090" y="247297"/>
                </a:cubicBezTo>
                <a:cubicBezTo>
                  <a:pt x="59090" y="241653"/>
                  <a:pt x="54503" y="237419"/>
                  <a:pt x="48859" y="237419"/>
                </a:cubicBezTo>
                <a:close/>
                <a:moveTo>
                  <a:pt x="48859" y="228600"/>
                </a:moveTo>
                <a:cubicBezTo>
                  <a:pt x="59442" y="228600"/>
                  <a:pt x="67909" y="237067"/>
                  <a:pt x="67909" y="247297"/>
                </a:cubicBezTo>
                <a:cubicBezTo>
                  <a:pt x="67909" y="257881"/>
                  <a:pt x="59442" y="266347"/>
                  <a:pt x="48859" y="266347"/>
                </a:cubicBezTo>
                <a:cubicBezTo>
                  <a:pt x="38628" y="266347"/>
                  <a:pt x="30162" y="257881"/>
                  <a:pt x="30162" y="247297"/>
                </a:cubicBezTo>
                <a:cubicBezTo>
                  <a:pt x="30162" y="237067"/>
                  <a:pt x="38628" y="228600"/>
                  <a:pt x="48859" y="228600"/>
                </a:cubicBezTo>
                <a:close/>
                <a:moveTo>
                  <a:pt x="178278" y="222225"/>
                </a:moveTo>
                <a:lnTo>
                  <a:pt x="176105" y="243068"/>
                </a:lnTo>
                <a:lnTo>
                  <a:pt x="285858" y="243068"/>
                </a:lnTo>
                <a:lnTo>
                  <a:pt x="283684" y="222225"/>
                </a:lnTo>
                <a:lnTo>
                  <a:pt x="178278" y="222225"/>
                </a:lnTo>
                <a:close/>
                <a:moveTo>
                  <a:pt x="88448" y="184150"/>
                </a:moveTo>
                <a:lnTo>
                  <a:pt x="147370" y="184150"/>
                </a:lnTo>
                <a:cubicBezTo>
                  <a:pt x="150244" y="184150"/>
                  <a:pt x="152040" y="186348"/>
                  <a:pt x="152040" y="188546"/>
                </a:cubicBezTo>
                <a:cubicBezTo>
                  <a:pt x="152040" y="191111"/>
                  <a:pt x="150244" y="193309"/>
                  <a:pt x="147370" y="193309"/>
                </a:cubicBezTo>
                <a:lnTo>
                  <a:pt x="88448" y="193309"/>
                </a:lnTo>
                <a:cubicBezTo>
                  <a:pt x="85933" y="193309"/>
                  <a:pt x="84137" y="191111"/>
                  <a:pt x="84137" y="188546"/>
                </a:cubicBezTo>
                <a:cubicBezTo>
                  <a:pt x="84137" y="186348"/>
                  <a:pt x="85933" y="184150"/>
                  <a:pt x="88448" y="184150"/>
                </a:cubicBezTo>
                <a:close/>
                <a:moveTo>
                  <a:pt x="48859" y="178329"/>
                </a:moveTo>
                <a:cubicBezTo>
                  <a:pt x="43567" y="178329"/>
                  <a:pt x="38981" y="182915"/>
                  <a:pt x="38981" y="188559"/>
                </a:cubicBezTo>
                <a:cubicBezTo>
                  <a:pt x="38981" y="194204"/>
                  <a:pt x="43567" y="198790"/>
                  <a:pt x="48859" y="198790"/>
                </a:cubicBezTo>
                <a:cubicBezTo>
                  <a:pt x="54503" y="198790"/>
                  <a:pt x="59090" y="194204"/>
                  <a:pt x="59090" y="188559"/>
                </a:cubicBezTo>
                <a:cubicBezTo>
                  <a:pt x="59090" y="182915"/>
                  <a:pt x="54503" y="178329"/>
                  <a:pt x="48859" y="178329"/>
                </a:cubicBezTo>
                <a:close/>
                <a:moveTo>
                  <a:pt x="48859" y="169862"/>
                </a:moveTo>
                <a:cubicBezTo>
                  <a:pt x="59442" y="169862"/>
                  <a:pt x="67909" y="178329"/>
                  <a:pt x="67909" y="188559"/>
                </a:cubicBezTo>
                <a:cubicBezTo>
                  <a:pt x="67909" y="198790"/>
                  <a:pt x="59442" y="207609"/>
                  <a:pt x="48859" y="207609"/>
                </a:cubicBezTo>
                <a:cubicBezTo>
                  <a:pt x="38628" y="207609"/>
                  <a:pt x="30162" y="198790"/>
                  <a:pt x="30162" y="188559"/>
                </a:cubicBezTo>
                <a:cubicBezTo>
                  <a:pt x="30162" y="178329"/>
                  <a:pt x="38628" y="169862"/>
                  <a:pt x="48859" y="169862"/>
                </a:cubicBezTo>
                <a:close/>
                <a:moveTo>
                  <a:pt x="187334" y="133102"/>
                </a:moveTo>
                <a:lnTo>
                  <a:pt x="179365" y="213241"/>
                </a:lnTo>
                <a:lnTo>
                  <a:pt x="282598" y="213241"/>
                </a:lnTo>
                <a:lnTo>
                  <a:pt x="274629" y="133102"/>
                </a:lnTo>
                <a:lnTo>
                  <a:pt x="259053" y="133102"/>
                </a:lnTo>
                <a:lnTo>
                  <a:pt x="259053" y="146758"/>
                </a:lnTo>
                <a:cubicBezTo>
                  <a:pt x="259053" y="149274"/>
                  <a:pt x="257242" y="151071"/>
                  <a:pt x="254707" y="151071"/>
                </a:cubicBezTo>
                <a:cubicBezTo>
                  <a:pt x="252533" y="151071"/>
                  <a:pt x="250360" y="149274"/>
                  <a:pt x="250360" y="146758"/>
                </a:cubicBezTo>
                <a:lnTo>
                  <a:pt x="250360" y="133102"/>
                </a:lnTo>
                <a:lnTo>
                  <a:pt x="211602" y="133102"/>
                </a:lnTo>
                <a:lnTo>
                  <a:pt x="211602" y="146758"/>
                </a:lnTo>
                <a:cubicBezTo>
                  <a:pt x="211602" y="149274"/>
                  <a:pt x="209791" y="151071"/>
                  <a:pt x="206894" y="151071"/>
                </a:cubicBezTo>
                <a:cubicBezTo>
                  <a:pt x="204358" y="151071"/>
                  <a:pt x="202547" y="149274"/>
                  <a:pt x="202547" y="146758"/>
                </a:cubicBezTo>
                <a:lnTo>
                  <a:pt x="202547" y="133102"/>
                </a:lnTo>
                <a:lnTo>
                  <a:pt x="187334" y="133102"/>
                </a:lnTo>
                <a:close/>
                <a:moveTo>
                  <a:pt x="88448" y="125412"/>
                </a:moveTo>
                <a:lnTo>
                  <a:pt x="147370" y="125412"/>
                </a:lnTo>
                <a:cubicBezTo>
                  <a:pt x="150244" y="125412"/>
                  <a:pt x="152040" y="127610"/>
                  <a:pt x="152040" y="129808"/>
                </a:cubicBezTo>
                <a:cubicBezTo>
                  <a:pt x="152040" y="132373"/>
                  <a:pt x="150244" y="134571"/>
                  <a:pt x="147370" y="134571"/>
                </a:cubicBezTo>
                <a:lnTo>
                  <a:pt x="88448" y="134571"/>
                </a:lnTo>
                <a:cubicBezTo>
                  <a:pt x="85933" y="134571"/>
                  <a:pt x="84137" y="132373"/>
                  <a:pt x="84137" y="129808"/>
                </a:cubicBezTo>
                <a:cubicBezTo>
                  <a:pt x="84137" y="127610"/>
                  <a:pt x="85933" y="125412"/>
                  <a:pt x="88448" y="125412"/>
                </a:cubicBezTo>
                <a:close/>
                <a:moveTo>
                  <a:pt x="48859" y="119592"/>
                </a:moveTo>
                <a:cubicBezTo>
                  <a:pt x="43567" y="119592"/>
                  <a:pt x="38981" y="124178"/>
                  <a:pt x="38981" y="129822"/>
                </a:cubicBezTo>
                <a:cubicBezTo>
                  <a:pt x="38981" y="135819"/>
                  <a:pt x="43567" y="140406"/>
                  <a:pt x="48859" y="140406"/>
                </a:cubicBezTo>
                <a:cubicBezTo>
                  <a:pt x="54503" y="140406"/>
                  <a:pt x="59090" y="135819"/>
                  <a:pt x="59090" y="129822"/>
                </a:cubicBezTo>
                <a:cubicBezTo>
                  <a:pt x="59090" y="124178"/>
                  <a:pt x="54503" y="119592"/>
                  <a:pt x="48859" y="119592"/>
                </a:cubicBezTo>
                <a:close/>
                <a:moveTo>
                  <a:pt x="48859" y="111125"/>
                </a:moveTo>
                <a:cubicBezTo>
                  <a:pt x="59442" y="111125"/>
                  <a:pt x="67909" y="119592"/>
                  <a:pt x="67909" y="129822"/>
                </a:cubicBezTo>
                <a:cubicBezTo>
                  <a:pt x="67909" y="140406"/>
                  <a:pt x="59442" y="148872"/>
                  <a:pt x="48859" y="148872"/>
                </a:cubicBezTo>
                <a:cubicBezTo>
                  <a:pt x="38628" y="148872"/>
                  <a:pt x="30162" y="140406"/>
                  <a:pt x="30162" y="129822"/>
                </a:cubicBezTo>
                <a:cubicBezTo>
                  <a:pt x="30162" y="119592"/>
                  <a:pt x="38628" y="111125"/>
                  <a:pt x="48859" y="111125"/>
                </a:cubicBezTo>
                <a:close/>
                <a:moveTo>
                  <a:pt x="230800" y="97884"/>
                </a:moveTo>
                <a:cubicBezTo>
                  <a:pt x="220296" y="97884"/>
                  <a:pt x="211602" y="106509"/>
                  <a:pt x="211602" y="116931"/>
                </a:cubicBezTo>
                <a:lnTo>
                  <a:pt x="211602" y="124477"/>
                </a:lnTo>
                <a:lnTo>
                  <a:pt x="250360" y="124477"/>
                </a:lnTo>
                <a:lnTo>
                  <a:pt x="250360" y="116931"/>
                </a:lnTo>
                <a:cubicBezTo>
                  <a:pt x="250360" y="106509"/>
                  <a:pt x="241667" y="97884"/>
                  <a:pt x="230800" y="97884"/>
                </a:cubicBezTo>
                <a:close/>
                <a:moveTo>
                  <a:pt x="230800" y="88900"/>
                </a:moveTo>
                <a:cubicBezTo>
                  <a:pt x="246738" y="88900"/>
                  <a:pt x="259053" y="101478"/>
                  <a:pt x="259053" y="116931"/>
                </a:cubicBezTo>
                <a:lnTo>
                  <a:pt x="259053" y="124477"/>
                </a:lnTo>
                <a:lnTo>
                  <a:pt x="278613" y="124477"/>
                </a:lnTo>
                <a:cubicBezTo>
                  <a:pt x="281149" y="124477"/>
                  <a:pt x="282960" y="126274"/>
                  <a:pt x="283322" y="128430"/>
                </a:cubicBezTo>
                <a:lnTo>
                  <a:pt x="294913" y="247022"/>
                </a:lnTo>
                <a:cubicBezTo>
                  <a:pt x="294913" y="248459"/>
                  <a:pt x="294551" y="249178"/>
                  <a:pt x="293826" y="250256"/>
                </a:cubicBezTo>
                <a:cubicBezTo>
                  <a:pt x="293102" y="251334"/>
                  <a:pt x="292015" y="252053"/>
                  <a:pt x="290566" y="252053"/>
                </a:cubicBezTo>
                <a:lnTo>
                  <a:pt x="171396" y="252053"/>
                </a:lnTo>
                <a:cubicBezTo>
                  <a:pt x="169947" y="252053"/>
                  <a:pt x="168861" y="251334"/>
                  <a:pt x="167774" y="250256"/>
                </a:cubicBezTo>
                <a:cubicBezTo>
                  <a:pt x="167049" y="249178"/>
                  <a:pt x="166687" y="248459"/>
                  <a:pt x="166687" y="247022"/>
                </a:cubicBezTo>
                <a:lnTo>
                  <a:pt x="178641" y="128430"/>
                </a:lnTo>
                <a:cubicBezTo>
                  <a:pt x="179003" y="126274"/>
                  <a:pt x="180814" y="124477"/>
                  <a:pt x="183349" y="124477"/>
                </a:cubicBezTo>
                <a:lnTo>
                  <a:pt x="202547" y="124477"/>
                </a:lnTo>
                <a:lnTo>
                  <a:pt x="202547" y="116931"/>
                </a:lnTo>
                <a:cubicBezTo>
                  <a:pt x="202547" y="101478"/>
                  <a:pt x="215225" y="88900"/>
                  <a:pt x="230800" y="88900"/>
                </a:cubicBezTo>
                <a:close/>
                <a:moveTo>
                  <a:pt x="142437" y="65087"/>
                </a:moveTo>
                <a:lnTo>
                  <a:pt x="200102" y="65087"/>
                </a:lnTo>
                <a:cubicBezTo>
                  <a:pt x="202264" y="65087"/>
                  <a:pt x="204427" y="67285"/>
                  <a:pt x="204427" y="69849"/>
                </a:cubicBezTo>
                <a:cubicBezTo>
                  <a:pt x="204427" y="72048"/>
                  <a:pt x="202264" y="74246"/>
                  <a:pt x="200102" y="74246"/>
                </a:cubicBezTo>
                <a:lnTo>
                  <a:pt x="142437" y="74246"/>
                </a:lnTo>
                <a:cubicBezTo>
                  <a:pt x="139914" y="74246"/>
                  <a:pt x="138112" y="72048"/>
                  <a:pt x="138112" y="69849"/>
                </a:cubicBezTo>
                <a:cubicBezTo>
                  <a:pt x="138112" y="67285"/>
                  <a:pt x="139914" y="65087"/>
                  <a:pt x="142437" y="65087"/>
                </a:cubicBezTo>
                <a:close/>
                <a:moveTo>
                  <a:pt x="88520" y="65087"/>
                </a:moveTo>
                <a:lnTo>
                  <a:pt x="120298" y="65087"/>
                </a:lnTo>
                <a:cubicBezTo>
                  <a:pt x="122855" y="65087"/>
                  <a:pt x="125046" y="67285"/>
                  <a:pt x="125046" y="69849"/>
                </a:cubicBezTo>
                <a:cubicBezTo>
                  <a:pt x="125046" y="72048"/>
                  <a:pt x="122855" y="74246"/>
                  <a:pt x="120298" y="74246"/>
                </a:cubicBezTo>
                <a:lnTo>
                  <a:pt x="88520" y="74246"/>
                </a:lnTo>
                <a:cubicBezTo>
                  <a:pt x="85963" y="74246"/>
                  <a:pt x="84137" y="72048"/>
                  <a:pt x="84137" y="69849"/>
                </a:cubicBezTo>
                <a:cubicBezTo>
                  <a:pt x="84137" y="67285"/>
                  <a:pt x="85963" y="65087"/>
                  <a:pt x="88520" y="65087"/>
                </a:cubicBezTo>
                <a:close/>
                <a:moveTo>
                  <a:pt x="48859" y="59619"/>
                </a:moveTo>
                <a:cubicBezTo>
                  <a:pt x="43567" y="59619"/>
                  <a:pt x="38981" y="64206"/>
                  <a:pt x="38981" y="69850"/>
                </a:cubicBezTo>
                <a:cubicBezTo>
                  <a:pt x="38981" y="75494"/>
                  <a:pt x="43567" y="80081"/>
                  <a:pt x="48859" y="80081"/>
                </a:cubicBezTo>
                <a:cubicBezTo>
                  <a:pt x="54503" y="80081"/>
                  <a:pt x="59090" y="75494"/>
                  <a:pt x="59090" y="69850"/>
                </a:cubicBezTo>
                <a:cubicBezTo>
                  <a:pt x="59090" y="64206"/>
                  <a:pt x="54503" y="59619"/>
                  <a:pt x="48859" y="59619"/>
                </a:cubicBezTo>
                <a:close/>
                <a:moveTo>
                  <a:pt x="48859" y="50800"/>
                </a:moveTo>
                <a:cubicBezTo>
                  <a:pt x="59442" y="50800"/>
                  <a:pt x="67909" y="59267"/>
                  <a:pt x="67909" y="69850"/>
                </a:cubicBezTo>
                <a:cubicBezTo>
                  <a:pt x="67909" y="80081"/>
                  <a:pt x="59442" y="88547"/>
                  <a:pt x="48859" y="88547"/>
                </a:cubicBezTo>
                <a:cubicBezTo>
                  <a:pt x="38628" y="88547"/>
                  <a:pt x="30162" y="80081"/>
                  <a:pt x="30162" y="69850"/>
                </a:cubicBezTo>
                <a:cubicBezTo>
                  <a:pt x="30162" y="59267"/>
                  <a:pt x="38628" y="50800"/>
                  <a:pt x="48859" y="50800"/>
                </a:cubicBezTo>
                <a:close/>
                <a:moveTo>
                  <a:pt x="68106" y="8627"/>
                </a:moveTo>
                <a:lnTo>
                  <a:pt x="68106" y="22287"/>
                </a:lnTo>
                <a:cubicBezTo>
                  <a:pt x="68106" y="26241"/>
                  <a:pt x="71350" y="29477"/>
                  <a:pt x="75313" y="29477"/>
                </a:cubicBezTo>
                <a:lnTo>
                  <a:pt x="158555" y="29477"/>
                </a:lnTo>
                <a:cubicBezTo>
                  <a:pt x="162879" y="29477"/>
                  <a:pt x="166122" y="26241"/>
                  <a:pt x="166122" y="22287"/>
                </a:cubicBezTo>
                <a:lnTo>
                  <a:pt x="166122" y="8627"/>
                </a:lnTo>
                <a:lnTo>
                  <a:pt x="68106" y="8627"/>
                </a:lnTo>
                <a:close/>
                <a:moveTo>
                  <a:pt x="22342" y="0"/>
                </a:moveTo>
                <a:lnTo>
                  <a:pt x="212248" y="0"/>
                </a:lnTo>
                <a:cubicBezTo>
                  <a:pt x="224500" y="0"/>
                  <a:pt x="234590" y="9706"/>
                  <a:pt x="234590" y="22287"/>
                </a:cubicBezTo>
                <a:lnTo>
                  <a:pt x="234590" y="75489"/>
                </a:lnTo>
                <a:cubicBezTo>
                  <a:pt x="234590" y="78005"/>
                  <a:pt x="232428" y="80162"/>
                  <a:pt x="229905" y="80162"/>
                </a:cubicBezTo>
                <a:cubicBezTo>
                  <a:pt x="227743" y="80162"/>
                  <a:pt x="225581" y="78005"/>
                  <a:pt x="225581" y="75489"/>
                </a:cubicBezTo>
                <a:lnTo>
                  <a:pt x="225581" y="22287"/>
                </a:lnTo>
                <a:cubicBezTo>
                  <a:pt x="225581" y="14738"/>
                  <a:pt x="219815" y="8627"/>
                  <a:pt x="212248" y="8627"/>
                </a:cubicBezTo>
                <a:lnTo>
                  <a:pt x="175132" y="8627"/>
                </a:lnTo>
                <a:lnTo>
                  <a:pt x="175132" y="22287"/>
                </a:lnTo>
                <a:cubicBezTo>
                  <a:pt x="175132" y="31274"/>
                  <a:pt x="167925" y="38463"/>
                  <a:pt x="158555" y="38463"/>
                </a:cubicBezTo>
                <a:lnTo>
                  <a:pt x="75313" y="38463"/>
                </a:lnTo>
                <a:cubicBezTo>
                  <a:pt x="66665" y="38463"/>
                  <a:pt x="59098" y="31274"/>
                  <a:pt x="59098" y="22287"/>
                </a:cubicBezTo>
                <a:lnTo>
                  <a:pt x="59098" y="8627"/>
                </a:lnTo>
                <a:lnTo>
                  <a:pt x="22342" y="8627"/>
                </a:lnTo>
                <a:cubicBezTo>
                  <a:pt x="14774" y="8627"/>
                  <a:pt x="8648" y="14738"/>
                  <a:pt x="8648" y="22287"/>
                </a:cubicBezTo>
                <a:lnTo>
                  <a:pt x="8648" y="271040"/>
                </a:lnTo>
                <a:cubicBezTo>
                  <a:pt x="8648" y="278230"/>
                  <a:pt x="14774" y="284341"/>
                  <a:pt x="22342" y="284341"/>
                </a:cubicBezTo>
                <a:lnTo>
                  <a:pt x="212248" y="284341"/>
                </a:lnTo>
                <a:cubicBezTo>
                  <a:pt x="219815" y="284341"/>
                  <a:pt x="225581" y="278230"/>
                  <a:pt x="225581" y="271040"/>
                </a:cubicBezTo>
                <a:lnTo>
                  <a:pt x="225581" y="265289"/>
                </a:lnTo>
                <a:cubicBezTo>
                  <a:pt x="225581" y="262773"/>
                  <a:pt x="227743" y="260616"/>
                  <a:pt x="229905" y="260616"/>
                </a:cubicBezTo>
                <a:cubicBezTo>
                  <a:pt x="232428" y="260616"/>
                  <a:pt x="234590" y="262773"/>
                  <a:pt x="234590" y="265289"/>
                </a:cubicBezTo>
                <a:lnTo>
                  <a:pt x="234590" y="271040"/>
                </a:lnTo>
                <a:cubicBezTo>
                  <a:pt x="234590" y="283262"/>
                  <a:pt x="224500" y="293328"/>
                  <a:pt x="212248" y="293328"/>
                </a:cubicBezTo>
                <a:lnTo>
                  <a:pt x="22342" y="293328"/>
                </a:lnTo>
                <a:cubicBezTo>
                  <a:pt x="9729" y="293328"/>
                  <a:pt x="0" y="283262"/>
                  <a:pt x="0" y="271040"/>
                </a:cubicBezTo>
                <a:lnTo>
                  <a:pt x="0" y="22287"/>
                </a:lnTo>
                <a:cubicBezTo>
                  <a:pt x="0" y="9706"/>
                  <a:pt x="9729" y="0"/>
                  <a:pt x="2234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sz="900" dirty="0">
              <a:latin typeface="Montserrat Light" pitchFamily="2" charset="77"/>
            </a:endParaRPr>
          </a:p>
        </p:txBody>
      </p:sp>
      <p:sp>
        <p:nvSpPr>
          <p:cNvPr id="23" name="Freeform 931">
            <a:extLst>
              <a:ext uri="{FF2B5EF4-FFF2-40B4-BE49-F238E27FC236}">
                <a16:creationId xmlns:a16="http://schemas.microsoft.com/office/drawing/2014/main" id="{60502EBA-08E1-1642-B400-821BAD33E2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5991" y="3663348"/>
            <a:ext cx="553026" cy="553028"/>
          </a:xfrm>
          <a:custGeom>
            <a:avLst/>
            <a:gdLst>
              <a:gd name="T0" fmla="*/ 217126 w 293328"/>
              <a:gd name="T1" fmla="*/ 227883 h 293326"/>
              <a:gd name="T2" fmla="*/ 113558 w 293328"/>
              <a:gd name="T3" fmla="*/ 209926 h 293326"/>
              <a:gd name="T4" fmla="*/ 122719 w 293328"/>
              <a:gd name="T5" fmla="*/ 219088 h 293326"/>
              <a:gd name="T6" fmla="*/ 235450 w 293328"/>
              <a:gd name="T7" fmla="*/ 219088 h 293326"/>
              <a:gd name="T8" fmla="*/ 217126 w 293328"/>
              <a:gd name="T9" fmla="*/ 200764 h 293326"/>
              <a:gd name="T10" fmla="*/ 113558 w 293328"/>
              <a:gd name="T11" fmla="*/ 237045 h 293326"/>
              <a:gd name="T12" fmla="*/ 165527 w 293328"/>
              <a:gd name="T13" fmla="*/ 181644 h 293326"/>
              <a:gd name="T14" fmla="*/ 183008 w 293328"/>
              <a:gd name="T15" fmla="*/ 199733 h 293326"/>
              <a:gd name="T16" fmla="*/ 165527 w 293328"/>
              <a:gd name="T17" fmla="*/ 197563 h 293326"/>
              <a:gd name="T18" fmla="*/ 184465 w 293328"/>
              <a:gd name="T19" fmla="*/ 231569 h 293326"/>
              <a:gd name="T20" fmla="*/ 165527 w 293328"/>
              <a:gd name="T21" fmla="*/ 256170 h 293326"/>
              <a:gd name="T22" fmla="*/ 148045 w 293328"/>
              <a:gd name="T23" fmla="*/ 238081 h 293326"/>
              <a:gd name="T24" fmla="*/ 165527 w 293328"/>
              <a:gd name="T25" fmla="*/ 239891 h 293326"/>
              <a:gd name="T26" fmla="*/ 146588 w 293328"/>
              <a:gd name="T27" fmla="*/ 205883 h 293326"/>
              <a:gd name="T28" fmla="*/ 165527 w 293328"/>
              <a:gd name="T29" fmla="*/ 181644 h 293326"/>
              <a:gd name="T30" fmla="*/ 70812 w 293328"/>
              <a:gd name="T31" fmla="*/ 240908 h 293326"/>
              <a:gd name="T32" fmla="*/ 258652 w 293328"/>
              <a:gd name="T33" fmla="*/ 240908 h 293326"/>
              <a:gd name="T34" fmla="*/ 88150 w 293328"/>
              <a:gd name="T35" fmla="*/ 177943 h 293326"/>
              <a:gd name="T36" fmla="*/ 249622 w 293328"/>
              <a:gd name="T37" fmla="*/ 173239 h 293326"/>
              <a:gd name="T38" fmla="*/ 267322 w 293328"/>
              <a:gd name="T39" fmla="*/ 244889 h 293326"/>
              <a:gd name="T40" fmla="*/ 245287 w 293328"/>
              <a:gd name="T41" fmla="*/ 267325 h 293326"/>
              <a:gd name="T42" fmla="*/ 66475 w 293328"/>
              <a:gd name="T43" fmla="*/ 249231 h 293326"/>
              <a:gd name="T44" fmla="*/ 66475 w 293328"/>
              <a:gd name="T45" fmla="*/ 186628 h 293326"/>
              <a:gd name="T46" fmla="*/ 44097 w 293328"/>
              <a:gd name="T47" fmla="*/ 151234 h 293326"/>
              <a:gd name="T48" fmla="*/ 285727 w 293328"/>
              <a:gd name="T49" fmla="*/ 151234 h 293326"/>
              <a:gd name="T50" fmla="*/ 290069 w 293328"/>
              <a:gd name="T51" fmla="*/ 141809 h 293326"/>
              <a:gd name="T52" fmla="*/ 290069 w 293328"/>
              <a:gd name="T53" fmla="*/ 294410 h 293326"/>
              <a:gd name="T54" fmla="*/ 35054 w 293328"/>
              <a:gd name="T55" fmla="*/ 146522 h 293326"/>
              <a:gd name="T56" fmla="*/ 175023 w 293328"/>
              <a:gd name="T57" fmla="*/ 116316 h 293326"/>
              <a:gd name="T58" fmla="*/ 107877 w 293328"/>
              <a:gd name="T59" fmla="*/ 125508 h 293326"/>
              <a:gd name="T60" fmla="*/ 33008 w 293328"/>
              <a:gd name="T61" fmla="*/ 116316 h 293326"/>
              <a:gd name="T62" fmla="*/ 81351 w 293328"/>
              <a:gd name="T63" fmla="*/ 125508 h 293326"/>
              <a:gd name="T64" fmla="*/ 33008 w 293328"/>
              <a:gd name="T65" fmla="*/ 116316 h 293326"/>
              <a:gd name="T66" fmla="*/ 205182 w 293328"/>
              <a:gd name="T67" fmla="*/ 95234 h 293326"/>
              <a:gd name="T68" fmla="*/ 170489 w 293328"/>
              <a:gd name="T69" fmla="*/ 95234 h 293326"/>
              <a:gd name="T70" fmla="*/ 153044 w 293328"/>
              <a:gd name="T71" fmla="*/ 90822 h 293326"/>
              <a:gd name="T72" fmla="*/ 127387 w 293328"/>
              <a:gd name="T73" fmla="*/ 100015 h 293326"/>
              <a:gd name="T74" fmla="*/ 80817 w 293328"/>
              <a:gd name="T75" fmla="*/ 90822 h 293326"/>
              <a:gd name="T76" fmla="*/ 106475 w 293328"/>
              <a:gd name="T77" fmla="*/ 100015 h 293326"/>
              <a:gd name="T78" fmla="*/ 80817 w 293328"/>
              <a:gd name="T79" fmla="*/ 90822 h 293326"/>
              <a:gd name="T80" fmla="*/ 63369 w 293328"/>
              <a:gd name="T81" fmla="*/ 95234 h 293326"/>
              <a:gd name="T82" fmla="*/ 28680 w 293328"/>
              <a:gd name="T83" fmla="*/ 95234 h 293326"/>
              <a:gd name="T84" fmla="*/ 178897 w 293328"/>
              <a:gd name="T85" fmla="*/ 40740 h 293326"/>
              <a:gd name="T86" fmla="*/ 186099 w 293328"/>
              <a:gd name="T87" fmla="*/ 59012 h 293326"/>
              <a:gd name="T88" fmla="*/ 161253 w 293328"/>
              <a:gd name="T89" fmla="*/ 37815 h 293326"/>
              <a:gd name="T90" fmla="*/ 171695 w 293328"/>
              <a:gd name="T91" fmla="*/ 48414 h 293326"/>
              <a:gd name="T92" fmla="*/ 37720 w 293328"/>
              <a:gd name="T93" fmla="*/ 39278 h 293326"/>
              <a:gd name="T94" fmla="*/ 68818 w 293328"/>
              <a:gd name="T95" fmla="*/ 59012 h 293326"/>
              <a:gd name="T96" fmla="*/ 68818 w 293328"/>
              <a:gd name="T97" fmla="*/ 37815 h 293326"/>
              <a:gd name="T98" fmla="*/ 173496 w 293328"/>
              <a:gd name="T99" fmla="*/ 33431 h 293326"/>
              <a:gd name="T100" fmla="*/ 186099 w 293328"/>
              <a:gd name="T101" fmla="*/ 68150 h 293326"/>
              <a:gd name="T102" fmla="*/ 141809 w 293328"/>
              <a:gd name="T103" fmla="*/ 48414 h 293326"/>
              <a:gd name="T104" fmla="*/ 68818 w 293328"/>
              <a:gd name="T105" fmla="*/ 28680 h 293326"/>
              <a:gd name="T106" fmla="*/ 68818 w 293328"/>
              <a:gd name="T107" fmla="*/ 68150 h 293326"/>
              <a:gd name="T108" fmla="*/ 28680 w 293328"/>
              <a:gd name="T109" fmla="*/ 39278 h 293326"/>
              <a:gd name="T110" fmla="*/ 218818 w 293328"/>
              <a:gd name="T111" fmla="*/ 0 h 293326"/>
              <a:gd name="T112" fmla="*/ 230753 w 293328"/>
              <a:gd name="T113" fmla="*/ 133483 h 293326"/>
              <a:gd name="T114" fmla="*/ 218818 w 293328"/>
              <a:gd name="T115" fmla="*/ 8995 h 293326"/>
              <a:gd name="T116" fmla="*/ 8681 w 293328"/>
              <a:gd name="T117" fmla="*/ 161547 h 293326"/>
              <a:gd name="T118" fmla="*/ 26402 w 293328"/>
              <a:gd name="T119" fmla="*/ 173420 h 293326"/>
              <a:gd name="T120" fmla="*/ 0 w 293328"/>
              <a:gd name="T121" fmla="*/ 161547 h 29332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293328" h="293326">
                <a:moveTo>
                  <a:pt x="216329" y="209153"/>
                </a:moveTo>
                <a:cubicBezTo>
                  <a:pt x="211582" y="209153"/>
                  <a:pt x="207566" y="213169"/>
                  <a:pt x="207566" y="218281"/>
                </a:cubicBezTo>
                <a:cubicBezTo>
                  <a:pt x="207566" y="223028"/>
                  <a:pt x="211582" y="227044"/>
                  <a:pt x="216329" y="227044"/>
                </a:cubicBezTo>
                <a:cubicBezTo>
                  <a:pt x="221441" y="227044"/>
                  <a:pt x="225457" y="223028"/>
                  <a:pt x="225457" y="218281"/>
                </a:cubicBezTo>
                <a:cubicBezTo>
                  <a:pt x="225457" y="213169"/>
                  <a:pt x="221441" y="209153"/>
                  <a:pt x="216329" y="209153"/>
                </a:cubicBezTo>
                <a:close/>
                <a:moveTo>
                  <a:pt x="113141" y="209153"/>
                </a:moveTo>
                <a:cubicBezTo>
                  <a:pt x="108395" y="209153"/>
                  <a:pt x="104013" y="213169"/>
                  <a:pt x="104013" y="218281"/>
                </a:cubicBezTo>
                <a:cubicBezTo>
                  <a:pt x="104013" y="223028"/>
                  <a:pt x="108395" y="227044"/>
                  <a:pt x="113141" y="227044"/>
                </a:cubicBezTo>
                <a:cubicBezTo>
                  <a:pt x="118253" y="227044"/>
                  <a:pt x="122269" y="223028"/>
                  <a:pt x="122269" y="218281"/>
                </a:cubicBezTo>
                <a:cubicBezTo>
                  <a:pt x="122269" y="213169"/>
                  <a:pt x="118253" y="209153"/>
                  <a:pt x="113141" y="209153"/>
                </a:cubicBezTo>
                <a:close/>
                <a:moveTo>
                  <a:pt x="216329" y="200025"/>
                </a:moveTo>
                <a:cubicBezTo>
                  <a:pt x="226552" y="200025"/>
                  <a:pt x="234585" y="208423"/>
                  <a:pt x="234585" y="218281"/>
                </a:cubicBezTo>
                <a:cubicBezTo>
                  <a:pt x="234585" y="228139"/>
                  <a:pt x="226552" y="236172"/>
                  <a:pt x="216329" y="236172"/>
                </a:cubicBezTo>
                <a:cubicBezTo>
                  <a:pt x="206836" y="236172"/>
                  <a:pt x="198438" y="228139"/>
                  <a:pt x="198438" y="218281"/>
                </a:cubicBezTo>
                <a:cubicBezTo>
                  <a:pt x="198438" y="208423"/>
                  <a:pt x="206836" y="200025"/>
                  <a:pt x="216329" y="200025"/>
                </a:cubicBezTo>
                <a:close/>
                <a:moveTo>
                  <a:pt x="113141" y="200025"/>
                </a:moveTo>
                <a:cubicBezTo>
                  <a:pt x="123000" y="200025"/>
                  <a:pt x="131398" y="208423"/>
                  <a:pt x="131398" y="218281"/>
                </a:cubicBezTo>
                <a:cubicBezTo>
                  <a:pt x="131398" y="228139"/>
                  <a:pt x="123000" y="236172"/>
                  <a:pt x="113141" y="236172"/>
                </a:cubicBezTo>
                <a:cubicBezTo>
                  <a:pt x="103283" y="236172"/>
                  <a:pt x="95250" y="228139"/>
                  <a:pt x="95250" y="218281"/>
                </a:cubicBezTo>
                <a:cubicBezTo>
                  <a:pt x="95250" y="208423"/>
                  <a:pt x="103283" y="200025"/>
                  <a:pt x="113141" y="200025"/>
                </a:cubicBezTo>
                <a:close/>
                <a:moveTo>
                  <a:pt x="164919" y="180975"/>
                </a:moveTo>
                <a:cubicBezTo>
                  <a:pt x="167096" y="180975"/>
                  <a:pt x="169273" y="182777"/>
                  <a:pt x="169273" y="185300"/>
                </a:cubicBezTo>
                <a:lnTo>
                  <a:pt x="169273" y="188544"/>
                </a:lnTo>
                <a:cubicBezTo>
                  <a:pt x="175079" y="189986"/>
                  <a:pt x="180159" y="193591"/>
                  <a:pt x="182336" y="198997"/>
                </a:cubicBezTo>
                <a:cubicBezTo>
                  <a:pt x="183062" y="201160"/>
                  <a:pt x="182336" y="203683"/>
                  <a:pt x="179796" y="204764"/>
                </a:cubicBezTo>
                <a:cubicBezTo>
                  <a:pt x="177256" y="205846"/>
                  <a:pt x="175079" y="204764"/>
                  <a:pt x="173990" y="202241"/>
                </a:cubicBezTo>
                <a:cubicBezTo>
                  <a:pt x="172539" y="198997"/>
                  <a:pt x="168910" y="196835"/>
                  <a:pt x="164919" y="196835"/>
                </a:cubicBezTo>
                <a:cubicBezTo>
                  <a:pt x="159476" y="196835"/>
                  <a:pt x="155122" y="200800"/>
                  <a:pt x="155122" y="205125"/>
                </a:cubicBezTo>
                <a:cubicBezTo>
                  <a:pt x="155122" y="210892"/>
                  <a:pt x="158387" y="213415"/>
                  <a:pt x="164919" y="213415"/>
                </a:cubicBezTo>
                <a:cubicBezTo>
                  <a:pt x="176167" y="213415"/>
                  <a:pt x="183787" y="220264"/>
                  <a:pt x="183787" y="230716"/>
                </a:cubicBezTo>
                <a:cubicBezTo>
                  <a:pt x="183787" y="239007"/>
                  <a:pt x="177256" y="245495"/>
                  <a:pt x="169273" y="247657"/>
                </a:cubicBezTo>
                <a:lnTo>
                  <a:pt x="169273" y="250901"/>
                </a:lnTo>
                <a:cubicBezTo>
                  <a:pt x="169273" y="253064"/>
                  <a:pt x="167096" y="255227"/>
                  <a:pt x="164919" y="255227"/>
                </a:cubicBezTo>
                <a:cubicBezTo>
                  <a:pt x="162379" y="255227"/>
                  <a:pt x="160564" y="253064"/>
                  <a:pt x="160564" y="250901"/>
                </a:cubicBezTo>
                <a:lnTo>
                  <a:pt x="160564" y="247657"/>
                </a:lnTo>
                <a:cubicBezTo>
                  <a:pt x="154759" y="246216"/>
                  <a:pt x="149679" y="242611"/>
                  <a:pt x="147502" y="237204"/>
                </a:cubicBezTo>
                <a:cubicBezTo>
                  <a:pt x="146413" y="235042"/>
                  <a:pt x="147502" y="232519"/>
                  <a:pt x="150042" y="231437"/>
                </a:cubicBezTo>
                <a:cubicBezTo>
                  <a:pt x="152219" y="230356"/>
                  <a:pt x="154759" y="231437"/>
                  <a:pt x="155847" y="233600"/>
                </a:cubicBezTo>
                <a:cubicBezTo>
                  <a:pt x="157299" y="237204"/>
                  <a:pt x="160927" y="239007"/>
                  <a:pt x="164919" y="239007"/>
                </a:cubicBezTo>
                <a:cubicBezTo>
                  <a:pt x="170362" y="239007"/>
                  <a:pt x="174716" y="235402"/>
                  <a:pt x="174716" y="230716"/>
                </a:cubicBezTo>
                <a:cubicBezTo>
                  <a:pt x="174716" y="225310"/>
                  <a:pt x="171450" y="222426"/>
                  <a:pt x="164919" y="222426"/>
                </a:cubicBezTo>
                <a:cubicBezTo>
                  <a:pt x="151130" y="222426"/>
                  <a:pt x="146050" y="213415"/>
                  <a:pt x="146050" y="205125"/>
                </a:cubicBezTo>
                <a:cubicBezTo>
                  <a:pt x="146050" y="197195"/>
                  <a:pt x="152219" y="190347"/>
                  <a:pt x="160564" y="188544"/>
                </a:cubicBezTo>
                <a:lnTo>
                  <a:pt x="160564" y="185300"/>
                </a:lnTo>
                <a:cubicBezTo>
                  <a:pt x="160564" y="182777"/>
                  <a:pt x="162379" y="180975"/>
                  <a:pt x="164919" y="180975"/>
                </a:cubicBezTo>
                <a:close/>
                <a:moveTo>
                  <a:pt x="87826" y="177288"/>
                </a:moveTo>
                <a:cubicBezTo>
                  <a:pt x="86387" y="185941"/>
                  <a:pt x="79548" y="192791"/>
                  <a:pt x="70551" y="194594"/>
                </a:cubicBezTo>
                <a:lnTo>
                  <a:pt x="70551" y="240021"/>
                </a:lnTo>
                <a:cubicBezTo>
                  <a:pt x="79548" y="241823"/>
                  <a:pt x="86387" y="248674"/>
                  <a:pt x="87826" y="257326"/>
                </a:cubicBezTo>
                <a:lnTo>
                  <a:pt x="240067" y="257326"/>
                </a:lnTo>
                <a:cubicBezTo>
                  <a:pt x="241867" y="248674"/>
                  <a:pt x="248705" y="241823"/>
                  <a:pt x="257702" y="240021"/>
                </a:cubicBezTo>
                <a:lnTo>
                  <a:pt x="257702" y="194594"/>
                </a:lnTo>
                <a:cubicBezTo>
                  <a:pt x="248705" y="192791"/>
                  <a:pt x="241867" y="185941"/>
                  <a:pt x="240067" y="177288"/>
                </a:cubicBezTo>
                <a:lnTo>
                  <a:pt x="87826" y="177288"/>
                </a:lnTo>
                <a:close/>
                <a:moveTo>
                  <a:pt x="83867" y="168275"/>
                </a:moveTo>
                <a:lnTo>
                  <a:pt x="244386" y="168275"/>
                </a:lnTo>
                <a:cubicBezTo>
                  <a:pt x="246545" y="168275"/>
                  <a:pt x="248705" y="170078"/>
                  <a:pt x="248705" y="172601"/>
                </a:cubicBezTo>
                <a:cubicBezTo>
                  <a:pt x="248705" y="180172"/>
                  <a:pt x="254463" y="185941"/>
                  <a:pt x="262021" y="185941"/>
                </a:cubicBezTo>
                <a:cubicBezTo>
                  <a:pt x="264541" y="185941"/>
                  <a:pt x="266340" y="188104"/>
                  <a:pt x="266340" y="190628"/>
                </a:cubicBezTo>
                <a:lnTo>
                  <a:pt x="266340" y="243987"/>
                </a:lnTo>
                <a:cubicBezTo>
                  <a:pt x="266340" y="246510"/>
                  <a:pt x="264541" y="248313"/>
                  <a:pt x="262021" y="248313"/>
                </a:cubicBezTo>
                <a:cubicBezTo>
                  <a:pt x="254463" y="248313"/>
                  <a:pt x="248705" y="254442"/>
                  <a:pt x="248705" y="262013"/>
                </a:cubicBezTo>
                <a:cubicBezTo>
                  <a:pt x="248705" y="264176"/>
                  <a:pt x="246545" y="266340"/>
                  <a:pt x="244386" y="266340"/>
                </a:cubicBezTo>
                <a:lnTo>
                  <a:pt x="83867" y="266340"/>
                </a:lnTo>
                <a:cubicBezTo>
                  <a:pt x="81348" y="266340"/>
                  <a:pt x="79548" y="264176"/>
                  <a:pt x="79548" y="262013"/>
                </a:cubicBezTo>
                <a:cubicBezTo>
                  <a:pt x="79548" y="254442"/>
                  <a:pt x="73790" y="248313"/>
                  <a:pt x="66232" y="248313"/>
                </a:cubicBezTo>
                <a:cubicBezTo>
                  <a:pt x="63712" y="248313"/>
                  <a:pt x="61913" y="246510"/>
                  <a:pt x="61913" y="243987"/>
                </a:cubicBezTo>
                <a:lnTo>
                  <a:pt x="61913" y="190628"/>
                </a:lnTo>
                <a:cubicBezTo>
                  <a:pt x="61913" y="188104"/>
                  <a:pt x="63712" y="185941"/>
                  <a:pt x="66232" y="185941"/>
                </a:cubicBezTo>
                <a:cubicBezTo>
                  <a:pt x="73790" y="185941"/>
                  <a:pt x="79548" y="180172"/>
                  <a:pt x="79548" y="172601"/>
                </a:cubicBezTo>
                <a:cubicBezTo>
                  <a:pt x="79548" y="170078"/>
                  <a:pt x="81348" y="168275"/>
                  <a:pt x="83867" y="168275"/>
                </a:cubicBezTo>
                <a:close/>
                <a:moveTo>
                  <a:pt x="43935" y="150677"/>
                </a:moveTo>
                <a:lnTo>
                  <a:pt x="43935" y="284297"/>
                </a:lnTo>
                <a:lnTo>
                  <a:pt x="284678" y="284297"/>
                </a:lnTo>
                <a:lnTo>
                  <a:pt x="284678" y="150677"/>
                </a:lnTo>
                <a:lnTo>
                  <a:pt x="43935" y="150677"/>
                </a:lnTo>
                <a:close/>
                <a:moveTo>
                  <a:pt x="39610" y="141287"/>
                </a:moveTo>
                <a:lnTo>
                  <a:pt x="289003" y="141287"/>
                </a:lnTo>
                <a:cubicBezTo>
                  <a:pt x="291526" y="141287"/>
                  <a:pt x="293328" y="143454"/>
                  <a:pt x="293328" y="145982"/>
                </a:cubicBezTo>
                <a:lnTo>
                  <a:pt x="293328" y="288992"/>
                </a:lnTo>
                <a:cubicBezTo>
                  <a:pt x="293328" y="291520"/>
                  <a:pt x="291526" y="293326"/>
                  <a:pt x="289003" y="293326"/>
                </a:cubicBezTo>
                <a:lnTo>
                  <a:pt x="39610" y="293326"/>
                </a:lnTo>
                <a:cubicBezTo>
                  <a:pt x="37087" y="293326"/>
                  <a:pt x="34925" y="291520"/>
                  <a:pt x="34925" y="288992"/>
                </a:cubicBezTo>
                <a:lnTo>
                  <a:pt x="34925" y="145982"/>
                </a:lnTo>
                <a:cubicBezTo>
                  <a:pt x="34925" y="143454"/>
                  <a:pt x="37087" y="141287"/>
                  <a:pt x="39610" y="141287"/>
                </a:cubicBezTo>
                <a:close/>
                <a:moveTo>
                  <a:pt x="107481" y="115887"/>
                </a:moveTo>
                <a:lnTo>
                  <a:pt x="174380" y="115887"/>
                </a:lnTo>
                <a:cubicBezTo>
                  <a:pt x="177242" y="115887"/>
                  <a:pt x="179030" y="118085"/>
                  <a:pt x="179030" y="120283"/>
                </a:cubicBezTo>
                <a:cubicBezTo>
                  <a:pt x="179030" y="122848"/>
                  <a:pt x="177242" y="125046"/>
                  <a:pt x="174380" y="125046"/>
                </a:cubicBezTo>
                <a:lnTo>
                  <a:pt x="107481" y="125046"/>
                </a:lnTo>
                <a:cubicBezTo>
                  <a:pt x="104977" y="125046"/>
                  <a:pt x="103188" y="122848"/>
                  <a:pt x="103188" y="120283"/>
                </a:cubicBezTo>
                <a:cubicBezTo>
                  <a:pt x="103188" y="118085"/>
                  <a:pt x="104977" y="115887"/>
                  <a:pt x="107481" y="115887"/>
                </a:cubicBezTo>
                <a:close/>
                <a:moveTo>
                  <a:pt x="32888" y="115887"/>
                </a:moveTo>
                <a:lnTo>
                  <a:pt x="81052" y="115887"/>
                </a:lnTo>
                <a:cubicBezTo>
                  <a:pt x="83568" y="115887"/>
                  <a:pt x="85365" y="118085"/>
                  <a:pt x="85365" y="120283"/>
                </a:cubicBezTo>
                <a:cubicBezTo>
                  <a:pt x="85365" y="122848"/>
                  <a:pt x="83568" y="125046"/>
                  <a:pt x="81052" y="125046"/>
                </a:cubicBezTo>
                <a:lnTo>
                  <a:pt x="32888" y="125046"/>
                </a:lnTo>
                <a:cubicBezTo>
                  <a:pt x="30372" y="125046"/>
                  <a:pt x="28575" y="122848"/>
                  <a:pt x="28575" y="120283"/>
                </a:cubicBezTo>
                <a:cubicBezTo>
                  <a:pt x="28575" y="118085"/>
                  <a:pt x="30372" y="115887"/>
                  <a:pt x="32888" y="115887"/>
                </a:cubicBezTo>
                <a:close/>
                <a:moveTo>
                  <a:pt x="174544" y="90487"/>
                </a:moveTo>
                <a:lnTo>
                  <a:pt x="200107" y="90487"/>
                </a:lnTo>
                <a:cubicBezTo>
                  <a:pt x="202628" y="90487"/>
                  <a:pt x="204428" y="92685"/>
                  <a:pt x="204428" y="94883"/>
                </a:cubicBezTo>
                <a:cubicBezTo>
                  <a:pt x="204428" y="97448"/>
                  <a:pt x="202628" y="99646"/>
                  <a:pt x="200107" y="99646"/>
                </a:cubicBezTo>
                <a:lnTo>
                  <a:pt x="174544" y="99646"/>
                </a:lnTo>
                <a:cubicBezTo>
                  <a:pt x="172023" y="99646"/>
                  <a:pt x="169863" y="97448"/>
                  <a:pt x="169863" y="94883"/>
                </a:cubicBezTo>
                <a:cubicBezTo>
                  <a:pt x="169863" y="92685"/>
                  <a:pt x="172023" y="90487"/>
                  <a:pt x="174544" y="90487"/>
                </a:cubicBezTo>
                <a:close/>
                <a:moveTo>
                  <a:pt x="126919" y="90487"/>
                </a:moveTo>
                <a:lnTo>
                  <a:pt x="152482" y="90487"/>
                </a:lnTo>
                <a:cubicBezTo>
                  <a:pt x="154643" y="90487"/>
                  <a:pt x="156803" y="92685"/>
                  <a:pt x="156803" y="94883"/>
                </a:cubicBezTo>
                <a:cubicBezTo>
                  <a:pt x="156803" y="97448"/>
                  <a:pt x="154643" y="99646"/>
                  <a:pt x="152482" y="99646"/>
                </a:cubicBezTo>
                <a:lnTo>
                  <a:pt x="126919" y="99646"/>
                </a:lnTo>
                <a:cubicBezTo>
                  <a:pt x="124398" y="99646"/>
                  <a:pt x="122238" y="97448"/>
                  <a:pt x="122238" y="94883"/>
                </a:cubicBezTo>
                <a:cubicBezTo>
                  <a:pt x="122238" y="92685"/>
                  <a:pt x="124398" y="90487"/>
                  <a:pt x="126919" y="90487"/>
                </a:cubicBezTo>
                <a:close/>
                <a:moveTo>
                  <a:pt x="80520" y="90487"/>
                </a:moveTo>
                <a:lnTo>
                  <a:pt x="106084" y="90487"/>
                </a:lnTo>
                <a:cubicBezTo>
                  <a:pt x="108965" y="90487"/>
                  <a:pt x="110765" y="92685"/>
                  <a:pt x="110765" y="94883"/>
                </a:cubicBezTo>
                <a:cubicBezTo>
                  <a:pt x="110765" y="97448"/>
                  <a:pt x="108965" y="99646"/>
                  <a:pt x="106084" y="99646"/>
                </a:cubicBezTo>
                <a:lnTo>
                  <a:pt x="80520" y="99646"/>
                </a:lnTo>
                <a:cubicBezTo>
                  <a:pt x="78000" y="99646"/>
                  <a:pt x="76200" y="97448"/>
                  <a:pt x="76200" y="94883"/>
                </a:cubicBezTo>
                <a:cubicBezTo>
                  <a:pt x="76200" y="92685"/>
                  <a:pt x="78000" y="90487"/>
                  <a:pt x="80520" y="90487"/>
                </a:cubicBezTo>
                <a:close/>
                <a:moveTo>
                  <a:pt x="32940" y="90487"/>
                </a:moveTo>
                <a:lnTo>
                  <a:pt x="58770" y="90487"/>
                </a:lnTo>
                <a:cubicBezTo>
                  <a:pt x="61317" y="90487"/>
                  <a:pt x="63136" y="92685"/>
                  <a:pt x="63136" y="94883"/>
                </a:cubicBezTo>
                <a:cubicBezTo>
                  <a:pt x="63136" y="97448"/>
                  <a:pt x="61317" y="99646"/>
                  <a:pt x="58770" y="99646"/>
                </a:cubicBezTo>
                <a:lnTo>
                  <a:pt x="32940" y="99646"/>
                </a:lnTo>
                <a:cubicBezTo>
                  <a:pt x="30394" y="99646"/>
                  <a:pt x="28575" y="97448"/>
                  <a:pt x="28575" y="94883"/>
                </a:cubicBezTo>
                <a:cubicBezTo>
                  <a:pt x="28575" y="92685"/>
                  <a:pt x="30394" y="90487"/>
                  <a:pt x="32940" y="90487"/>
                </a:cubicBezTo>
                <a:close/>
                <a:moveTo>
                  <a:pt x="185415" y="37677"/>
                </a:moveTo>
                <a:cubicBezTo>
                  <a:pt x="182545" y="37677"/>
                  <a:pt x="180034" y="38770"/>
                  <a:pt x="178240" y="40590"/>
                </a:cubicBezTo>
                <a:cubicBezTo>
                  <a:pt x="179316" y="42775"/>
                  <a:pt x="179675" y="45688"/>
                  <a:pt x="179675" y="48236"/>
                </a:cubicBezTo>
                <a:cubicBezTo>
                  <a:pt x="179675" y="50785"/>
                  <a:pt x="179316" y="53698"/>
                  <a:pt x="178240" y="56247"/>
                </a:cubicBezTo>
                <a:cubicBezTo>
                  <a:pt x="180034" y="57703"/>
                  <a:pt x="182545" y="58795"/>
                  <a:pt x="185415" y="58795"/>
                </a:cubicBezTo>
                <a:cubicBezTo>
                  <a:pt x="190797" y="58795"/>
                  <a:pt x="195460" y="54062"/>
                  <a:pt x="195460" y="48236"/>
                </a:cubicBezTo>
                <a:cubicBezTo>
                  <a:pt x="195460" y="42411"/>
                  <a:pt x="190797" y="37677"/>
                  <a:pt x="185415" y="37677"/>
                </a:cubicBezTo>
                <a:close/>
                <a:moveTo>
                  <a:pt x="160661" y="37677"/>
                </a:moveTo>
                <a:cubicBezTo>
                  <a:pt x="154921" y="37677"/>
                  <a:pt x="150257" y="42411"/>
                  <a:pt x="150257" y="48236"/>
                </a:cubicBezTo>
                <a:cubicBezTo>
                  <a:pt x="150257" y="54062"/>
                  <a:pt x="154921" y="58795"/>
                  <a:pt x="160661" y="58795"/>
                </a:cubicBezTo>
                <a:cubicBezTo>
                  <a:pt x="166401" y="58795"/>
                  <a:pt x="171065" y="54062"/>
                  <a:pt x="171065" y="48236"/>
                </a:cubicBezTo>
                <a:cubicBezTo>
                  <a:pt x="171065" y="42411"/>
                  <a:pt x="166401" y="37677"/>
                  <a:pt x="160661" y="37677"/>
                </a:cubicBezTo>
                <a:close/>
                <a:moveTo>
                  <a:pt x="39023" y="37677"/>
                </a:moveTo>
                <a:cubicBezTo>
                  <a:pt x="38303" y="37677"/>
                  <a:pt x="37582" y="38406"/>
                  <a:pt x="37582" y="39134"/>
                </a:cubicBezTo>
                <a:lnTo>
                  <a:pt x="37582" y="57339"/>
                </a:lnTo>
                <a:cubicBezTo>
                  <a:pt x="37582" y="58067"/>
                  <a:pt x="38303" y="58795"/>
                  <a:pt x="39023" y="58795"/>
                </a:cubicBezTo>
                <a:lnTo>
                  <a:pt x="68566" y="58795"/>
                </a:lnTo>
                <a:cubicBezTo>
                  <a:pt x="69647" y="58795"/>
                  <a:pt x="70007" y="58067"/>
                  <a:pt x="70007" y="57339"/>
                </a:cubicBezTo>
                <a:lnTo>
                  <a:pt x="70007" y="39134"/>
                </a:lnTo>
                <a:cubicBezTo>
                  <a:pt x="70007" y="38406"/>
                  <a:pt x="69647" y="37677"/>
                  <a:pt x="68566" y="37677"/>
                </a:cubicBezTo>
                <a:lnTo>
                  <a:pt x="39023" y="37677"/>
                </a:lnTo>
                <a:close/>
                <a:moveTo>
                  <a:pt x="160661" y="28575"/>
                </a:moveTo>
                <a:cubicBezTo>
                  <a:pt x="165325" y="28575"/>
                  <a:pt x="169630" y="30760"/>
                  <a:pt x="172859" y="33308"/>
                </a:cubicBezTo>
                <a:cubicBezTo>
                  <a:pt x="176446" y="30395"/>
                  <a:pt x="180393" y="28575"/>
                  <a:pt x="185415" y="28575"/>
                </a:cubicBezTo>
                <a:cubicBezTo>
                  <a:pt x="195819" y="28575"/>
                  <a:pt x="204429" y="37313"/>
                  <a:pt x="204429" y="48236"/>
                </a:cubicBezTo>
                <a:cubicBezTo>
                  <a:pt x="204429" y="59159"/>
                  <a:pt x="195819" y="67898"/>
                  <a:pt x="185415" y="67898"/>
                </a:cubicBezTo>
                <a:cubicBezTo>
                  <a:pt x="180393" y="67898"/>
                  <a:pt x="176446" y="66077"/>
                  <a:pt x="172859" y="63165"/>
                </a:cubicBezTo>
                <a:cubicBezTo>
                  <a:pt x="169630" y="66077"/>
                  <a:pt x="165325" y="67898"/>
                  <a:pt x="160661" y="67898"/>
                </a:cubicBezTo>
                <a:cubicBezTo>
                  <a:pt x="149898" y="67898"/>
                  <a:pt x="141288" y="59159"/>
                  <a:pt x="141288" y="48236"/>
                </a:cubicBezTo>
                <a:cubicBezTo>
                  <a:pt x="141288" y="37313"/>
                  <a:pt x="149898" y="28575"/>
                  <a:pt x="160661" y="28575"/>
                </a:cubicBezTo>
                <a:close/>
                <a:moveTo>
                  <a:pt x="39023" y="28575"/>
                </a:moveTo>
                <a:lnTo>
                  <a:pt x="68566" y="28575"/>
                </a:lnTo>
                <a:cubicBezTo>
                  <a:pt x="74331" y="28575"/>
                  <a:pt x="79015" y="33308"/>
                  <a:pt x="79015" y="39134"/>
                </a:cubicBezTo>
                <a:lnTo>
                  <a:pt x="79015" y="57339"/>
                </a:lnTo>
                <a:cubicBezTo>
                  <a:pt x="79015" y="63165"/>
                  <a:pt x="74331" y="67898"/>
                  <a:pt x="68566" y="67898"/>
                </a:cubicBezTo>
                <a:lnTo>
                  <a:pt x="39023" y="67898"/>
                </a:lnTo>
                <a:cubicBezTo>
                  <a:pt x="32898" y="67898"/>
                  <a:pt x="28575" y="63165"/>
                  <a:pt x="28575" y="57339"/>
                </a:cubicBezTo>
                <a:lnTo>
                  <a:pt x="28575" y="39134"/>
                </a:lnTo>
                <a:cubicBezTo>
                  <a:pt x="28575" y="33308"/>
                  <a:pt x="32898" y="28575"/>
                  <a:pt x="39023" y="28575"/>
                </a:cubicBezTo>
                <a:close/>
                <a:moveTo>
                  <a:pt x="16216" y="0"/>
                </a:moveTo>
                <a:lnTo>
                  <a:pt x="218014" y="0"/>
                </a:lnTo>
                <a:cubicBezTo>
                  <a:pt x="227022" y="0"/>
                  <a:pt x="234590" y="7169"/>
                  <a:pt x="234590" y="16131"/>
                </a:cubicBezTo>
                <a:lnTo>
                  <a:pt x="234590" y="128331"/>
                </a:lnTo>
                <a:cubicBezTo>
                  <a:pt x="234590" y="130841"/>
                  <a:pt x="232428" y="132991"/>
                  <a:pt x="229905" y="132991"/>
                </a:cubicBezTo>
                <a:cubicBezTo>
                  <a:pt x="227383" y="132991"/>
                  <a:pt x="225581" y="130841"/>
                  <a:pt x="225581" y="128331"/>
                </a:cubicBezTo>
                <a:lnTo>
                  <a:pt x="225581" y="16131"/>
                </a:lnTo>
                <a:cubicBezTo>
                  <a:pt x="225581" y="12188"/>
                  <a:pt x="222338" y="8962"/>
                  <a:pt x="218014" y="8962"/>
                </a:cubicBezTo>
                <a:lnTo>
                  <a:pt x="16216" y="8962"/>
                </a:lnTo>
                <a:cubicBezTo>
                  <a:pt x="11892" y="8962"/>
                  <a:pt x="8648" y="12188"/>
                  <a:pt x="8648" y="16131"/>
                </a:cubicBezTo>
                <a:lnTo>
                  <a:pt x="8648" y="160952"/>
                </a:lnTo>
                <a:cubicBezTo>
                  <a:pt x="8648" y="165254"/>
                  <a:pt x="11892" y="168480"/>
                  <a:pt x="16216" y="168480"/>
                </a:cubicBezTo>
                <a:lnTo>
                  <a:pt x="21981" y="168480"/>
                </a:lnTo>
                <a:cubicBezTo>
                  <a:pt x="24504" y="168480"/>
                  <a:pt x="26306" y="170272"/>
                  <a:pt x="26306" y="172781"/>
                </a:cubicBezTo>
                <a:cubicBezTo>
                  <a:pt x="26306" y="175291"/>
                  <a:pt x="24504" y="177441"/>
                  <a:pt x="21981" y="177441"/>
                </a:cubicBezTo>
                <a:lnTo>
                  <a:pt x="16216" y="177441"/>
                </a:lnTo>
                <a:cubicBezTo>
                  <a:pt x="7207" y="177441"/>
                  <a:pt x="0" y="169914"/>
                  <a:pt x="0" y="160952"/>
                </a:cubicBezTo>
                <a:lnTo>
                  <a:pt x="0" y="16131"/>
                </a:lnTo>
                <a:cubicBezTo>
                  <a:pt x="0" y="7169"/>
                  <a:pt x="7207" y="0"/>
                  <a:pt x="1621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sz="900" dirty="0">
              <a:latin typeface="Montserrat Light" pitchFamily="2" charset="77"/>
            </a:endParaRPr>
          </a:p>
        </p:txBody>
      </p:sp>
      <p:sp>
        <p:nvSpPr>
          <p:cNvPr id="24" name="Freeform 941">
            <a:extLst>
              <a:ext uri="{FF2B5EF4-FFF2-40B4-BE49-F238E27FC236}">
                <a16:creationId xmlns:a16="http://schemas.microsoft.com/office/drawing/2014/main" id="{9046D413-D664-6C41-B632-29D7C1590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5989" y="4642879"/>
            <a:ext cx="553028" cy="553028"/>
          </a:xfrm>
          <a:custGeom>
            <a:avLst/>
            <a:gdLst>
              <a:gd name="T0" fmla="*/ 242652 w 293297"/>
              <a:gd name="T1" fmla="*/ 272758 h 293328"/>
              <a:gd name="T2" fmla="*/ 263957 w 293297"/>
              <a:gd name="T3" fmla="*/ 283583 h 293328"/>
              <a:gd name="T4" fmla="*/ 285622 w 293297"/>
              <a:gd name="T5" fmla="*/ 258687 h 293328"/>
              <a:gd name="T6" fmla="*/ 272623 w 293297"/>
              <a:gd name="T7" fmla="*/ 242452 h 293328"/>
              <a:gd name="T8" fmla="*/ 200405 w 293297"/>
              <a:gd name="T9" fmla="*/ 230907 h 293328"/>
              <a:gd name="T10" fmla="*/ 266484 w 293297"/>
              <a:gd name="T11" fmla="*/ 236319 h 293328"/>
              <a:gd name="T12" fmla="*/ 198961 w 293297"/>
              <a:gd name="T13" fmla="*/ 184004 h 293328"/>
              <a:gd name="T14" fmla="*/ 184156 w 293297"/>
              <a:gd name="T15" fmla="*/ 199157 h 293328"/>
              <a:gd name="T16" fmla="*/ 217015 w 293297"/>
              <a:gd name="T17" fmla="*/ 202043 h 293328"/>
              <a:gd name="T18" fmla="*/ 113162 w 293297"/>
              <a:gd name="T19" fmla="*/ 82034 h 293328"/>
              <a:gd name="T20" fmla="*/ 113162 w 293297"/>
              <a:gd name="T21" fmla="*/ 114811 h 293328"/>
              <a:gd name="T22" fmla="*/ 113162 w 293297"/>
              <a:gd name="T23" fmla="*/ 82034 h 293328"/>
              <a:gd name="T24" fmla="*/ 138299 w 293297"/>
              <a:gd name="T25" fmla="*/ 98422 h 293328"/>
              <a:gd name="T26" fmla="*/ 87660 w 293297"/>
              <a:gd name="T27" fmla="*/ 98422 h 293328"/>
              <a:gd name="T28" fmla="*/ 113779 w 293297"/>
              <a:gd name="T29" fmla="*/ 51724 h 293328"/>
              <a:gd name="T30" fmla="*/ 66715 w 293297"/>
              <a:gd name="T31" fmla="*/ 98878 h 293328"/>
              <a:gd name="T32" fmla="*/ 113779 w 293297"/>
              <a:gd name="T33" fmla="*/ 165615 h 293328"/>
              <a:gd name="T34" fmla="*/ 147085 w 293297"/>
              <a:gd name="T35" fmla="*/ 65508 h 293328"/>
              <a:gd name="T36" fmla="*/ 113779 w 293297"/>
              <a:gd name="T37" fmla="*/ 43020 h 293328"/>
              <a:gd name="T38" fmla="*/ 153239 w 293297"/>
              <a:gd name="T39" fmla="*/ 138413 h 293328"/>
              <a:gd name="T40" fmla="*/ 170617 w 293297"/>
              <a:gd name="T41" fmla="*/ 167429 h 293328"/>
              <a:gd name="T42" fmla="*/ 170617 w 293297"/>
              <a:gd name="T43" fmla="*/ 176497 h 293328"/>
              <a:gd name="T44" fmla="*/ 52597 w 293297"/>
              <a:gd name="T45" fmla="*/ 172144 h 293328"/>
              <a:gd name="T46" fmla="*/ 102917 w 293297"/>
              <a:gd name="T47" fmla="*/ 167429 h 293328"/>
              <a:gd name="T48" fmla="*/ 74318 w 293297"/>
              <a:gd name="T49" fmla="*/ 59341 h 293328"/>
              <a:gd name="T50" fmla="*/ 112299 w 293297"/>
              <a:gd name="T51" fmla="*/ 9020 h 293328"/>
              <a:gd name="T52" fmla="*/ 8666 w 293297"/>
              <a:gd name="T53" fmla="*/ 112567 h 293328"/>
              <a:gd name="T54" fmla="*/ 112299 w 293297"/>
              <a:gd name="T55" fmla="*/ 215753 h 293328"/>
              <a:gd name="T56" fmla="*/ 215932 w 293297"/>
              <a:gd name="T57" fmla="*/ 112567 h 293328"/>
              <a:gd name="T58" fmla="*/ 112299 w 293297"/>
              <a:gd name="T59" fmla="*/ 9020 h 293328"/>
              <a:gd name="T60" fmla="*/ 191739 w 293297"/>
              <a:gd name="T61" fmla="*/ 32832 h 293328"/>
              <a:gd name="T62" fmla="*/ 204377 w 293297"/>
              <a:gd name="T63" fmla="*/ 176788 h 293328"/>
              <a:gd name="T64" fmla="*/ 227487 w 293297"/>
              <a:gd name="T65" fmla="*/ 191219 h 293328"/>
              <a:gd name="T66" fmla="*/ 289595 w 293297"/>
              <a:gd name="T67" fmla="*/ 247142 h 293328"/>
              <a:gd name="T68" fmla="*/ 270096 w 293297"/>
              <a:gd name="T69" fmla="*/ 289715 h 293328"/>
              <a:gd name="T70" fmla="*/ 246986 w 293297"/>
              <a:gd name="T71" fmla="*/ 289715 h 293328"/>
              <a:gd name="T72" fmla="*/ 191377 w 293297"/>
              <a:gd name="T73" fmla="*/ 227660 h 293328"/>
              <a:gd name="T74" fmla="*/ 176934 w 293297"/>
              <a:gd name="T75" fmla="*/ 204569 h 293328"/>
              <a:gd name="T76" fmla="*/ 32861 w 293297"/>
              <a:gd name="T77" fmla="*/ 191941 h 293328"/>
              <a:gd name="T78" fmla="*/ 32861 w 293297"/>
              <a:gd name="T79" fmla="*/ 32832 h 293328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0" t="0" r="r" b="b"/>
            <a:pathLst>
              <a:path w="293297" h="293328">
                <a:moveTo>
                  <a:pt x="271538" y="241564"/>
                </a:moveTo>
                <a:lnTo>
                  <a:pt x="241687" y="271759"/>
                </a:lnTo>
                <a:lnTo>
                  <a:pt x="252117" y="282544"/>
                </a:lnTo>
                <a:cubicBezTo>
                  <a:pt x="254994" y="285419"/>
                  <a:pt x="259670" y="285419"/>
                  <a:pt x="262906" y="282544"/>
                </a:cubicBezTo>
                <a:lnTo>
                  <a:pt x="282328" y="262773"/>
                </a:lnTo>
                <a:cubicBezTo>
                  <a:pt x="283766" y="261694"/>
                  <a:pt x="284486" y="259537"/>
                  <a:pt x="284486" y="257740"/>
                </a:cubicBezTo>
                <a:cubicBezTo>
                  <a:pt x="284486" y="255583"/>
                  <a:pt x="283766" y="253786"/>
                  <a:pt x="282328" y="252348"/>
                </a:cubicBezTo>
                <a:lnTo>
                  <a:pt x="271538" y="241564"/>
                </a:lnTo>
                <a:close/>
                <a:moveTo>
                  <a:pt x="229818" y="200225"/>
                </a:moveTo>
                <a:lnTo>
                  <a:pt x="199608" y="230061"/>
                </a:lnTo>
                <a:lnTo>
                  <a:pt x="235213" y="265289"/>
                </a:lnTo>
                <a:lnTo>
                  <a:pt x="265424" y="235453"/>
                </a:lnTo>
                <a:lnTo>
                  <a:pt x="229818" y="200225"/>
                </a:lnTo>
                <a:close/>
                <a:moveTo>
                  <a:pt x="198169" y="183330"/>
                </a:moveTo>
                <a:cubicBezTo>
                  <a:pt x="196011" y="186206"/>
                  <a:pt x="193493" y="188722"/>
                  <a:pt x="190976" y="191238"/>
                </a:cubicBezTo>
                <a:cubicBezTo>
                  <a:pt x="188458" y="193754"/>
                  <a:pt x="185941" y="195911"/>
                  <a:pt x="183423" y="198428"/>
                </a:cubicBezTo>
                <a:lnTo>
                  <a:pt x="201046" y="216042"/>
                </a:lnTo>
                <a:lnTo>
                  <a:pt x="216152" y="201303"/>
                </a:lnTo>
                <a:lnTo>
                  <a:pt x="198169" y="183330"/>
                </a:lnTo>
                <a:close/>
                <a:moveTo>
                  <a:pt x="112712" y="81734"/>
                </a:moveTo>
                <a:cubicBezTo>
                  <a:pt x="103641" y="81734"/>
                  <a:pt x="96384" y="88991"/>
                  <a:pt x="96384" y="98062"/>
                </a:cubicBezTo>
                <a:cubicBezTo>
                  <a:pt x="96384" y="107134"/>
                  <a:pt x="103641" y="114391"/>
                  <a:pt x="112712" y="114391"/>
                </a:cubicBezTo>
                <a:cubicBezTo>
                  <a:pt x="121784" y="114391"/>
                  <a:pt x="129041" y="107134"/>
                  <a:pt x="129041" y="98062"/>
                </a:cubicBezTo>
                <a:cubicBezTo>
                  <a:pt x="129041" y="88991"/>
                  <a:pt x="121784" y="81734"/>
                  <a:pt x="112712" y="81734"/>
                </a:cubicBezTo>
                <a:close/>
                <a:moveTo>
                  <a:pt x="112712" y="73025"/>
                </a:moveTo>
                <a:cubicBezTo>
                  <a:pt x="126501" y="73025"/>
                  <a:pt x="137749" y="84274"/>
                  <a:pt x="137749" y="98062"/>
                </a:cubicBezTo>
                <a:cubicBezTo>
                  <a:pt x="137749" y="112214"/>
                  <a:pt x="126501" y="123462"/>
                  <a:pt x="112712" y="123462"/>
                </a:cubicBezTo>
                <a:cubicBezTo>
                  <a:pt x="98924" y="123462"/>
                  <a:pt x="87312" y="112214"/>
                  <a:pt x="87312" y="98062"/>
                </a:cubicBezTo>
                <a:cubicBezTo>
                  <a:pt x="87312" y="84274"/>
                  <a:pt x="98924" y="73025"/>
                  <a:pt x="112712" y="73025"/>
                </a:cubicBezTo>
                <a:close/>
                <a:moveTo>
                  <a:pt x="113326" y="51535"/>
                </a:moveTo>
                <a:cubicBezTo>
                  <a:pt x="100706" y="51535"/>
                  <a:pt x="89167" y="56595"/>
                  <a:pt x="80152" y="65268"/>
                </a:cubicBezTo>
                <a:cubicBezTo>
                  <a:pt x="71498" y="74302"/>
                  <a:pt x="66450" y="85867"/>
                  <a:pt x="66450" y="98515"/>
                </a:cubicBezTo>
                <a:cubicBezTo>
                  <a:pt x="66450" y="111163"/>
                  <a:pt x="71498" y="123089"/>
                  <a:pt x="80152" y="131762"/>
                </a:cubicBezTo>
                <a:lnTo>
                  <a:pt x="113326" y="165009"/>
                </a:lnTo>
                <a:lnTo>
                  <a:pt x="146500" y="131762"/>
                </a:lnTo>
                <a:cubicBezTo>
                  <a:pt x="164529" y="113332"/>
                  <a:pt x="164529" y="83698"/>
                  <a:pt x="146500" y="65268"/>
                </a:cubicBezTo>
                <a:cubicBezTo>
                  <a:pt x="137485" y="56595"/>
                  <a:pt x="125946" y="51535"/>
                  <a:pt x="113326" y="51535"/>
                </a:cubicBezTo>
                <a:close/>
                <a:moveTo>
                  <a:pt x="113326" y="42862"/>
                </a:moveTo>
                <a:cubicBezTo>
                  <a:pt x="128110" y="42862"/>
                  <a:pt x="142173" y="48644"/>
                  <a:pt x="152630" y="59124"/>
                </a:cubicBezTo>
                <a:cubicBezTo>
                  <a:pt x="174265" y="80807"/>
                  <a:pt x="174265" y="116223"/>
                  <a:pt x="152630" y="137906"/>
                </a:cubicBezTo>
                <a:lnTo>
                  <a:pt x="124143" y="166816"/>
                </a:lnTo>
                <a:lnTo>
                  <a:pt x="169938" y="166816"/>
                </a:lnTo>
                <a:cubicBezTo>
                  <a:pt x="172101" y="166816"/>
                  <a:pt x="174265" y="168623"/>
                  <a:pt x="174265" y="171514"/>
                </a:cubicBezTo>
                <a:cubicBezTo>
                  <a:pt x="174265" y="173682"/>
                  <a:pt x="172101" y="175851"/>
                  <a:pt x="169938" y="175851"/>
                </a:cubicBezTo>
                <a:lnTo>
                  <a:pt x="56714" y="175851"/>
                </a:lnTo>
                <a:cubicBezTo>
                  <a:pt x="54551" y="175851"/>
                  <a:pt x="52387" y="173682"/>
                  <a:pt x="52387" y="171514"/>
                </a:cubicBezTo>
                <a:cubicBezTo>
                  <a:pt x="52387" y="168623"/>
                  <a:pt x="54551" y="166816"/>
                  <a:pt x="56714" y="166816"/>
                </a:cubicBezTo>
                <a:lnTo>
                  <a:pt x="102508" y="166816"/>
                </a:lnTo>
                <a:lnTo>
                  <a:pt x="74022" y="137906"/>
                </a:lnTo>
                <a:cubicBezTo>
                  <a:pt x="52387" y="116223"/>
                  <a:pt x="52387" y="80807"/>
                  <a:pt x="74022" y="59124"/>
                </a:cubicBezTo>
                <a:cubicBezTo>
                  <a:pt x="84479" y="48644"/>
                  <a:pt x="98542" y="42862"/>
                  <a:pt x="113326" y="42862"/>
                </a:cubicBezTo>
                <a:close/>
                <a:moveTo>
                  <a:pt x="111852" y="8987"/>
                </a:moveTo>
                <a:cubicBezTo>
                  <a:pt x="84159" y="8987"/>
                  <a:pt x="58624" y="19771"/>
                  <a:pt x="38843" y="39182"/>
                </a:cubicBezTo>
                <a:cubicBezTo>
                  <a:pt x="19422" y="58594"/>
                  <a:pt x="8632" y="84476"/>
                  <a:pt x="8632" y="112155"/>
                </a:cubicBezTo>
                <a:cubicBezTo>
                  <a:pt x="8632" y="139474"/>
                  <a:pt x="19422" y="165356"/>
                  <a:pt x="38843" y="185127"/>
                </a:cubicBezTo>
                <a:cubicBezTo>
                  <a:pt x="58624" y="204539"/>
                  <a:pt x="84159" y="214963"/>
                  <a:pt x="111852" y="214963"/>
                </a:cubicBezTo>
                <a:cubicBezTo>
                  <a:pt x="139186" y="214963"/>
                  <a:pt x="165441" y="204539"/>
                  <a:pt x="184862" y="185127"/>
                </a:cubicBezTo>
                <a:cubicBezTo>
                  <a:pt x="204283" y="165356"/>
                  <a:pt x="215073" y="139474"/>
                  <a:pt x="215073" y="112155"/>
                </a:cubicBezTo>
                <a:cubicBezTo>
                  <a:pt x="215073" y="84476"/>
                  <a:pt x="204283" y="58594"/>
                  <a:pt x="184862" y="39182"/>
                </a:cubicBezTo>
                <a:cubicBezTo>
                  <a:pt x="165441" y="19771"/>
                  <a:pt x="139186" y="8987"/>
                  <a:pt x="111852" y="8987"/>
                </a:cubicBezTo>
                <a:close/>
                <a:moveTo>
                  <a:pt x="111852" y="0"/>
                </a:moveTo>
                <a:cubicBezTo>
                  <a:pt x="142063" y="0"/>
                  <a:pt x="170116" y="11863"/>
                  <a:pt x="190976" y="32712"/>
                </a:cubicBezTo>
                <a:cubicBezTo>
                  <a:pt x="212195" y="54280"/>
                  <a:pt x="223704" y="82319"/>
                  <a:pt x="223704" y="112155"/>
                </a:cubicBezTo>
                <a:cubicBezTo>
                  <a:pt x="223704" y="135520"/>
                  <a:pt x="216511" y="157448"/>
                  <a:pt x="203564" y="176140"/>
                </a:cubicBezTo>
                <a:lnTo>
                  <a:pt x="222266" y="194833"/>
                </a:lnTo>
                <a:lnTo>
                  <a:pt x="226582" y="190519"/>
                </a:lnTo>
                <a:cubicBezTo>
                  <a:pt x="228380" y="188722"/>
                  <a:pt x="231257" y="188722"/>
                  <a:pt x="233055" y="190519"/>
                </a:cubicBezTo>
                <a:lnTo>
                  <a:pt x="288442" y="246237"/>
                </a:lnTo>
                <a:cubicBezTo>
                  <a:pt x="294916" y="252348"/>
                  <a:pt x="294916" y="262773"/>
                  <a:pt x="288442" y="269243"/>
                </a:cubicBezTo>
                <a:lnTo>
                  <a:pt x="269021" y="288654"/>
                </a:lnTo>
                <a:cubicBezTo>
                  <a:pt x="265784" y="291890"/>
                  <a:pt x="261828" y="293328"/>
                  <a:pt x="257512" y="293328"/>
                </a:cubicBezTo>
                <a:cubicBezTo>
                  <a:pt x="253196" y="293328"/>
                  <a:pt x="249240" y="291890"/>
                  <a:pt x="246003" y="288654"/>
                </a:cubicBezTo>
                <a:lnTo>
                  <a:pt x="190616" y="233296"/>
                </a:lnTo>
                <a:cubicBezTo>
                  <a:pt x="188458" y="231139"/>
                  <a:pt x="188458" y="228623"/>
                  <a:pt x="190616" y="226826"/>
                </a:cubicBezTo>
                <a:lnTo>
                  <a:pt x="194572" y="222512"/>
                </a:lnTo>
                <a:lnTo>
                  <a:pt x="176230" y="203820"/>
                </a:lnTo>
                <a:cubicBezTo>
                  <a:pt x="157169" y="217120"/>
                  <a:pt x="135230" y="224309"/>
                  <a:pt x="111852" y="224309"/>
                </a:cubicBezTo>
                <a:cubicBezTo>
                  <a:pt x="82001" y="224309"/>
                  <a:pt x="53948" y="212087"/>
                  <a:pt x="32729" y="191238"/>
                </a:cubicBezTo>
                <a:cubicBezTo>
                  <a:pt x="11509" y="170029"/>
                  <a:pt x="0" y="141991"/>
                  <a:pt x="0" y="112155"/>
                </a:cubicBezTo>
                <a:cubicBezTo>
                  <a:pt x="0" y="82319"/>
                  <a:pt x="11509" y="54280"/>
                  <a:pt x="32729" y="32712"/>
                </a:cubicBezTo>
                <a:cubicBezTo>
                  <a:pt x="53948" y="11863"/>
                  <a:pt x="82001" y="0"/>
                  <a:pt x="11185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sz="900" dirty="0">
              <a:latin typeface="Montserrat Light" pitchFamily="2" charset="77"/>
            </a:endParaRPr>
          </a:p>
        </p:txBody>
      </p:sp>
      <p:sp>
        <p:nvSpPr>
          <p:cNvPr id="25" name="Freeform 946">
            <a:extLst>
              <a:ext uri="{FF2B5EF4-FFF2-40B4-BE49-F238E27FC236}">
                <a16:creationId xmlns:a16="http://schemas.microsoft.com/office/drawing/2014/main" id="{D3E1588C-D025-714A-A7F1-E3B2415590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3338" y="5626031"/>
            <a:ext cx="553028" cy="553026"/>
          </a:xfrm>
          <a:custGeom>
            <a:avLst/>
            <a:gdLst>
              <a:gd name="T0" fmla="*/ 137271 w 293328"/>
              <a:gd name="T1" fmla="*/ 201198 h 293329"/>
              <a:gd name="T2" fmla="*/ 156349 w 293328"/>
              <a:gd name="T3" fmla="*/ 201198 h 293329"/>
              <a:gd name="T4" fmla="*/ 75718 w 293328"/>
              <a:gd name="T5" fmla="*/ 191857 h 293329"/>
              <a:gd name="T6" fmla="*/ 75718 w 293328"/>
              <a:gd name="T7" fmla="*/ 210898 h 293329"/>
              <a:gd name="T8" fmla="*/ 75718 w 293328"/>
              <a:gd name="T9" fmla="*/ 191857 h 293329"/>
              <a:gd name="T10" fmla="*/ 220083 w 293328"/>
              <a:gd name="T11" fmla="*/ 277811 h 293329"/>
              <a:gd name="T12" fmla="*/ 239205 w 293328"/>
              <a:gd name="T13" fmla="*/ 237041 h 293329"/>
              <a:gd name="T14" fmla="*/ 190137 w 293328"/>
              <a:gd name="T15" fmla="*/ 190137 h 293329"/>
              <a:gd name="T16" fmla="*/ 93716 w 293328"/>
              <a:gd name="T17" fmla="*/ 196887 h 293329"/>
              <a:gd name="T18" fmla="*/ 146989 w 293328"/>
              <a:gd name="T19" fmla="*/ 183234 h 293329"/>
              <a:gd name="T20" fmla="*/ 146989 w 293328"/>
              <a:gd name="T21" fmla="*/ 219521 h 293329"/>
              <a:gd name="T22" fmla="*/ 93716 w 293328"/>
              <a:gd name="T23" fmla="*/ 205869 h 293329"/>
              <a:gd name="T24" fmla="*/ 57360 w 293328"/>
              <a:gd name="T25" fmla="*/ 201198 h 293329"/>
              <a:gd name="T26" fmla="*/ 147284 w 293328"/>
              <a:gd name="T27" fmla="*/ 118363 h 293329"/>
              <a:gd name="T28" fmla="*/ 157446 w 293328"/>
              <a:gd name="T29" fmla="*/ 163006 h 293329"/>
              <a:gd name="T30" fmla="*/ 179949 w 293328"/>
              <a:gd name="T31" fmla="*/ 122355 h 293329"/>
              <a:gd name="T32" fmla="*/ 103367 w 293328"/>
              <a:gd name="T33" fmla="*/ 112919 h 293329"/>
              <a:gd name="T34" fmla="*/ 129499 w 293328"/>
              <a:gd name="T35" fmla="*/ 163006 h 293329"/>
              <a:gd name="T36" fmla="*/ 103367 w 293328"/>
              <a:gd name="T37" fmla="*/ 112919 h 293329"/>
              <a:gd name="T38" fmla="*/ 60540 w 293328"/>
              <a:gd name="T39" fmla="*/ 153206 h 293329"/>
              <a:gd name="T40" fmla="*/ 89213 w 293328"/>
              <a:gd name="T41" fmla="*/ 163006 h 293329"/>
              <a:gd name="T42" fmla="*/ 60540 w 293328"/>
              <a:gd name="T43" fmla="*/ 107473 h 293329"/>
              <a:gd name="T44" fmla="*/ 60176 w 293328"/>
              <a:gd name="T45" fmla="*/ 98399 h 293329"/>
              <a:gd name="T46" fmla="*/ 190111 w 293328"/>
              <a:gd name="T47" fmla="*/ 116185 h 293329"/>
              <a:gd name="T48" fmla="*/ 174867 w 293328"/>
              <a:gd name="T49" fmla="*/ 160102 h 293329"/>
              <a:gd name="T50" fmla="*/ 69976 w 293328"/>
              <a:gd name="T51" fmla="*/ 171717 h 293329"/>
              <a:gd name="T52" fmla="*/ 51828 w 293328"/>
              <a:gd name="T53" fmla="*/ 102392 h 293329"/>
              <a:gd name="T54" fmla="*/ 31867 w 293328"/>
              <a:gd name="T55" fmla="*/ 82792 h 293329"/>
              <a:gd name="T56" fmla="*/ 128884 w 293328"/>
              <a:gd name="T57" fmla="*/ 38241 h 293329"/>
              <a:gd name="T58" fmla="*/ 210888 w 293328"/>
              <a:gd name="T59" fmla="*/ 167589 h 293329"/>
              <a:gd name="T60" fmla="*/ 205134 w 293328"/>
              <a:gd name="T61" fmla="*/ 169763 h 293329"/>
              <a:gd name="T62" fmla="*/ 210529 w 293328"/>
              <a:gd name="T63" fmla="*/ 129184 h 293329"/>
              <a:gd name="T64" fmla="*/ 68819 w 293328"/>
              <a:gd name="T65" fmla="*/ 73748 h 293329"/>
              <a:gd name="T66" fmla="*/ 62345 w 293328"/>
              <a:gd name="T67" fmla="*/ 67589 h 293329"/>
              <a:gd name="T68" fmla="*/ 129524 w 293328"/>
              <a:gd name="T69" fmla="*/ 9020 h 293329"/>
              <a:gd name="T70" fmla="*/ 129524 w 293328"/>
              <a:gd name="T71" fmla="*/ 249668 h 293329"/>
              <a:gd name="T72" fmla="*/ 178592 w 293328"/>
              <a:gd name="T73" fmla="*/ 184365 h 293329"/>
              <a:gd name="T74" fmla="*/ 184364 w 293328"/>
              <a:gd name="T75" fmla="*/ 178592 h 293329"/>
              <a:gd name="T76" fmla="*/ 250029 w 293328"/>
              <a:gd name="T77" fmla="*/ 129165 h 293329"/>
              <a:gd name="T78" fmla="*/ 129524 w 293328"/>
              <a:gd name="T79" fmla="*/ 0 h 293329"/>
              <a:gd name="T80" fmla="*/ 239205 w 293328"/>
              <a:gd name="T81" fmla="*/ 197714 h 293329"/>
              <a:gd name="T82" fmla="*/ 294406 w 293328"/>
              <a:gd name="T83" fmla="*/ 219362 h 293329"/>
              <a:gd name="T84" fmla="*/ 244617 w 293328"/>
              <a:gd name="T85" fmla="*/ 244618 h 293329"/>
              <a:gd name="T86" fmla="*/ 219361 w 293328"/>
              <a:gd name="T87" fmla="*/ 294407 h 293329"/>
              <a:gd name="T88" fmla="*/ 197353 w 293328"/>
              <a:gd name="T89" fmla="*/ 239206 h 293329"/>
              <a:gd name="T90" fmla="*/ 0 w 293328"/>
              <a:gd name="T91" fmla="*/ 129165 h 293329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293328" h="293329">
                <a:moveTo>
                  <a:pt x="146451" y="191154"/>
                </a:moveTo>
                <a:cubicBezTo>
                  <a:pt x="141071" y="191154"/>
                  <a:pt x="136768" y="195450"/>
                  <a:pt x="136768" y="200461"/>
                </a:cubicBezTo>
                <a:cubicBezTo>
                  <a:pt x="136768" y="205831"/>
                  <a:pt x="141071" y="210126"/>
                  <a:pt x="146451" y="210126"/>
                </a:cubicBezTo>
                <a:cubicBezTo>
                  <a:pt x="151472" y="210126"/>
                  <a:pt x="155776" y="205831"/>
                  <a:pt x="155776" y="200461"/>
                </a:cubicBezTo>
                <a:cubicBezTo>
                  <a:pt x="155776" y="195450"/>
                  <a:pt x="151472" y="191154"/>
                  <a:pt x="146451" y="191154"/>
                </a:cubicBezTo>
                <a:close/>
                <a:moveTo>
                  <a:pt x="75441" y="191154"/>
                </a:moveTo>
                <a:cubicBezTo>
                  <a:pt x="70420" y="191154"/>
                  <a:pt x="66116" y="195450"/>
                  <a:pt x="66116" y="200461"/>
                </a:cubicBezTo>
                <a:cubicBezTo>
                  <a:pt x="66116" y="205831"/>
                  <a:pt x="70420" y="210126"/>
                  <a:pt x="75441" y="210126"/>
                </a:cubicBezTo>
                <a:cubicBezTo>
                  <a:pt x="80462" y="210126"/>
                  <a:pt x="84765" y="205831"/>
                  <a:pt x="84765" y="200461"/>
                </a:cubicBezTo>
                <a:cubicBezTo>
                  <a:pt x="84765" y="195450"/>
                  <a:pt x="80462" y="191154"/>
                  <a:pt x="75441" y="191154"/>
                </a:cubicBezTo>
                <a:close/>
                <a:moveTo>
                  <a:pt x="189441" y="189441"/>
                </a:moveTo>
                <a:lnTo>
                  <a:pt x="219277" y="276793"/>
                </a:lnTo>
                <a:lnTo>
                  <a:pt x="236172" y="238330"/>
                </a:lnTo>
                <a:cubicBezTo>
                  <a:pt x="236531" y="237611"/>
                  <a:pt x="237610" y="236892"/>
                  <a:pt x="238329" y="236173"/>
                </a:cubicBezTo>
                <a:lnTo>
                  <a:pt x="276792" y="219278"/>
                </a:lnTo>
                <a:lnTo>
                  <a:pt x="189441" y="189441"/>
                </a:lnTo>
                <a:close/>
                <a:moveTo>
                  <a:pt x="75441" y="182563"/>
                </a:moveTo>
                <a:cubicBezTo>
                  <a:pt x="84048" y="182563"/>
                  <a:pt x="91221" y="188290"/>
                  <a:pt x="93373" y="196166"/>
                </a:cubicBezTo>
                <a:lnTo>
                  <a:pt x="128519" y="196166"/>
                </a:lnTo>
                <a:cubicBezTo>
                  <a:pt x="130671" y="188290"/>
                  <a:pt x="137844" y="182563"/>
                  <a:pt x="146451" y="182563"/>
                </a:cubicBezTo>
                <a:cubicBezTo>
                  <a:pt x="156493" y="182563"/>
                  <a:pt x="164741" y="190796"/>
                  <a:pt x="164741" y="200461"/>
                </a:cubicBezTo>
                <a:cubicBezTo>
                  <a:pt x="164741" y="210842"/>
                  <a:pt x="156493" y="218717"/>
                  <a:pt x="146451" y="218717"/>
                </a:cubicBezTo>
                <a:cubicBezTo>
                  <a:pt x="137844" y="218717"/>
                  <a:pt x="130671" y="212990"/>
                  <a:pt x="128519" y="205115"/>
                </a:cubicBezTo>
                <a:lnTo>
                  <a:pt x="93373" y="205115"/>
                </a:lnTo>
                <a:cubicBezTo>
                  <a:pt x="91221" y="212990"/>
                  <a:pt x="84048" y="218717"/>
                  <a:pt x="75441" y="218717"/>
                </a:cubicBezTo>
                <a:cubicBezTo>
                  <a:pt x="65399" y="218717"/>
                  <a:pt x="57150" y="210842"/>
                  <a:pt x="57150" y="200461"/>
                </a:cubicBezTo>
                <a:cubicBezTo>
                  <a:pt x="57150" y="190796"/>
                  <a:pt x="65399" y="182563"/>
                  <a:pt x="75441" y="182563"/>
                </a:cubicBezTo>
                <a:close/>
                <a:moveTo>
                  <a:pt x="146744" y="117929"/>
                </a:moveTo>
                <a:lnTo>
                  <a:pt x="138427" y="162409"/>
                </a:lnTo>
                <a:lnTo>
                  <a:pt x="156870" y="162409"/>
                </a:lnTo>
                <a:cubicBezTo>
                  <a:pt x="160848" y="162409"/>
                  <a:pt x="164102" y="159878"/>
                  <a:pt x="165549" y="156262"/>
                </a:cubicBezTo>
                <a:lnTo>
                  <a:pt x="179290" y="121907"/>
                </a:lnTo>
                <a:lnTo>
                  <a:pt x="146744" y="117929"/>
                </a:lnTo>
                <a:close/>
                <a:moveTo>
                  <a:pt x="102989" y="112505"/>
                </a:moveTo>
                <a:lnTo>
                  <a:pt x="97926" y="162409"/>
                </a:lnTo>
                <a:lnTo>
                  <a:pt x="129025" y="162409"/>
                </a:lnTo>
                <a:lnTo>
                  <a:pt x="137704" y="116482"/>
                </a:lnTo>
                <a:lnTo>
                  <a:pt x="102989" y="112505"/>
                </a:lnTo>
                <a:close/>
                <a:moveTo>
                  <a:pt x="60318" y="107080"/>
                </a:moveTo>
                <a:lnTo>
                  <a:pt x="60318" y="152645"/>
                </a:lnTo>
                <a:cubicBezTo>
                  <a:pt x="60318" y="158070"/>
                  <a:pt x="64657" y="162409"/>
                  <a:pt x="69720" y="162409"/>
                </a:cubicBezTo>
                <a:lnTo>
                  <a:pt x="88886" y="162409"/>
                </a:lnTo>
                <a:lnTo>
                  <a:pt x="94310" y="111420"/>
                </a:lnTo>
                <a:lnTo>
                  <a:pt x="60318" y="107080"/>
                </a:lnTo>
                <a:close/>
                <a:moveTo>
                  <a:pt x="36451" y="77788"/>
                </a:moveTo>
                <a:cubicBezTo>
                  <a:pt x="48385" y="77788"/>
                  <a:pt x="58148" y="86829"/>
                  <a:pt x="59956" y="98039"/>
                </a:cubicBezTo>
                <a:lnTo>
                  <a:pt x="186161" y="113589"/>
                </a:lnTo>
                <a:cubicBezTo>
                  <a:pt x="187246" y="113951"/>
                  <a:pt x="188692" y="114674"/>
                  <a:pt x="189415" y="115759"/>
                </a:cubicBezTo>
                <a:cubicBezTo>
                  <a:pt x="190139" y="116844"/>
                  <a:pt x="190139" y="118652"/>
                  <a:pt x="189777" y="119737"/>
                </a:cubicBezTo>
                <a:lnTo>
                  <a:pt x="174227" y="159516"/>
                </a:lnTo>
                <a:cubicBezTo>
                  <a:pt x="171334" y="166387"/>
                  <a:pt x="164464" y="171088"/>
                  <a:pt x="156870" y="171088"/>
                </a:cubicBezTo>
                <a:lnTo>
                  <a:pt x="69720" y="171088"/>
                </a:lnTo>
                <a:cubicBezTo>
                  <a:pt x="59595" y="171088"/>
                  <a:pt x="51639" y="162771"/>
                  <a:pt x="51639" y="152645"/>
                </a:cubicBezTo>
                <a:lnTo>
                  <a:pt x="51639" y="102017"/>
                </a:lnTo>
                <a:cubicBezTo>
                  <a:pt x="51639" y="93700"/>
                  <a:pt x="44768" y="86829"/>
                  <a:pt x="36451" y="86829"/>
                </a:cubicBezTo>
                <a:cubicBezTo>
                  <a:pt x="33920" y="86829"/>
                  <a:pt x="31750" y="84659"/>
                  <a:pt x="31750" y="82489"/>
                </a:cubicBezTo>
                <a:cubicBezTo>
                  <a:pt x="31750" y="79958"/>
                  <a:pt x="33920" y="77788"/>
                  <a:pt x="36451" y="77788"/>
                </a:cubicBezTo>
                <a:close/>
                <a:moveTo>
                  <a:pt x="128412" y="38100"/>
                </a:moveTo>
                <a:cubicBezTo>
                  <a:pt x="178223" y="38100"/>
                  <a:pt x="218717" y="78893"/>
                  <a:pt x="218717" y="128710"/>
                </a:cubicBezTo>
                <a:cubicBezTo>
                  <a:pt x="218717" y="142428"/>
                  <a:pt x="215492" y="155062"/>
                  <a:pt x="210116" y="166975"/>
                </a:cubicBezTo>
                <a:cubicBezTo>
                  <a:pt x="209400" y="168780"/>
                  <a:pt x="207966" y="169502"/>
                  <a:pt x="206174" y="169502"/>
                </a:cubicBezTo>
                <a:cubicBezTo>
                  <a:pt x="205458" y="169502"/>
                  <a:pt x="204741" y="169502"/>
                  <a:pt x="204383" y="169141"/>
                </a:cubicBezTo>
                <a:cubicBezTo>
                  <a:pt x="201874" y="168419"/>
                  <a:pt x="201158" y="165531"/>
                  <a:pt x="202233" y="163365"/>
                </a:cubicBezTo>
                <a:cubicBezTo>
                  <a:pt x="207250" y="152535"/>
                  <a:pt x="209758" y="140984"/>
                  <a:pt x="209758" y="128710"/>
                </a:cubicBezTo>
                <a:cubicBezTo>
                  <a:pt x="209758" y="83585"/>
                  <a:pt x="173206" y="47125"/>
                  <a:pt x="128412" y="47125"/>
                </a:cubicBezTo>
                <a:cubicBezTo>
                  <a:pt x="105836" y="47125"/>
                  <a:pt x="83976" y="56511"/>
                  <a:pt x="68567" y="73478"/>
                </a:cubicBezTo>
                <a:cubicBezTo>
                  <a:pt x="66775" y="75283"/>
                  <a:pt x="64267" y="75283"/>
                  <a:pt x="62117" y="73839"/>
                </a:cubicBezTo>
                <a:cubicBezTo>
                  <a:pt x="60683" y="72034"/>
                  <a:pt x="60325" y="69146"/>
                  <a:pt x="62117" y="67341"/>
                </a:cubicBezTo>
                <a:cubicBezTo>
                  <a:pt x="78959" y="48569"/>
                  <a:pt x="103327" y="38100"/>
                  <a:pt x="128412" y="38100"/>
                </a:cubicBezTo>
                <a:close/>
                <a:moveTo>
                  <a:pt x="129050" y="8987"/>
                </a:moveTo>
                <a:cubicBezTo>
                  <a:pt x="62907" y="8987"/>
                  <a:pt x="8987" y="62548"/>
                  <a:pt x="8987" y="128691"/>
                </a:cubicBezTo>
                <a:cubicBezTo>
                  <a:pt x="8987" y="194834"/>
                  <a:pt x="62907" y="248754"/>
                  <a:pt x="129050" y="248754"/>
                </a:cubicBezTo>
                <a:cubicBezTo>
                  <a:pt x="152775" y="248754"/>
                  <a:pt x="175062" y="241924"/>
                  <a:pt x="193754" y="229702"/>
                </a:cubicBezTo>
                <a:lnTo>
                  <a:pt x="177938" y="183690"/>
                </a:lnTo>
                <a:cubicBezTo>
                  <a:pt x="177219" y="182252"/>
                  <a:pt x="177578" y="180095"/>
                  <a:pt x="179016" y="179017"/>
                </a:cubicBezTo>
                <a:cubicBezTo>
                  <a:pt x="180095" y="177938"/>
                  <a:pt x="181892" y="177219"/>
                  <a:pt x="183689" y="177938"/>
                </a:cubicBezTo>
                <a:lnTo>
                  <a:pt x="230061" y="193755"/>
                </a:lnTo>
                <a:cubicBezTo>
                  <a:pt x="241923" y="175063"/>
                  <a:pt x="249113" y="152775"/>
                  <a:pt x="249113" y="128691"/>
                </a:cubicBezTo>
                <a:cubicBezTo>
                  <a:pt x="249113" y="62548"/>
                  <a:pt x="195192" y="8987"/>
                  <a:pt x="129050" y="8987"/>
                </a:cubicBezTo>
                <a:close/>
                <a:moveTo>
                  <a:pt x="129050" y="0"/>
                </a:moveTo>
                <a:cubicBezTo>
                  <a:pt x="200225" y="0"/>
                  <a:pt x="258100" y="57875"/>
                  <a:pt x="258100" y="128691"/>
                </a:cubicBezTo>
                <a:cubicBezTo>
                  <a:pt x="258100" y="153854"/>
                  <a:pt x="250910" y="176860"/>
                  <a:pt x="238329" y="196990"/>
                </a:cubicBezTo>
                <a:lnTo>
                  <a:pt x="290092" y="214604"/>
                </a:lnTo>
                <a:cubicBezTo>
                  <a:pt x="292249" y="215323"/>
                  <a:pt x="293328" y="216761"/>
                  <a:pt x="293328" y="218559"/>
                </a:cubicBezTo>
                <a:cubicBezTo>
                  <a:pt x="293328" y="220356"/>
                  <a:pt x="292249" y="222153"/>
                  <a:pt x="290811" y="222872"/>
                </a:cubicBezTo>
                <a:lnTo>
                  <a:pt x="243721" y="243722"/>
                </a:lnTo>
                <a:lnTo>
                  <a:pt x="222872" y="290453"/>
                </a:lnTo>
                <a:cubicBezTo>
                  <a:pt x="222153" y="292250"/>
                  <a:pt x="220715" y="293329"/>
                  <a:pt x="218558" y="293329"/>
                </a:cubicBezTo>
                <a:cubicBezTo>
                  <a:pt x="216761" y="292969"/>
                  <a:pt x="214963" y="292250"/>
                  <a:pt x="214604" y="290093"/>
                </a:cubicBezTo>
                <a:lnTo>
                  <a:pt x="196630" y="238330"/>
                </a:lnTo>
                <a:cubicBezTo>
                  <a:pt x="177219" y="250552"/>
                  <a:pt x="153853" y="257741"/>
                  <a:pt x="129050" y="257741"/>
                </a:cubicBezTo>
                <a:cubicBezTo>
                  <a:pt x="57875" y="257741"/>
                  <a:pt x="0" y="199866"/>
                  <a:pt x="0" y="128691"/>
                </a:cubicBezTo>
                <a:cubicBezTo>
                  <a:pt x="0" y="57875"/>
                  <a:pt x="57875" y="0"/>
                  <a:pt x="12905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sz="900" dirty="0">
              <a:latin typeface="Montserrat Light" pitchFamily="2" charset="7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2E18C87-A2D3-1148-B588-05048A4D06B8}"/>
              </a:ext>
            </a:extLst>
          </p:cNvPr>
          <p:cNvSpPr txBox="1"/>
          <p:nvPr/>
        </p:nvSpPr>
        <p:spPr>
          <a:xfrm>
            <a:off x="715581" y="1978750"/>
            <a:ext cx="2698175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endParaRPr lang="en-US" sz="1600" b="1" dirty="0">
              <a:latin typeface="Montserrat" pitchFamily="2" charset="77"/>
              <a:ea typeface="League Spartan" charset="0"/>
              <a:cs typeface="Poppins" pitchFamily="2" charset="77"/>
            </a:endParaRPr>
          </a:p>
          <a:p>
            <a:endParaRPr lang="en-US" sz="1600" b="1" dirty="0">
              <a:latin typeface="Montserrat" pitchFamily="2" charset="77"/>
              <a:ea typeface="League Spartan" charset="0"/>
              <a:cs typeface="Poppins" pitchFamily="2" charset="77"/>
            </a:endParaRPr>
          </a:p>
          <a:p>
            <a:r>
              <a:rPr lang="en-US" sz="1600" b="1" dirty="0">
                <a:latin typeface="Montserrat" pitchFamily="2" charset="77"/>
                <a:ea typeface="League Spartan" charset="0"/>
                <a:cs typeface="Poppins" pitchFamily="2" charset="77"/>
              </a:rPr>
              <a:t>State and Federal Laws</a:t>
            </a:r>
          </a:p>
          <a:p>
            <a:r>
              <a:rPr lang="en-US" sz="1600" b="1" dirty="0">
                <a:latin typeface="Montserrat" pitchFamily="2" charset="77"/>
                <a:ea typeface="League Spartan" charset="0"/>
                <a:cs typeface="Poppins" pitchFamily="2" charset="77"/>
              </a:rPr>
              <a:t>(ORS, USC, CFR)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078381A-EBDC-5848-8601-BE515401EB2F}"/>
              </a:ext>
            </a:extLst>
          </p:cNvPr>
          <p:cNvSpPr txBox="1"/>
          <p:nvPr/>
        </p:nvSpPr>
        <p:spPr>
          <a:xfrm>
            <a:off x="715581" y="3107330"/>
            <a:ext cx="3304110" cy="83099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endParaRPr lang="en-US" sz="1600" b="1" dirty="0">
              <a:latin typeface="Montserrat" pitchFamily="2" charset="77"/>
              <a:ea typeface="League Spartan" charset="0"/>
              <a:cs typeface="Poppins" pitchFamily="2" charset="77"/>
            </a:endParaRPr>
          </a:p>
          <a:p>
            <a:endParaRPr lang="en-US" sz="1600" b="1" dirty="0">
              <a:latin typeface="Montserrat" pitchFamily="2" charset="77"/>
              <a:ea typeface="League Spartan" charset="0"/>
              <a:cs typeface="Poppins" pitchFamily="2" charset="77"/>
            </a:endParaRPr>
          </a:p>
          <a:p>
            <a:r>
              <a:rPr lang="en-US" sz="1600" b="1" dirty="0">
                <a:latin typeface="Montserrat" pitchFamily="2" charset="77"/>
                <a:ea typeface="League Spartan" charset="0"/>
                <a:cs typeface="Poppins" pitchFamily="2" charset="77"/>
              </a:rPr>
              <a:t>Oregon Administrative Rules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9F91D2B-E934-454D-89FF-0A2C0B64D818}"/>
              </a:ext>
            </a:extLst>
          </p:cNvPr>
          <p:cNvSpPr txBox="1"/>
          <p:nvPr/>
        </p:nvSpPr>
        <p:spPr>
          <a:xfrm>
            <a:off x="715581" y="4086861"/>
            <a:ext cx="1893467" cy="83099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endParaRPr lang="en-US" sz="1600" b="1" dirty="0">
              <a:latin typeface="Montserrat" pitchFamily="2" charset="77"/>
              <a:ea typeface="League Spartan" charset="0"/>
              <a:cs typeface="Poppins" pitchFamily="2" charset="77"/>
            </a:endParaRPr>
          </a:p>
          <a:p>
            <a:endParaRPr lang="en-US" sz="1600" b="1" dirty="0">
              <a:latin typeface="Montserrat" pitchFamily="2" charset="77"/>
              <a:ea typeface="League Spartan" charset="0"/>
              <a:cs typeface="Poppins" pitchFamily="2" charset="77"/>
            </a:endParaRPr>
          </a:p>
          <a:p>
            <a:r>
              <a:rPr lang="en-US" sz="1600" b="1" dirty="0">
                <a:latin typeface="Montserrat" pitchFamily="2" charset="77"/>
                <a:ea typeface="League Spartan" charset="0"/>
                <a:cs typeface="Poppins" pitchFamily="2" charset="77"/>
              </a:rPr>
              <a:t>Agency Policies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B30E6BA-8441-8C49-B901-A98315D10890}"/>
              </a:ext>
            </a:extLst>
          </p:cNvPr>
          <p:cNvSpPr txBox="1"/>
          <p:nvPr/>
        </p:nvSpPr>
        <p:spPr>
          <a:xfrm>
            <a:off x="715581" y="5059712"/>
            <a:ext cx="3028393" cy="83099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endParaRPr lang="en-US" sz="1600" b="1" dirty="0">
              <a:latin typeface="Montserrat" pitchFamily="2" charset="77"/>
              <a:ea typeface="League Spartan" charset="0"/>
              <a:cs typeface="Poppins" pitchFamily="2" charset="77"/>
            </a:endParaRPr>
          </a:p>
          <a:p>
            <a:endParaRPr lang="en-US" sz="1600" b="1" dirty="0">
              <a:latin typeface="Montserrat" pitchFamily="2" charset="77"/>
              <a:ea typeface="League Spartan" charset="0"/>
              <a:cs typeface="Poppins" pitchFamily="2" charset="77"/>
            </a:endParaRPr>
          </a:p>
          <a:p>
            <a:r>
              <a:rPr lang="en-US" sz="1600" b="1" dirty="0">
                <a:latin typeface="Montserrat" pitchFamily="2" charset="77"/>
                <a:ea typeface="League Spartan" charset="0"/>
                <a:cs typeface="Poppins" pitchFamily="2" charset="77"/>
              </a:rPr>
              <a:t>Processes and Procedures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224468A7-F45B-4445-B3A4-65433B7C906D}"/>
              </a:ext>
            </a:extLst>
          </p:cNvPr>
          <p:cNvSpPr txBox="1">
            <a:spLocks/>
          </p:cNvSpPr>
          <p:nvPr/>
        </p:nvSpPr>
        <p:spPr>
          <a:xfrm>
            <a:off x="8286761" y="1981503"/>
            <a:ext cx="3333663" cy="4264792"/>
          </a:xfrm>
          <a:prstGeom prst="rect">
            <a:avLst/>
          </a:prstGeom>
        </p:spPr>
        <p:txBody>
          <a:bodyPr vert="horz" wrap="square" lIns="108745" tIns="54373" rIns="108745" bIns="54373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750"/>
              </a:lnSpc>
              <a:spcBef>
                <a:spcPts val="0"/>
              </a:spcBef>
            </a:pPr>
            <a:r>
              <a:rPr lang="en-US" sz="1800" dirty="0">
                <a:solidFill>
                  <a:schemeClr val="tx1"/>
                </a:solidFill>
                <a:latin typeface="Montserrat" panose="00000500000000000000" pitchFamily="2" charset="0"/>
                <a:ea typeface="Open Sans Light" panose="020B0306030504020204" pitchFamily="34" charset="0"/>
                <a:cs typeface="Open Sans Light" panose="020B0306030504020204" pitchFamily="34" charset="0"/>
              </a:rPr>
              <a:t>OARs allow agencies to develop more specificity than what is in statute. They can also be modified much easier, and more quickly, than statute. </a:t>
            </a:r>
          </a:p>
          <a:p>
            <a:pPr algn="l">
              <a:lnSpc>
                <a:spcPts val="1750"/>
              </a:lnSpc>
              <a:spcBef>
                <a:spcPts val="0"/>
              </a:spcBef>
            </a:pPr>
            <a:endParaRPr lang="en-US" sz="1800" dirty="0">
              <a:solidFill>
                <a:schemeClr val="tx1"/>
              </a:solidFill>
              <a:latin typeface="Montserrat" panose="00000500000000000000" pitchFamily="2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l">
              <a:lnSpc>
                <a:spcPts val="1750"/>
              </a:lnSpc>
              <a:spcBef>
                <a:spcPts val="0"/>
              </a:spcBef>
            </a:pPr>
            <a:r>
              <a:rPr lang="en-US" sz="1800" dirty="0">
                <a:solidFill>
                  <a:schemeClr val="tx1"/>
                </a:solidFill>
                <a:latin typeface="Montserrat" panose="00000500000000000000" pitchFamily="2" charset="0"/>
                <a:ea typeface="Open Sans Light" panose="020B0306030504020204" pitchFamily="34" charset="0"/>
                <a:cs typeface="Open Sans Light" panose="020B0306030504020204" pitchFamily="34" charset="0"/>
              </a:rPr>
              <a:t>While statutory changes require legislative action, rules can be modified internally, with appropriate stakeholder engagement.</a:t>
            </a:r>
          </a:p>
          <a:p>
            <a:pPr algn="l">
              <a:lnSpc>
                <a:spcPts val="1750"/>
              </a:lnSpc>
              <a:spcBef>
                <a:spcPts val="0"/>
              </a:spcBef>
            </a:pPr>
            <a:endParaRPr lang="en-US" sz="1800" dirty="0">
              <a:solidFill>
                <a:schemeClr val="tx1"/>
              </a:solidFill>
              <a:latin typeface="Montserrat" panose="00000500000000000000" pitchFamily="2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l">
              <a:lnSpc>
                <a:spcPts val="1750"/>
              </a:lnSpc>
              <a:spcBef>
                <a:spcPts val="0"/>
              </a:spcBef>
            </a:pPr>
            <a:r>
              <a:rPr lang="en-US" sz="1800" dirty="0">
                <a:solidFill>
                  <a:schemeClr val="tx1"/>
                </a:solidFill>
                <a:latin typeface="Montserrat" panose="00000500000000000000" pitchFamily="2" charset="0"/>
                <a:ea typeface="Open Sans Light" panose="020B0306030504020204" pitchFamily="34" charset="0"/>
                <a:cs typeface="Open Sans Light" panose="020B0306030504020204" pitchFamily="34" charset="0"/>
              </a:rPr>
              <a:t>Rules support agency decisions around eligibility, set forth guidelines around interactions, and guide policy and procedure.</a:t>
            </a:r>
          </a:p>
        </p:txBody>
      </p:sp>
    </p:spTree>
    <p:extLst>
      <p:ext uri="{BB962C8B-B14F-4D97-AF65-F5344CB8AC3E}">
        <p14:creationId xmlns:p14="http://schemas.microsoft.com/office/powerpoint/2010/main" val="378996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8FB2CC2-2152-BD32-65AA-D12823C26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3136" y="2206974"/>
            <a:ext cx="7644627" cy="3903894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2800" b="0" dirty="0">
                <a:solidFill>
                  <a:schemeClr val="tx1"/>
                </a:solidFill>
                <a:latin typeface="Montserrat" panose="00000500000000000000" pitchFamily="2" charset="0"/>
                <a:cs typeface="+mj-cs"/>
              </a:rPr>
              <a:t>The process of rulemaking typically takes 4 to 6 months. Now that OPDC is under the Executive Branch, the agency’s first rules (OARs) are planned to be effective October 1</a:t>
            </a:r>
            <a:r>
              <a:rPr lang="en-US" sz="2800" b="0" baseline="30000" dirty="0">
                <a:solidFill>
                  <a:schemeClr val="tx1"/>
                </a:solidFill>
                <a:latin typeface="Montserrat" panose="00000500000000000000" pitchFamily="2" charset="0"/>
                <a:cs typeface="+mj-cs"/>
              </a:rPr>
              <a:t>st</a:t>
            </a:r>
            <a:r>
              <a:rPr lang="en-US" sz="2800" b="0" dirty="0">
                <a:solidFill>
                  <a:schemeClr val="tx1"/>
                </a:solidFill>
                <a:latin typeface="Montserrat" panose="00000500000000000000" pitchFamily="2" charset="0"/>
                <a:cs typeface="+mj-cs"/>
              </a:rPr>
              <a:t>, 2025.</a:t>
            </a:r>
            <a:br>
              <a:rPr lang="en-US" sz="2800" b="0" dirty="0">
                <a:solidFill>
                  <a:schemeClr val="tx1"/>
                </a:solidFill>
                <a:latin typeface="Montserrat" panose="00000500000000000000" pitchFamily="2" charset="0"/>
                <a:cs typeface="+mj-cs"/>
              </a:rPr>
            </a:br>
            <a:br>
              <a:rPr lang="en-US" sz="2800" b="0" dirty="0">
                <a:solidFill>
                  <a:schemeClr val="tx1"/>
                </a:solidFill>
                <a:latin typeface="Montserrat" panose="00000500000000000000" pitchFamily="2" charset="0"/>
                <a:cs typeface="+mj-cs"/>
              </a:rPr>
            </a:br>
            <a:r>
              <a:rPr lang="en-US" sz="2800" b="0" dirty="0">
                <a:solidFill>
                  <a:schemeClr val="tx1"/>
                </a:solidFill>
                <a:latin typeface="Montserrat" panose="00000500000000000000" pitchFamily="2" charset="0"/>
                <a:cs typeface="+mj-cs"/>
              </a:rPr>
              <a:t>The agency is now in the process of developing a Rules Advisory Committee (RAC) to assist in the process of rule review and stakeholder engagement.</a:t>
            </a:r>
            <a:endParaRPr lang="en-US" sz="2800" b="0" kern="1200" dirty="0">
              <a:solidFill>
                <a:schemeClr val="tx1"/>
              </a:solidFill>
              <a:latin typeface="Montserrat" panose="00000500000000000000" pitchFamily="2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89485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A724892-8995-097F-9C54-48C505F65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3" y="460917"/>
            <a:ext cx="9144000" cy="1085841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3600" kern="1200" dirty="0">
                <a:solidFill>
                  <a:schemeClr val="tx2"/>
                </a:solidFill>
                <a:latin typeface="Montserrat" panose="00000500000000000000" pitchFamily="2" charset="0"/>
                <a:cs typeface="+mj-cs"/>
              </a:rPr>
              <a:t>Rules Advisory Committee (RAC)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35D4CC-7F47-44A6-35E2-513AB4D82C6B}"/>
              </a:ext>
            </a:extLst>
          </p:cNvPr>
          <p:cNvSpPr txBox="1"/>
          <p:nvPr/>
        </p:nvSpPr>
        <p:spPr>
          <a:xfrm>
            <a:off x="1932878" y="1642946"/>
            <a:ext cx="834854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Montserrat" panose="00000500000000000000" pitchFamily="2" charset="0"/>
              </a:rPr>
              <a:t>A Rules Advisory Committee (RAC) is made up of stakeholders who could be impacted by agency rulemaking activity.</a:t>
            </a:r>
          </a:p>
          <a:p>
            <a:endParaRPr lang="en-US" sz="2000" dirty="0">
              <a:latin typeface="Montserrat" panose="00000500000000000000" pitchFamily="2" charset="0"/>
            </a:endParaRPr>
          </a:p>
          <a:p>
            <a:r>
              <a:rPr lang="en-US" sz="2000" dirty="0">
                <a:latin typeface="Montserrat" panose="00000500000000000000" pitchFamily="2" charset="0"/>
              </a:rPr>
              <a:t>Members are appointed to the RAC by the agency or commission that is conducting the rulemaking, and a RAC is generally 7 to 13 people, not including any agency staff.</a:t>
            </a:r>
          </a:p>
          <a:p>
            <a:endParaRPr lang="en-US" sz="2000" dirty="0">
              <a:latin typeface="Montserrat" panose="00000500000000000000" pitchFamily="2" charset="0"/>
            </a:endParaRPr>
          </a:p>
          <a:p>
            <a:r>
              <a:rPr lang="en-US" sz="2000" dirty="0">
                <a:latin typeface="Montserrat" panose="00000500000000000000" pitchFamily="2" charset="0"/>
              </a:rPr>
              <a:t>The RAC reviews the rule language and fiscal impact statement before the public comment process begins.</a:t>
            </a:r>
          </a:p>
          <a:p>
            <a:endParaRPr lang="en-US" sz="2000" dirty="0">
              <a:latin typeface="Montserrat" panose="00000500000000000000" pitchFamily="2" charset="0"/>
            </a:endParaRPr>
          </a:p>
          <a:p>
            <a:r>
              <a:rPr lang="en-US" sz="2000" dirty="0">
                <a:latin typeface="Montserrat" panose="00000500000000000000" pitchFamily="2" charset="0"/>
              </a:rPr>
              <a:t>Members provide feedback and recommendations to the rulemaking body on the proposed rule language and timelines.</a:t>
            </a:r>
          </a:p>
        </p:txBody>
      </p:sp>
    </p:spTree>
    <p:extLst>
      <p:ext uri="{BB962C8B-B14F-4D97-AF65-F5344CB8AC3E}">
        <p14:creationId xmlns:p14="http://schemas.microsoft.com/office/powerpoint/2010/main" val="1773157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9C811F-5775-0572-1F89-97B20657627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739161" y="890331"/>
            <a:ext cx="5912494" cy="4665587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OPDC is looking for individuals interested in serving on the agency’s RAC.</a:t>
            </a:r>
          </a:p>
          <a:p>
            <a:endParaRPr lang="en-US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If a large volume of individuals express interest in participating, a lottery system will be utilized to identify RAC members.</a:t>
            </a:r>
          </a:p>
          <a:p>
            <a:endParaRPr lang="en-US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The agency is working on a communication plan for the solicitation of public comment. This allows individuals not on the RAC to provide feedback to the agency as part of the rulemaking process.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11370DF-002B-4057-4741-7BCA6FD22FA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0345" y="1345580"/>
            <a:ext cx="4461209" cy="3843454"/>
          </a:xfrm>
        </p:spPr>
        <p:txBody>
          <a:bodyPr>
            <a:noAutofit/>
          </a:bodyPr>
          <a:lstStyle/>
          <a:p>
            <a:r>
              <a:rPr lang="en-US" sz="4400" dirty="0"/>
              <a:t>Rules Advisory Committee RAC: </a:t>
            </a:r>
          </a:p>
          <a:p>
            <a:r>
              <a:rPr lang="en-US" sz="4400" dirty="0"/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185747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A724892-8995-097F-9C54-48C505F65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3" y="265325"/>
            <a:ext cx="9144000" cy="1013025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3600" kern="1200" dirty="0">
                <a:solidFill>
                  <a:schemeClr val="tx2"/>
                </a:solidFill>
                <a:latin typeface="Montserrat" panose="00000500000000000000" pitchFamily="2" charset="0"/>
                <a:cs typeface="+mj-cs"/>
              </a:rPr>
              <a:t>Is the RAC Right For You?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35D4CC-7F47-44A6-35E2-513AB4D82C6B}"/>
              </a:ext>
            </a:extLst>
          </p:cNvPr>
          <p:cNvSpPr txBox="1"/>
          <p:nvPr/>
        </p:nvSpPr>
        <p:spPr>
          <a:xfrm>
            <a:off x="1932878" y="1642946"/>
            <a:ext cx="834854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Montserrat" panose="00000500000000000000" pitchFamily="2" charset="0"/>
              </a:rPr>
              <a:t>Members of the RAC should anticipate one meeting each quarter, lasting an hour or two. These meetings will be scheduled several months in advance to allow for planning.</a:t>
            </a:r>
          </a:p>
          <a:p>
            <a:endParaRPr lang="en-US" sz="2000" dirty="0">
              <a:latin typeface="Montserrat" panose="00000500000000000000" pitchFamily="2" charset="0"/>
            </a:endParaRPr>
          </a:p>
          <a:p>
            <a:r>
              <a:rPr lang="en-US" sz="2000" dirty="0">
                <a:latin typeface="Montserrat" panose="00000500000000000000" pitchFamily="2" charset="0"/>
              </a:rPr>
              <a:t>RAC members will be asked to review proposed rules prior to each meeting; the volume or rules for each quarter will vary but may take one to two hours for most meetings. </a:t>
            </a:r>
          </a:p>
          <a:p>
            <a:endParaRPr lang="en-US" sz="2000" dirty="0">
              <a:latin typeface="Montserrat" panose="00000500000000000000" pitchFamily="2" charset="0"/>
            </a:endParaRPr>
          </a:p>
          <a:p>
            <a:r>
              <a:rPr lang="en-US" sz="2000" dirty="0">
                <a:latin typeface="Montserrat" panose="00000500000000000000" pitchFamily="2" charset="0"/>
              </a:rPr>
              <a:t>Members will be asked to serve for either a one- or two-year time period. This allows for consistency and experience.</a:t>
            </a:r>
          </a:p>
        </p:txBody>
      </p:sp>
    </p:spTree>
    <p:extLst>
      <p:ext uri="{BB962C8B-B14F-4D97-AF65-F5344CB8AC3E}">
        <p14:creationId xmlns:p14="http://schemas.microsoft.com/office/powerpoint/2010/main" val="753888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9C811F-5775-0572-1F89-97B20657627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739161" y="890331"/>
            <a:ext cx="5912494" cy="4665587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All Oregonians have the opportunity provide public comment on proposed rules prior to their adoption, regardless of their involvement with the RAC.</a:t>
            </a:r>
          </a:p>
          <a:p>
            <a:endParaRPr lang="en-US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All proposed rules are reviewed by the Department of Justice, the Legislature, and the Secretary of State prior to their effective date. </a:t>
            </a:r>
          </a:p>
          <a:p>
            <a:endParaRPr lang="en-US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OPDC’s first rule filings will address things such as agency acronyms and terms, agency organization and structure, and general rulemaking authority.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11370DF-002B-4057-4741-7BCA6FD22FA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0345" y="2118732"/>
            <a:ext cx="4461209" cy="3437185"/>
          </a:xfrm>
        </p:spPr>
        <p:txBody>
          <a:bodyPr>
            <a:noAutofit/>
          </a:bodyPr>
          <a:lstStyle/>
          <a:p>
            <a:r>
              <a:rPr lang="en-US" sz="4400" dirty="0"/>
              <a:t>Important Things to Remember</a:t>
            </a:r>
          </a:p>
        </p:txBody>
      </p:sp>
    </p:spTree>
    <p:extLst>
      <p:ext uri="{BB962C8B-B14F-4D97-AF65-F5344CB8AC3E}">
        <p14:creationId xmlns:p14="http://schemas.microsoft.com/office/powerpoint/2010/main" val="1632556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99F9BF1-06F4-F8F0-2CDD-C24724D10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5005" y="665917"/>
            <a:ext cx="5561938" cy="181592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b="0" kern="1200" dirty="0">
                <a:solidFill>
                  <a:schemeClr val="tx1"/>
                </a:solidFill>
                <a:latin typeface="Montserrat" panose="00000500000000000000" pitchFamily="2" charset="0"/>
                <a:cs typeface="+mj-cs"/>
              </a:rPr>
              <a:t>Interested </a:t>
            </a:r>
            <a:br>
              <a:rPr lang="en-US" sz="6000" b="0" kern="1200" dirty="0">
                <a:solidFill>
                  <a:schemeClr val="tx1"/>
                </a:solidFill>
                <a:latin typeface="Montserrat" panose="00000500000000000000" pitchFamily="2" charset="0"/>
                <a:cs typeface="+mj-cs"/>
              </a:rPr>
            </a:br>
            <a:r>
              <a:rPr lang="en-US" sz="6000" b="0" kern="1200" dirty="0">
                <a:solidFill>
                  <a:schemeClr val="tx1"/>
                </a:solidFill>
                <a:latin typeface="Montserrat" panose="00000500000000000000" pitchFamily="2" charset="0"/>
                <a:cs typeface="+mj-cs"/>
              </a:rPr>
              <a:t>in the RAC?</a:t>
            </a:r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A610A1-B097-820E-B4D3-0701C0938D42}"/>
              </a:ext>
            </a:extLst>
          </p:cNvPr>
          <p:cNvSpPr txBox="1"/>
          <p:nvPr/>
        </p:nvSpPr>
        <p:spPr>
          <a:xfrm>
            <a:off x="3174380" y="2638982"/>
            <a:ext cx="584324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Montserrat" panose="00000500000000000000" pitchFamily="2" charset="0"/>
              </a:rPr>
              <a:t>Applications are available on the OPDC website. You may also send an email to OPDC’s rules team at </a:t>
            </a:r>
            <a:r>
              <a:rPr lang="en-US" dirty="0">
                <a:latin typeface="Montserrat" panose="00000500000000000000" pitchFamily="2" charset="0"/>
                <a:hlinkClick r:id="rId2"/>
              </a:rPr>
              <a:t>Admin.Rules@OPDC.state.or.us</a:t>
            </a:r>
            <a:r>
              <a:rPr lang="en-US" dirty="0">
                <a:latin typeface="Montserrat" panose="00000500000000000000" pitchFamily="2" charset="0"/>
              </a:rPr>
              <a:t>.</a:t>
            </a:r>
          </a:p>
          <a:p>
            <a:pPr algn="ctr"/>
            <a:endParaRPr lang="en-US" dirty="0">
              <a:latin typeface="Montserrat" panose="00000500000000000000" pitchFamily="2" charset="0"/>
            </a:endParaRPr>
          </a:p>
          <a:p>
            <a:pPr algn="ctr"/>
            <a:r>
              <a:rPr lang="en-US" dirty="0">
                <a:latin typeface="Montserrat" panose="00000500000000000000" pitchFamily="2" charset="0"/>
              </a:rPr>
              <a:t>Please complete and return via email no later than May 12</a:t>
            </a:r>
            <a:r>
              <a:rPr lang="en-US" baseline="30000" dirty="0">
                <a:latin typeface="Montserrat" panose="00000500000000000000" pitchFamily="2" charset="0"/>
              </a:rPr>
              <a:t>th</a:t>
            </a:r>
            <a:r>
              <a:rPr lang="en-US" dirty="0">
                <a:latin typeface="Montserrat" panose="00000500000000000000" pitchFamily="2" charset="0"/>
              </a:rPr>
              <a:t>, 2025.</a:t>
            </a:r>
          </a:p>
          <a:p>
            <a:pPr algn="ctr"/>
            <a:endParaRPr lang="en-US" dirty="0">
              <a:latin typeface="Montserrat" panose="00000500000000000000" pitchFamily="2" charset="0"/>
            </a:endParaRPr>
          </a:p>
          <a:p>
            <a:pPr algn="ctr"/>
            <a:r>
              <a:rPr lang="en-US" dirty="0">
                <a:latin typeface="Montserrat" panose="00000500000000000000" pitchFamily="2" charset="0"/>
              </a:rPr>
              <a:t>Depending on the volume of interested parties, if necessary, a lottery will be held during the OPDC Commission meeting on May 21</a:t>
            </a:r>
            <a:r>
              <a:rPr lang="en-US" baseline="30000" dirty="0">
                <a:latin typeface="Montserrat" panose="00000500000000000000" pitchFamily="2" charset="0"/>
              </a:rPr>
              <a:t>st</a:t>
            </a:r>
            <a:r>
              <a:rPr lang="en-US" dirty="0">
                <a:latin typeface="Montserrat" panose="00000500000000000000" pitchFamily="2" charset="0"/>
              </a:rPr>
              <a:t>, 2025.</a:t>
            </a:r>
          </a:p>
          <a:p>
            <a:pPr algn="ctr"/>
            <a:endParaRPr lang="en-US" dirty="0">
              <a:latin typeface="Montserrat" panose="00000500000000000000" pitchFamily="2" charset="0"/>
            </a:endParaRPr>
          </a:p>
          <a:p>
            <a:pPr algn="ctr"/>
            <a:r>
              <a:rPr lang="en-US" dirty="0">
                <a:latin typeface="Montserrat" panose="00000500000000000000" pitchFamily="2" charset="0"/>
              </a:rPr>
              <a:t>The RAC welcome meeting will </a:t>
            </a:r>
          </a:p>
          <a:p>
            <a:pPr algn="ctr"/>
            <a:r>
              <a:rPr lang="en-US" dirty="0">
                <a:latin typeface="Montserrat" panose="00000500000000000000" pitchFamily="2" charset="0"/>
              </a:rPr>
              <a:t>be June 18</a:t>
            </a:r>
            <a:r>
              <a:rPr lang="en-US" baseline="30000" dirty="0">
                <a:latin typeface="Montserrat" panose="00000500000000000000" pitchFamily="2" charset="0"/>
              </a:rPr>
              <a:t>th</a:t>
            </a:r>
            <a:r>
              <a:rPr lang="en-US" dirty="0">
                <a:latin typeface="Montserrat" panose="00000500000000000000" pitchFamily="2" charset="0"/>
              </a:rPr>
              <a:t>, 2025.</a:t>
            </a:r>
          </a:p>
        </p:txBody>
      </p:sp>
    </p:spTree>
    <p:extLst>
      <p:ext uri="{BB962C8B-B14F-4D97-AF65-F5344CB8AC3E}">
        <p14:creationId xmlns:p14="http://schemas.microsoft.com/office/powerpoint/2010/main" val="1065632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PDC Branding">
      <a:dk1>
        <a:srgbClr val="000000"/>
      </a:dk1>
      <a:lt1>
        <a:srgbClr val="FFFFFF"/>
      </a:lt1>
      <a:dk2>
        <a:srgbClr val="3E4875"/>
      </a:dk2>
      <a:lt2>
        <a:srgbClr val="00A4BD"/>
      </a:lt2>
      <a:accent1>
        <a:srgbClr val="9D1F62"/>
      </a:accent1>
      <a:accent2>
        <a:srgbClr val="3E4875"/>
      </a:accent2>
      <a:accent3>
        <a:srgbClr val="00A4BD"/>
      </a:accent3>
      <a:accent4>
        <a:srgbClr val="EDEDEE"/>
      </a:accent4>
      <a:accent5>
        <a:srgbClr val="99DAE3"/>
      </a:accent5>
      <a:accent6>
        <a:srgbClr val="3F4976"/>
      </a:accent6>
      <a:hlink>
        <a:srgbClr val="3E4875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D50BFDF550DE46AF8375A6A693FC18" ma:contentTypeVersion="9" ma:contentTypeDescription="Create a new document." ma:contentTypeScope="" ma:versionID="36f32e11fe8b321ca9143f48202bbb0d">
  <xsd:schema xmlns:xsd="http://www.w3.org/2001/XMLSchema" xmlns:xs="http://www.w3.org/2001/XMLSchema" xmlns:p="http://schemas.microsoft.com/office/2006/metadata/properties" xmlns:ns2="9f60fe01-f7d4-463f-b01d-570a4231bc8a" targetNamespace="http://schemas.microsoft.com/office/2006/metadata/properties" ma:root="true" ma:fieldsID="e6ec643818013aae32cbedcf29a14fa4" ns2:_="">
    <xsd:import namespace="9f60fe01-f7d4-463f-b01d-570a4231bc8a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60fe01-f7d4-463f-b01d-570a4231bc8a" elementFormDefault="qualified">
    <xsd:import namespace="http://schemas.microsoft.com/office/2006/documentManagement/types"/>
    <xsd:import namespace="http://schemas.microsoft.com/office/infopath/2007/PartnerControls"/>
    <xsd:element name="SharedWithUsers" ma:index="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C191EE9-3946-47FA-B636-0E598A5441BA}">
  <ds:schemaRefs>
    <ds:schemaRef ds:uri="5178fe6d-b1ca-43a6-bea0-4dd3f159b649"/>
    <ds:schemaRef ds:uri="b6bb75f5-24e2-41eb-8499-7d938182d5d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CFEC5EB-5792-44A2-8BF5-4CEF0983446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BA82706-130A-4CC2-BB2C-DC860F810ED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9132</TotalTime>
  <Words>769</Words>
  <Application>Microsoft Office PowerPoint</Application>
  <PresentationFormat>Widescreen</PresentationFormat>
  <Paragraphs>75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Frank Ruhl Libre Black</vt:lpstr>
      <vt:lpstr>Montserrat</vt:lpstr>
      <vt:lpstr>Montserrat Light</vt:lpstr>
      <vt:lpstr>Office Theme</vt:lpstr>
      <vt:lpstr>Oregon Public Defense Commission</vt:lpstr>
      <vt:lpstr>PowerPoint Presentation</vt:lpstr>
      <vt:lpstr>PowerPoint Presentation</vt:lpstr>
      <vt:lpstr>The process of rulemaking typically takes 4 to 6 months. Now that OPDC is under the Executive Branch, the agency’s first rules (OARs) are planned to be effective October 1st, 2025.  The agency is now in the process of developing a Rules Advisory Committee (RAC) to assist in the process of rule review and stakeholder engagement.</vt:lpstr>
      <vt:lpstr>Rules Advisory Committee (RAC)</vt:lpstr>
      <vt:lpstr>PowerPoint Presentation</vt:lpstr>
      <vt:lpstr>Is the RAC Right For You?</vt:lpstr>
      <vt:lpstr>PowerPoint Presentation</vt:lpstr>
      <vt:lpstr>Interested  in the RAC?</vt:lpstr>
      <vt:lpstr>Thank you.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Pip Sweikert</dc:creator>
  <cp:lastModifiedBy>Jennifer M. Bell</cp:lastModifiedBy>
  <cp:revision>5</cp:revision>
  <cp:lastPrinted>2020-01-29T23:15:21Z</cp:lastPrinted>
  <dcterms:created xsi:type="dcterms:W3CDTF">2019-08-20T07:50:35Z</dcterms:created>
  <dcterms:modified xsi:type="dcterms:W3CDTF">2025-04-18T15:40:10Z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0x01010023D50BFDF550DE46AF8375A6A693FC18</vt:lpwstr>
  </property>
  <property fmtid="{D5CDD505-2E9C-101B-9397-08002B2CF9AE}" pid="3" name="MediaServiceImageTags">
    <vt:lpwstr/>
  </property>
</Properties>
</file>