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90"/>
  </p:notesMasterIdLst>
  <p:handoutMasterIdLst>
    <p:handoutMasterId r:id="rId91"/>
  </p:handoutMasterIdLst>
  <p:sldIdLst>
    <p:sldId id="279" r:id="rId6"/>
    <p:sldId id="258" r:id="rId7"/>
    <p:sldId id="290" r:id="rId8"/>
    <p:sldId id="291" r:id="rId9"/>
    <p:sldId id="292" r:id="rId10"/>
    <p:sldId id="293" r:id="rId11"/>
    <p:sldId id="496" r:id="rId12"/>
    <p:sldId id="518" r:id="rId13"/>
    <p:sldId id="537" r:id="rId14"/>
    <p:sldId id="519" r:id="rId15"/>
    <p:sldId id="520" r:id="rId16"/>
    <p:sldId id="285" r:id="rId17"/>
    <p:sldId id="371" r:id="rId18"/>
    <p:sldId id="524" r:id="rId19"/>
    <p:sldId id="538" r:id="rId20"/>
    <p:sldId id="525" r:id="rId21"/>
    <p:sldId id="376" r:id="rId22"/>
    <p:sldId id="497" r:id="rId23"/>
    <p:sldId id="498" r:id="rId24"/>
    <p:sldId id="379" r:id="rId25"/>
    <p:sldId id="378" r:id="rId26"/>
    <p:sldId id="499" r:id="rId27"/>
    <p:sldId id="500" r:id="rId28"/>
    <p:sldId id="501" r:id="rId29"/>
    <p:sldId id="413" r:id="rId30"/>
    <p:sldId id="414" r:id="rId31"/>
    <p:sldId id="373" r:id="rId32"/>
    <p:sldId id="415" r:id="rId33"/>
    <p:sldId id="416" r:id="rId34"/>
    <p:sldId id="417" r:id="rId35"/>
    <p:sldId id="418" r:id="rId36"/>
    <p:sldId id="420" r:id="rId37"/>
    <p:sldId id="419" r:id="rId38"/>
    <p:sldId id="421" r:id="rId39"/>
    <p:sldId id="422" r:id="rId40"/>
    <p:sldId id="502" r:id="rId41"/>
    <p:sldId id="540" r:id="rId42"/>
    <p:sldId id="428" r:id="rId43"/>
    <p:sldId id="432" r:id="rId44"/>
    <p:sldId id="503" r:id="rId45"/>
    <p:sldId id="430" r:id="rId46"/>
    <p:sldId id="504" r:id="rId47"/>
    <p:sldId id="505" r:id="rId48"/>
    <p:sldId id="506" r:id="rId49"/>
    <p:sldId id="507" r:id="rId50"/>
    <p:sldId id="522" r:id="rId51"/>
    <p:sldId id="426" r:id="rId52"/>
    <p:sldId id="440" r:id="rId53"/>
    <p:sldId id="441" r:id="rId54"/>
    <p:sldId id="442" r:id="rId55"/>
    <p:sldId id="443" r:id="rId56"/>
    <p:sldId id="444" r:id="rId57"/>
    <p:sldId id="445" r:id="rId58"/>
    <p:sldId id="446" r:id="rId59"/>
    <p:sldId id="508" r:id="rId60"/>
    <p:sldId id="509" r:id="rId61"/>
    <p:sldId id="511" r:id="rId62"/>
    <p:sldId id="512" r:id="rId63"/>
    <p:sldId id="513" r:id="rId64"/>
    <p:sldId id="514" r:id="rId65"/>
    <p:sldId id="516" r:id="rId66"/>
    <p:sldId id="530" r:id="rId67"/>
    <p:sldId id="517" r:id="rId68"/>
    <p:sldId id="521" r:id="rId69"/>
    <p:sldId id="447" r:id="rId70"/>
    <p:sldId id="463" r:id="rId71"/>
    <p:sldId id="528" r:id="rId72"/>
    <p:sldId id="539" r:id="rId73"/>
    <p:sldId id="527" r:id="rId74"/>
    <p:sldId id="464" r:id="rId75"/>
    <p:sldId id="465" r:id="rId76"/>
    <p:sldId id="477" r:id="rId77"/>
    <p:sldId id="478" r:id="rId78"/>
    <p:sldId id="467" r:id="rId79"/>
    <p:sldId id="466" r:id="rId80"/>
    <p:sldId id="472" r:id="rId81"/>
    <p:sldId id="476" r:id="rId82"/>
    <p:sldId id="533" r:id="rId83"/>
    <p:sldId id="534" r:id="rId84"/>
    <p:sldId id="482" r:id="rId85"/>
    <p:sldId id="535" r:id="rId86"/>
    <p:sldId id="536" r:id="rId87"/>
    <p:sldId id="278" r:id="rId88"/>
    <p:sldId id="270"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FF741A-66FB-47C0-981F-676EED01584A}">
          <p14:sldIdLst>
            <p14:sldId id="279"/>
            <p14:sldId id="258"/>
            <p14:sldId id="290"/>
            <p14:sldId id="291"/>
            <p14:sldId id="292"/>
            <p14:sldId id="293"/>
            <p14:sldId id="496"/>
            <p14:sldId id="518"/>
            <p14:sldId id="537"/>
            <p14:sldId id="519"/>
            <p14:sldId id="520"/>
          </p14:sldIdLst>
        </p14:section>
        <p14:section name="SWMPA Rule Language" id="{9A6116FE-BAFD-4050-A759-BB8EF89E86C5}">
          <p14:sldIdLst>
            <p14:sldId id="285"/>
            <p14:sldId id="371"/>
            <p14:sldId id="524"/>
            <p14:sldId id="538"/>
            <p14:sldId id="525"/>
            <p14:sldId id="376"/>
            <p14:sldId id="497"/>
            <p14:sldId id="498"/>
            <p14:sldId id="379"/>
            <p14:sldId id="378"/>
            <p14:sldId id="499"/>
            <p14:sldId id="500"/>
            <p14:sldId id="501"/>
            <p14:sldId id="413"/>
            <p14:sldId id="414"/>
            <p14:sldId id="373"/>
            <p14:sldId id="415"/>
            <p14:sldId id="416"/>
            <p14:sldId id="417"/>
            <p14:sldId id="418"/>
            <p14:sldId id="420"/>
            <p14:sldId id="419"/>
            <p14:sldId id="421"/>
            <p14:sldId id="422"/>
            <p14:sldId id="502"/>
            <p14:sldId id="540"/>
            <p14:sldId id="428"/>
            <p14:sldId id="432"/>
            <p14:sldId id="503"/>
            <p14:sldId id="430"/>
            <p14:sldId id="504"/>
            <p14:sldId id="505"/>
            <p14:sldId id="506"/>
            <p14:sldId id="507"/>
            <p14:sldId id="522"/>
            <p14:sldId id="426"/>
            <p14:sldId id="440"/>
            <p14:sldId id="441"/>
            <p14:sldId id="442"/>
            <p14:sldId id="443"/>
            <p14:sldId id="444"/>
            <p14:sldId id="445"/>
            <p14:sldId id="446"/>
            <p14:sldId id="508"/>
            <p14:sldId id="509"/>
            <p14:sldId id="511"/>
            <p14:sldId id="512"/>
            <p14:sldId id="513"/>
            <p14:sldId id="514"/>
            <p14:sldId id="516"/>
            <p14:sldId id="530"/>
            <p14:sldId id="517"/>
            <p14:sldId id="521"/>
          </p14:sldIdLst>
        </p14:section>
        <p14:section name="Classification" id="{8B6145FB-A79D-4727-8423-B3FE109DD782}">
          <p14:sldIdLst>
            <p14:sldId id="447"/>
            <p14:sldId id="463"/>
            <p14:sldId id="528"/>
            <p14:sldId id="539"/>
            <p14:sldId id="527"/>
            <p14:sldId id="464"/>
            <p14:sldId id="465"/>
            <p14:sldId id="477"/>
            <p14:sldId id="478"/>
            <p14:sldId id="467"/>
            <p14:sldId id="466"/>
            <p14:sldId id="472"/>
            <p14:sldId id="476"/>
            <p14:sldId id="533"/>
            <p14:sldId id="534"/>
            <p14:sldId id="482"/>
          </p14:sldIdLst>
        </p14:section>
        <p14:section name="Next Steps" id="{BC288C01-3309-4DC2-AFDD-AA8D2120E068}">
          <p14:sldIdLst>
            <p14:sldId id="535"/>
            <p14:sldId id="536"/>
            <p14:sldId id="278"/>
            <p14:sldId id="270"/>
          </p14:sldIdLst>
        </p14:section>
        <p14:section name="Archive" id="{B67BFF4A-ABA0-4A2A-B6F3-33318C7F04D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E40E18-EE8C-173A-4A91-3C4BC02B71D5}" name="MEINZ Kelly A * WRD" initials="MW" userId="S::kelly.a.meinz@water.oregon.gov::b15a6ff3-6bf9-472d-9239-deaafe3f3491" providerId="AD"/>
  <p188:author id="{C6BB3C22-6E4E-B61D-DA2E-3F84FF748D73}" name="SCANDELLA Benjamin P * WRD" initials="SW" userId="S::benjamin.p.scandella@water.oregon.gov::9ab8e8a8-80ec-49b7-93a9-4905555b2b4c" providerId="AD"/>
  <p188:author id="{C2914440-C49F-23C7-BBBB-A8B52114D26B}" name="SEYMOUR Timothy R * WRD" initials="SW" userId="S::timothy.r.seymour@water.oregon.gov::72bcbb88-e132-4b3c-88fe-946a72a119ab" providerId="AD"/>
  <p188:author id="{5C7B4449-6369-A94E-7B6A-B4F9D0BE81D4}" name="SEYMOUR Timothy R * WRD" initials="TS" userId="S::Timothy.R.SEYMOUR@water.oregon.gov::72bcbb88-e132-4b3c-88fe-946a72a119ab" providerId="AD"/>
  <p188:author id="{B3EF8874-1D26-A0E5-A2EA-8776BBAEA785}" name="SPRIET Jason D * WRD" initials="SW" userId="S::jason.d.spriet@water.oregon.gov::49d6217d-d0eb-438a-8abc-50960141cbb1" providerId="AD"/>
  <p188:author id="{6B5A0783-A857-16AC-C961-49140D43E0C1}" name="BOSCHMANN Darrick E * WRD" initials="BDE*W" userId="S::Darrick.E.BOSCHMANN@water.oregon.gov::b67e51f3-3066-4ac2-8ddc-62c0f9d91e53" providerId="AD"/>
  <p188:author id="{2CDF5EB4-ABBA-3C0A-2A1E-876B7E220DF0}" name="MEINZ Kelly A * WRD" initials="KM" userId="S::Kelly.A.MEINZ@water.oregon.gov::b15a6ff3-6bf9-472d-9239-deaafe3f3491" providerId="AD"/>
  <p188:author id="{E0543FFA-E3D2-E731-1512-F3BF912652D2}" name="SCANDELLA Benjamin P * WRD" initials="BS" userId="S::Benjamin.P.SCANDELLA@water.oregon.gov::9ab8e8a8-80ec-49b7-93a9-4905555b2b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0DD8B-D7B8-46E0-A7CD-4EF243C01F95}" v="1649" dt="2025-03-05T16:31:13.981"/>
    <p1510:client id="{3C326DB8-68AE-44D0-9CE0-6E797EC10FF8}" v="71" dt="2025-03-04T22:25:59.383"/>
    <p1510:client id="{B5192C68-85D0-B545-0153-6D6C1375F3D1}" v="1" dt="2025-03-05T18:14:27.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NZ Kelly A * WRD" userId="b15a6ff3-6bf9-472d-9239-deaafe3f3491" providerId="ADAL" clId="{23B454EC-0121-4C58-A5CE-EA5078764DE7}"/>
    <pc:docChg chg="undo custSel addSld delSld modSld delSection modSection">
      <pc:chgData name="MEINZ Kelly A * WRD" userId="b15a6ff3-6bf9-472d-9239-deaafe3f3491" providerId="ADAL" clId="{23B454EC-0121-4C58-A5CE-EA5078764DE7}" dt="2025-01-29T17:12:26.702" v="301" actId="47"/>
      <pc:docMkLst>
        <pc:docMk/>
      </pc:docMkLst>
      <pc:sldChg chg="del">
        <pc:chgData name="MEINZ Kelly A * WRD" userId="b15a6ff3-6bf9-472d-9239-deaafe3f3491" providerId="ADAL" clId="{23B454EC-0121-4C58-A5CE-EA5078764DE7}" dt="2025-01-29T16:16:09.176" v="172" actId="47"/>
        <pc:sldMkLst>
          <pc:docMk/>
          <pc:sldMk cId="3255830656" sldId="257"/>
        </pc:sldMkLst>
      </pc:sldChg>
      <pc:sldChg chg="del">
        <pc:chgData name="MEINZ Kelly A * WRD" userId="b15a6ff3-6bf9-472d-9239-deaafe3f3491" providerId="ADAL" clId="{23B454EC-0121-4C58-A5CE-EA5078764DE7}" dt="2025-01-29T16:10:32.036" v="83" actId="47"/>
        <pc:sldMkLst>
          <pc:docMk/>
          <pc:sldMk cId="3870936647" sldId="261"/>
        </pc:sldMkLst>
      </pc:sldChg>
      <pc:sldChg chg="add del">
        <pc:chgData name="MEINZ Kelly A * WRD" userId="b15a6ff3-6bf9-472d-9239-deaafe3f3491" providerId="ADAL" clId="{23B454EC-0121-4C58-A5CE-EA5078764DE7}" dt="2025-01-29T16:16:20.869" v="187" actId="47"/>
        <pc:sldMkLst>
          <pc:docMk/>
          <pc:sldMk cId="2083114095" sldId="270"/>
        </pc:sldMkLst>
      </pc:sldChg>
      <pc:sldChg chg="modSp mod">
        <pc:chgData name="MEINZ Kelly A * WRD" userId="b15a6ff3-6bf9-472d-9239-deaafe3f3491" providerId="ADAL" clId="{23B454EC-0121-4C58-A5CE-EA5078764DE7}" dt="2025-01-29T16:06:36.442" v="1" actId="20577"/>
        <pc:sldMkLst>
          <pc:docMk/>
          <pc:sldMk cId="2886786297" sldId="279"/>
        </pc:sldMkLst>
        <pc:spChg chg="mod">
          <ac:chgData name="MEINZ Kelly A * WRD" userId="b15a6ff3-6bf9-472d-9239-deaafe3f3491" providerId="ADAL" clId="{23B454EC-0121-4C58-A5CE-EA5078764DE7}" dt="2025-01-29T16:06:36.442" v="1" actId="20577"/>
          <ac:spMkLst>
            <pc:docMk/>
            <pc:sldMk cId="2886786297" sldId="279"/>
            <ac:spMk id="5" creationId="{70196611-85BC-34C2-02A3-8D4774E98450}"/>
          </ac:spMkLst>
        </pc:spChg>
      </pc:sldChg>
      <pc:sldChg chg="del">
        <pc:chgData name="MEINZ Kelly A * WRD" userId="b15a6ff3-6bf9-472d-9239-deaafe3f3491" providerId="ADAL" clId="{23B454EC-0121-4C58-A5CE-EA5078764DE7}" dt="2025-01-29T16:11:00.392" v="106" actId="47"/>
        <pc:sldMkLst>
          <pc:docMk/>
          <pc:sldMk cId="16061339" sldId="280"/>
        </pc:sldMkLst>
      </pc:sldChg>
      <pc:sldChg chg="del">
        <pc:chgData name="MEINZ Kelly A * WRD" userId="b15a6ff3-6bf9-472d-9239-deaafe3f3491" providerId="ADAL" clId="{23B454EC-0121-4C58-A5CE-EA5078764DE7}" dt="2025-01-29T16:10:59.850" v="104" actId="47"/>
        <pc:sldMkLst>
          <pc:docMk/>
          <pc:sldMk cId="2770542069" sldId="281"/>
        </pc:sldMkLst>
      </pc:sldChg>
      <pc:sldChg chg="del">
        <pc:chgData name="MEINZ Kelly A * WRD" userId="b15a6ff3-6bf9-472d-9239-deaafe3f3491" providerId="ADAL" clId="{23B454EC-0121-4C58-A5CE-EA5078764DE7}" dt="2025-01-29T16:11:00.123" v="105" actId="47"/>
        <pc:sldMkLst>
          <pc:docMk/>
          <pc:sldMk cId="2140979155" sldId="282"/>
        </pc:sldMkLst>
      </pc:sldChg>
      <pc:sldChg chg="del">
        <pc:chgData name="MEINZ Kelly A * WRD" userId="b15a6ff3-6bf9-472d-9239-deaafe3f3491" providerId="ADAL" clId="{23B454EC-0121-4C58-A5CE-EA5078764DE7}" dt="2025-01-29T16:11:18.291" v="161" actId="47"/>
        <pc:sldMkLst>
          <pc:docMk/>
          <pc:sldMk cId="3440310245" sldId="283"/>
        </pc:sldMkLst>
      </pc:sldChg>
      <pc:sldChg chg="del">
        <pc:chgData name="MEINZ Kelly A * WRD" userId="b15a6ff3-6bf9-472d-9239-deaafe3f3491" providerId="ADAL" clId="{23B454EC-0121-4C58-A5CE-EA5078764DE7}" dt="2025-01-29T16:11:07.082" v="136" actId="47"/>
        <pc:sldMkLst>
          <pc:docMk/>
          <pc:sldMk cId="2562103957" sldId="284"/>
        </pc:sldMkLst>
      </pc:sldChg>
      <pc:sldChg chg="add del">
        <pc:chgData name="MEINZ Kelly A * WRD" userId="b15a6ff3-6bf9-472d-9239-deaafe3f3491" providerId="ADAL" clId="{23B454EC-0121-4C58-A5CE-EA5078764DE7}" dt="2025-01-29T16:11:25.707" v="170" actId="47"/>
        <pc:sldMkLst>
          <pc:docMk/>
          <pc:sldMk cId="2972323602" sldId="285"/>
        </pc:sldMkLst>
      </pc:sldChg>
      <pc:sldChg chg="del">
        <pc:chgData name="MEINZ Kelly A * WRD" userId="b15a6ff3-6bf9-472d-9239-deaafe3f3491" providerId="ADAL" clId="{23B454EC-0121-4C58-A5CE-EA5078764DE7}" dt="2025-01-29T16:16:09.176" v="172" actId="47"/>
        <pc:sldMkLst>
          <pc:docMk/>
          <pc:sldMk cId="675230016" sldId="289"/>
        </pc:sldMkLst>
      </pc:sldChg>
      <pc:sldChg chg="del">
        <pc:chgData name="MEINZ Kelly A * WRD" userId="b15a6ff3-6bf9-472d-9239-deaafe3f3491" providerId="ADAL" clId="{23B454EC-0121-4C58-A5CE-EA5078764DE7}" dt="2025-01-29T17:12:23.423" v="300" actId="47"/>
        <pc:sldMkLst>
          <pc:docMk/>
          <pc:sldMk cId="563504492" sldId="290"/>
        </pc:sldMkLst>
      </pc:sldChg>
      <pc:sldChg chg="del">
        <pc:chgData name="MEINZ Kelly A * WRD" userId="b15a6ff3-6bf9-472d-9239-deaafe3f3491" providerId="ADAL" clId="{23B454EC-0121-4C58-A5CE-EA5078764DE7}" dt="2025-01-29T17:12:23.423" v="300" actId="47"/>
        <pc:sldMkLst>
          <pc:docMk/>
          <pc:sldMk cId="3235640349" sldId="291"/>
        </pc:sldMkLst>
      </pc:sldChg>
      <pc:sldChg chg="del">
        <pc:chgData name="MEINZ Kelly A * WRD" userId="b15a6ff3-6bf9-472d-9239-deaafe3f3491" providerId="ADAL" clId="{23B454EC-0121-4C58-A5CE-EA5078764DE7}" dt="2025-01-29T17:12:26.702" v="301" actId="47"/>
        <pc:sldMkLst>
          <pc:docMk/>
          <pc:sldMk cId="1486199738" sldId="292"/>
        </pc:sldMkLst>
      </pc:sldChg>
      <pc:sldChg chg="modSp mod">
        <pc:chgData name="MEINZ Kelly A * WRD" userId="b15a6ff3-6bf9-472d-9239-deaafe3f3491" providerId="ADAL" clId="{23B454EC-0121-4C58-A5CE-EA5078764DE7}" dt="2025-01-29T16:09:27.526" v="78" actId="21"/>
        <pc:sldMkLst>
          <pc:docMk/>
          <pc:sldMk cId="1698815587" sldId="293"/>
        </pc:sldMkLst>
        <pc:graphicFrameChg chg="modGraphic">
          <ac:chgData name="MEINZ Kelly A * WRD" userId="b15a6ff3-6bf9-472d-9239-deaafe3f3491" providerId="ADAL" clId="{23B454EC-0121-4C58-A5CE-EA5078764DE7}" dt="2025-01-29T16:09:27.526" v="78" actId="21"/>
          <ac:graphicFrameMkLst>
            <pc:docMk/>
            <pc:sldMk cId="1698815587" sldId="293"/>
            <ac:graphicFrameMk id="4" creationId="{0E941379-DCCC-02C8-F1ED-E6C1362CC43F}"/>
          </ac:graphicFrameMkLst>
        </pc:graphicFrameChg>
      </pc:sldChg>
      <pc:sldChg chg="del">
        <pc:chgData name="MEINZ Kelly A * WRD" userId="b15a6ff3-6bf9-472d-9239-deaafe3f3491" providerId="ADAL" clId="{23B454EC-0121-4C58-A5CE-EA5078764DE7}" dt="2025-01-29T16:09:33.962" v="79" actId="2696"/>
        <pc:sldMkLst>
          <pc:docMk/>
          <pc:sldMk cId="3153167282" sldId="294"/>
        </pc:sldMkLst>
      </pc:sldChg>
      <pc:sldChg chg="del">
        <pc:chgData name="MEINZ Kelly A * WRD" userId="b15a6ff3-6bf9-472d-9239-deaafe3f3491" providerId="ADAL" clId="{23B454EC-0121-4C58-A5CE-EA5078764DE7}" dt="2025-01-29T16:10:55.811" v="89" actId="47"/>
        <pc:sldMkLst>
          <pc:docMk/>
          <pc:sldMk cId="1696015103" sldId="297"/>
        </pc:sldMkLst>
      </pc:sldChg>
      <pc:sldChg chg="del">
        <pc:chgData name="MEINZ Kelly A * WRD" userId="b15a6ff3-6bf9-472d-9239-deaafe3f3491" providerId="ADAL" clId="{23B454EC-0121-4C58-A5CE-EA5078764DE7}" dt="2025-01-29T16:10:55.486" v="88" actId="47"/>
        <pc:sldMkLst>
          <pc:docMk/>
          <pc:sldMk cId="830935867" sldId="298"/>
        </pc:sldMkLst>
      </pc:sldChg>
      <pc:sldChg chg="del">
        <pc:chgData name="MEINZ Kelly A * WRD" userId="b15a6ff3-6bf9-472d-9239-deaafe3f3491" providerId="ADAL" clId="{23B454EC-0121-4C58-A5CE-EA5078764DE7}" dt="2025-01-29T16:10:55.998" v="90" actId="47"/>
        <pc:sldMkLst>
          <pc:docMk/>
          <pc:sldMk cId="499557540" sldId="299"/>
        </pc:sldMkLst>
      </pc:sldChg>
      <pc:sldChg chg="del">
        <pc:chgData name="MEINZ Kelly A * WRD" userId="b15a6ff3-6bf9-472d-9239-deaafe3f3491" providerId="ADAL" clId="{23B454EC-0121-4C58-A5CE-EA5078764DE7}" dt="2025-01-29T16:11:07.348" v="137" actId="47"/>
        <pc:sldMkLst>
          <pc:docMk/>
          <pc:sldMk cId="3641243469" sldId="300"/>
        </pc:sldMkLst>
      </pc:sldChg>
      <pc:sldChg chg="del">
        <pc:chgData name="MEINZ Kelly A * WRD" userId="b15a6ff3-6bf9-472d-9239-deaafe3f3491" providerId="ADAL" clId="{23B454EC-0121-4C58-A5CE-EA5078764DE7}" dt="2025-01-29T16:10:32.036" v="83" actId="47"/>
        <pc:sldMkLst>
          <pc:docMk/>
          <pc:sldMk cId="1876733452" sldId="302"/>
        </pc:sldMkLst>
      </pc:sldChg>
      <pc:sldChg chg="del">
        <pc:chgData name="MEINZ Kelly A * WRD" userId="b15a6ff3-6bf9-472d-9239-deaafe3f3491" providerId="ADAL" clId="{23B454EC-0121-4C58-A5CE-EA5078764DE7}" dt="2025-01-29T16:10:56.464" v="91" actId="47"/>
        <pc:sldMkLst>
          <pc:docMk/>
          <pc:sldMk cId="1854376141" sldId="304"/>
        </pc:sldMkLst>
      </pc:sldChg>
      <pc:sldChg chg="del">
        <pc:chgData name="MEINZ Kelly A * WRD" userId="b15a6ff3-6bf9-472d-9239-deaafe3f3491" providerId="ADAL" clId="{23B454EC-0121-4C58-A5CE-EA5078764DE7}" dt="2025-01-29T16:10:58.913" v="100" actId="47"/>
        <pc:sldMkLst>
          <pc:docMk/>
          <pc:sldMk cId="3668857346" sldId="305"/>
        </pc:sldMkLst>
      </pc:sldChg>
      <pc:sldChg chg="del">
        <pc:chgData name="MEINZ Kelly A * WRD" userId="b15a6ff3-6bf9-472d-9239-deaafe3f3491" providerId="ADAL" clId="{23B454EC-0121-4C58-A5CE-EA5078764DE7}" dt="2025-01-29T16:11:02.096" v="112" actId="47"/>
        <pc:sldMkLst>
          <pc:docMk/>
          <pc:sldMk cId="3964291330" sldId="306"/>
        </pc:sldMkLst>
      </pc:sldChg>
      <pc:sldChg chg="del">
        <pc:chgData name="MEINZ Kelly A * WRD" userId="b15a6ff3-6bf9-472d-9239-deaafe3f3491" providerId="ADAL" clId="{23B454EC-0121-4C58-A5CE-EA5078764DE7}" dt="2025-01-29T16:11:01.643" v="111" actId="47"/>
        <pc:sldMkLst>
          <pc:docMk/>
          <pc:sldMk cId="1491156105" sldId="307"/>
        </pc:sldMkLst>
      </pc:sldChg>
      <pc:sldChg chg="del">
        <pc:chgData name="MEINZ Kelly A * WRD" userId="b15a6ff3-6bf9-472d-9239-deaafe3f3491" providerId="ADAL" clId="{23B454EC-0121-4C58-A5CE-EA5078764DE7}" dt="2025-01-29T16:11:01.472" v="110" actId="47"/>
        <pc:sldMkLst>
          <pc:docMk/>
          <pc:sldMk cId="3350710875" sldId="308"/>
        </pc:sldMkLst>
      </pc:sldChg>
      <pc:sldChg chg="del">
        <pc:chgData name="MEINZ Kelly A * WRD" userId="b15a6ff3-6bf9-472d-9239-deaafe3f3491" providerId="ADAL" clId="{23B454EC-0121-4C58-A5CE-EA5078764DE7}" dt="2025-01-29T16:11:01.309" v="109" actId="47"/>
        <pc:sldMkLst>
          <pc:docMk/>
          <pc:sldMk cId="297199723" sldId="309"/>
        </pc:sldMkLst>
      </pc:sldChg>
      <pc:sldChg chg="del">
        <pc:chgData name="MEINZ Kelly A * WRD" userId="b15a6ff3-6bf9-472d-9239-deaafe3f3491" providerId="ADAL" clId="{23B454EC-0121-4C58-A5CE-EA5078764DE7}" dt="2025-01-29T16:10:59.578" v="103" actId="47"/>
        <pc:sldMkLst>
          <pc:docMk/>
          <pc:sldMk cId="4045901913" sldId="310"/>
        </pc:sldMkLst>
      </pc:sldChg>
      <pc:sldChg chg="del">
        <pc:chgData name="MEINZ Kelly A * WRD" userId="b15a6ff3-6bf9-472d-9239-deaafe3f3491" providerId="ADAL" clId="{23B454EC-0121-4C58-A5CE-EA5078764DE7}" dt="2025-01-29T16:11:02.141" v="113" actId="47"/>
        <pc:sldMkLst>
          <pc:docMk/>
          <pc:sldMk cId="587014102" sldId="311"/>
        </pc:sldMkLst>
      </pc:sldChg>
      <pc:sldChg chg="del">
        <pc:chgData name="MEINZ Kelly A * WRD" userId="b15a6ff3-6bf9-472d-9239-deaafe3f3491" providerId="ADAL" clId="{23B454EC-0121-4C58-A5CE-EA5078764DE7}" dt="2025-01-29T16:11:03.908" v="122" actId="47"/>
        <pc:sldMkLst>
          <pc:docMk/>
          <pc:sldMk cId="322226676" sldId="312"/>
        </pc:sldMkLst>
      </pc:sldChg>
      <pc:sldChg chg="del">
        <pc:chgData name="MEINZ Kelly A * WRD" userId="b15a6ff3-6bf9-472d-9239-deaafe3f3491" providerId="ADAL" clId="{23B454EC-0121-4C58-A5CE-EA5078764DE7}" dt="2025-01-29T16:11:04.003" v="123" actId="47"/>
        <pc:sldMkLst>
          <pc:docMk/>
          <pc:sldMk cId="2550373228" sldId="313"/>
        </pc:sldMkLst>
      </pc:sldChg>
      <pc:sldChg chg="del">
        <pc:chgData name="MEINZ Kelly A * WRD" userId="b15a6ff3-6bf9-472d-9239-deaafe3f3491" providerId="ADAL" clId="{23B454EC-0121-4C58-A5CE-EA5078764DE7}" dt="2025-01-29T16:11:04.717" v="125" actId="47"/>
        <pc:sldMkLst>
          <pc:docMk/>
          <pc:sldMk cId="491787808" sldId="314"/>
        </pc:sldMkLst>
      </pc:sldChg>
      <pc:sldChg chg="del">
        <pc:chgData name="MEINZ Kelly A * WRD" userId="b15a6ff3-6bf9-472d-9239-deaafe3f3491" providerId="ADAL" clId="{23B454EC-0121-4C58-A5CE-EA5078764DE7}" dt="2025-01-29T16:11:05.155" v="128" actId="47"/>
        <pc:sldMkLst>
          <pc:docMk/>
          <pc:sldMk cId="3683523947" sldId="315"/>
        </pc:sldMkLst>
      </pc:sldChg>
      <pc:sldChg chg="del">
        <pc:chgData name="MEINZ Kelly A * WRD" userId="b15a6ff3-6bf9-472d-9239-deaafe3f3491" providerId="ADAL" clId="{23B454EC-0121-4C58-A5CE-EA5078764DE7}" dt="2025-01-29T16:11:04.751" v="126" actId="47"/>
        <pc:sldMkLst>
          <pc:docMk/>
          <pc:sldMk cId="1400999230" sldId="316"/>
        </pc:sldMkLst>
      </pc:sldChg>
      <pc:sldChg chg="del">
        <pc:chgData name="MEINZ Kelly A * WRD" userId="b15a6ff3-6bf9-472d-9239-deaafe3f3491" providerId="ADAL" clId="{23B454EC-0121-4C58-A5CE-EA5078764DE7}" dt="2025-01-29T16:11:15.703" v="158" actId="47"/>
        <pc:sldMkLst>
          <pc:docMk/>
          <pc:sldMk cId="1605445993" sldId="319"/>
        </pc:sldMkLst>
      </pc:sldChg>
      <pc:sldChg chg="del">
        <pc:chgData name="MEINZ Kelly A * WRD" userId="b15a6ff3-6bf9-472d-9239-deaafe3f3491" providerId="ADAL" clId="{23B454EC-0121-4C58-A5CE-EA5078764DE7}" dt="2025-01-29T16:10:01.084" v="82" actId="47"/>
        <pc:sldMkLst>
          <pc:docMk/>
          <pc:sldMk cId="3032660219" sldId="321"/>
        </pc:sldMkLst>
      </pc:sldChg>
      <pc:sldChg chg="del">
        <pc:chgData name="MEINZ Kelly A * WRD" userId="b15a6ff3-6bf9-472d-9239-deaafe3f3491" providerId="ADAL" clId="{23B454EC-0121-4C58-A5CE-EA5078764DE7}" dt="2025-01-29T16:10:01.084" v="82" actId="47"/>
        <pc:sldMkLst>
          <pc:docMk/>
          <pc:sldMk cId="118370823" sldId="322"/>
        </pc:sldMkLst>
      </pc:sldChg>
      <pc:sldChg chg="del">
        <pc:chgData name="MEINZ Kelly A * WRD" userId="b15a6ff3-6bf9-472d-9239-deaafe3f3491" providerId="ADAL" clId="{23B454EC-0121-4C58-A5CE-EA5078764DE7}" dt="2025-01-29T16:11:02.182" v="114" actId="47"/>
        <pc:sldMkLst>
          <pc:docMk/>
          <pc:sldMk cId="688903448" sldId="323"/>
        </pc:sldMkLst>
      </pc:sldChg>
      <pc:sldChg chg="del">
        <pc:chgData name="MEINZ Kelly A * WRD" userId="b15a6ff3-6bf9-472d-9239-deaafe3f3491" providerId="ADAL" clId="{23B454EC-0121-4C58-A5CE-EA5078764DE7}" dt="2025-01-29T16:11:02.391" v="115" actId="47"/>
        <pc:sldMkLst>
          <pc:docMk/>
          <pc:sldMk cId="3792591523" sldId="324"/>
        </pc:sldMkLst>
      </pc:sldChg>
      <pc:sldChg chg="del">
        <pc:chgData name="MEINZ Kelly A * WRD" userId="b15a6ff3-6bf9-472d-9239-deaafe3f3491" providerId="ADAL" clId="{23B454EC-0121-4C58-A5CE-EA5078764DE7}" dt="2025-01-29T16:11:02.685" v="116" actId="47"/>
        <pc:sldMkLst>
          <pc:docMk/>
          <pc:sldMk cId="4122386916" sldId="325"/>
        </pc:sldMkLst>
      </pc:sldChg>
      <pc:sldChg chg="del">
        <pc:chgData name="MEINZ Kelly A * WRD" userId="b15a6ff3-6bf9-472d-9239-deaafe3f3491" providerId="ADAL" clId="{23B454EC-0121-4C58-A5CE-EA5078764DE7}" dt="2025-01-29T16:11:02.868" v="117" actId="47"/>
        <pc:sldMkLst>
          <pc:docMk/>
          <pc:sldMk cId="2226758493" sldId="326"/>
        </pc:sldMkLst>
      </pc:sldChg>
      <pc:sldChg chg="del">
        <pc:chgData name="MEINZ Kelly A * WRD" userId="b15a6ff3-6bf9-472d-9239-deaafe3f3491" providerId="ADAL" clId="{23B454EC-0121-4C58-A5CE-EA5078764DE7}" dt="2025-01-29T16:11:03.054" v="118" actId="47"/>
        <pc:sldMkLst>
          <pc:docMk/>
          <pc:sldMk cId="379162313" sldId="327"/>
        </pc:sldMkLst>
      </pc:sldChg>
      <pc:sldChg chg="del">
        <pc:chgData name="MEINZ Kelly A * WRD" userId="b15a6ff3-6bf9-472d-9239-deaafe3f3491" providerId="ADAL" clId="{23B454EC-0121-4C58-A5CE-EA5078764DE7}" dt="2025-01-29T16:16:15.065" v="174" actId="47"/>
        <pc:sldMkLst>
          <pc:docMk/>
          <pc:sldMk cId="3286067476" sldId="328"/>
        </pc:sldMkLst>
      </pc:sldChg>
      <pc:sldChg chg="del">
        <pc:chgData name="MEINZ Kelly A * WRD" userId="b15a6ff3-6bf9-472d-9239-deaafe3f3491" providerId="ADAL" clId="{23B454EC-0121-4C58-A5CE-EA5078764DE7}" dt="2025-01-29T16:11:04.932" v="127" actId="47"/>
        <pc:sldMkLst>
          <pc:docMk/>
          <pc:sldMk cId="1528735464" sldId="330"/>
        </pc:sldMkLst>
      </pc:sldChg>
      <pc:sldChg chg="del">
        <pc:chgData name="MEINZ Kelly A * WRD" userId="b15a6ff3-6bf9-472d-9239-deaafe3f3491" providerId="ADAL" clId="{23B454EC-0121-4C58-A5CE-EA5078764DE7}" dt="2025-01-29T16:11:05.416" v="129" actId="47"/>
        <pc:sldMkLst>
          <pc:docMk/>
          <pc:sldMk cId="193245133" sldId="331"/>
        </pc:sldMkLst>
      </pc:sldChg>
      <pc:sldChg chg="del">
        <pc:chgData name="MEINZ Kelly A * WRD" userId="b15a6ff3-6bf9-472d-9239-deaafe3f3491" providerId="ADAL" clId="{23B454EC-0121-4C58-A5CE-EA5078764DE7}" dt="2025-01-29T16:10:59.039" v="101" actId="47"/>
        <pc:sldMkLst>
          <pc:docMk/>
          <pc:sldMk cId="3878651437" sldId="332"/>
        </pc:sldMkLst>
      </pc:sldChg>
      <pc:sldChg chg="del">
        <pc:chgData name="MEINZ Kelly A * WRD" userId="b15a6ff3-6bf9-472d-9239-deaafe3f3491" providerId="ADAL" clId="{23B454EC-0121-4C58-A5CE-EA5078764DE7}" dt="2025-01-29T16:11:03.225" v="119" actId="47"/>
        <pc:sldMkLst>
          <pc:docMk/>
          <pc:sldMk cId="2784947139" sldId="333"/>
        </pc:sldMkLst>
      </pc:sldChg>
      <pc:sldChg chg="del">
        <pc:chgData name="MEINZ Kelly A * WRD" userId="b15a6ff3-6bf9-472d-9239-deaafe3f3491" providerId="ADAL" clId="{23B454EC-0121-4C58-A5CE-EA5078764DE7}" dt="2025-01-29T16:11:05.867" v="130" actId="47"/>
        <pc:sldMkLst>
          <pc:docMk/>
          <pc:sldMk cId="1764129385" sldId="334"/>
        </pc:sldMkLst>
      </pc:sldChg>
      <pc:sldChg chg="del">
        <pc:chgData name="MEINZ Kelly A * WRD" userId="b15a6ff3-6bf9-472d-9239-deaafe3f3491" providerId="ADAL" clId="{23B454EC-0121-4C58-A5CE-EA5078764DE7}" dt="2025-01-29T16:10:32.036" v="83" actId="47"/>
        <pc:sldMkLst>
          <pc:docMk/>
          <pc:sldMk cId="4058167563" sldId="337"/>
        </pc:sldMkLst>
      </pc:sldChg>
      <pc:sldChg chg="del">
        <pc:chgData name="MEINZ Kelly A * WRD" userId="b15a6ff3-6bf9-472d-9239-deaafe3f3491" providerId="ADAL" clId="{23B454EC-0121-4C58-A5CE-EA5078764DE7}" dt="2025-01-29T16:10:01.084" v="82" actId="47"/>
        <pc:sldMkLst>
          <pc:docMk/>
          <pc:sldMk cId="1019135278" sldId="345"/>
        </pc:sldMkLst>
      </pc:sldChg>
      <pc:sldChg chg="del">
        <pc:chgData name="MEINZ Kelly A * WRD" userId="b15a6ff3-6bf9-472d-9239-deaafe3f3491" providerId="ADAL" clId="{23B454EC-0121-4C58-A5CE-EA5078764DE7}" dt="2025-01-29T16:10:53.381" v="84" actId="47"/>
        <pc:sldMkLst>
          <pc:docMk/>
          <pc:sldMk cId="4049051676" sldId="346"/>
        </pc:sldMkLst>
      </pc:sldChg>
      <pc:sldChg chg="del">
        <pc:chgData name="MEINZ Kelly A * WRD" userId="b15a6ff3-6bf9-472d-9239-deaafe3f3491" providerId="ADAL" clId="{23B454EC-0121-4C58-A5CE-EA5078764DE7}" dt="2025-01-29T16:10:01.084" v="82" actId="47"/>
        <pc:sldMkLst>
          <pc:docMk/>
          <pc:sldMk cId="3127073663" sldId="348"/>
        </pc:sldMkLst>
      </pc:sldChg>
      <pc:sldChg chg="del">
        <pc:chgData name="MEINZ Kelly A * WRD" userId="b15a6ff3-6bf9-472d-9239-deaafe3f3491" providerId="ADAL" clId="{23B454EC-0121-4C58-A5CE-EA5078764DE7}" dt="2025-01-29T16:10:32.036" v="83" actId="47"/>
        <pc:sldMkLst>
          <pc:docMk/>
          <pc:sldMk cId="1104342156" sldId="349"/>
        </pc:sldMkLst>
      </pc:sldChg>
      <pc:sldChg chg="del">
        <pc:chgData name="MEINZ Kelly A * WRD" userId="b15a6ff3-6bf9-472d-9239-deaafe3f3491" providerId="ADAL" clId="{23B454EC-0121-4C58-A5CE-EA5078764DE7}" dt="2025-01-29T16:10:32.036" v="83" actId="47"/>
        <pc:sldMkLst>
          <pc:docMk/>
          <pc:sldMk cId="847176095" sldId="356"/>
        </pc:sldMkLst>
      </pc:sldChg>
      <pc:sldChg chg="del">
        <pc:chgData name="MEINZ Kelly A * WRD" userId="b15a6ff3-6bf9-472d-9239-deaafe3f3491" providerId="ADAL" clId="{23B454EC-0121-4C58-A5CE-EA5078764DE7}" dt="2025-01-29T16:10:32.036" v="83" actId="47"/>
        <pc:sldMkLst>
          <pc:docMk/>
          <pc:sldMk cId="520827065" sldId="357"/>
        </pc:sldMkLst>
      </pc:sldChg>
      <pc:sldChg chg="del">
        <pc:chgData name="MEINZ Kelly A * WRD" userId="b15a6ff3-6bf9-472d-9239-deaafe3f3491" providerId="ADAL" clId="{23B454EC-0121-4C58-A5CE-EA5078764DE7}" dt="2025-01-29T16:10:32.036" v="83" actId="47"/>
        <pc:sldMkLst>
          <pc:docMk/>
          <pc:sldMk cId="1289506745" sldId="358"/>
        </pc:sldMkLst>
      </pc:sldChg>
      <pc:sldChg chg="del">
        <pc:chgData name="MEINZ Kelly A * WRD" userId="b15a6ff3-6bf9-472d-9239-deaafe3f3491" providerId="ADAL" clId="{23B454EC-0121-4C58-A5CE-EA5078764DE7}" dt="2025-01-29T16:10:32.036" v="83" actId="47"/>
        <pc:sldMkLst>
          <pc:docMk/>
          <pc:sldMk cId="110034766" sldId="359"/>
        </pc:sldMkLst>
      </pc:sldChg>
      <pc:sldChg chg="del">
        <pc:chgData name="MEINZ Kelly A * WRD" userId="b15a6ff3-6bf9-472d-9239-deaafe3f3491" providerId="ADAL" clId="{23B454EC-0121-4C58-A5CE-EA5078764DE7}" dt="2025-01-29T16:10:32.036" v="83" actId="47"/>
        <pc:sldMkLst>
          <pc:docMk/>
          <pc:sldMk cId="3178896078" sldId="360"/>
        </pc:sldMkLst>
      </pc:sldChg>
      <pc:sldChg chg="del">
        <pc:chgData name="MEINZ Kelly A * WRD" userId="b15a6ff3-6bf9-472d-9239-deaafe3f3491" providerId="ADAL" clId="{23B454EC-0121-4C58-A5CE-EA5078764DE7}" dt="2025-01-29T16:10:32.036" v="83" actId="47"/>
        <pc:sldMkLst>
          <pc:docMk/>
          <pc:sldMk cId="1277604611" sldId="362"/>
        </pc:sldMkLst>
      </pc:sldChg>
      <pc:sldChg chg="del">
        <pc:chgData name="MEINZ Kelly A * WRD" userId="b15a6ff3-6bf9-472d-9239-deaafe3f3491" providerId="ADAL" clId="{23B454EC-0121-4C58-A5CE-EA5078764DE7}" dt="2025-01-29T16:10:32.036" v="83" actId="47"/>
        <pc:sldMkLst>
          <pc:docMk/>
          <pc:sldMk cId="541371494" sldId="363"/>
        </pc:sldMkLst>
      </pc:sldChg>
      <pc:sldChg chg="del">
        <pc:chgData name="MEINZ Kelly A * WRD" userId="b15a6ff3-6bf9-472d-9239-deaafe3f3491" providerId="ADAL" clId="{23B454EC-0121-4C58-A5CE-EA5078764DE7}" dt="2025-01-29T16:10:32.036" v="83" actId="47"/>
        <pc:sldMkLst>
          <pc:docMk/>
          <pc:sldMk cId="276662834" sldId="364"/>
        </pc:sldMkLst>
      </pc:sldChg>
      <pc:sldChg chg="del">
        <pc:chgData name="MEINZ Kelly A * WRD" userId="b15a6ff3-6bf9-472d-9239-deaafe3f3491" providerId="ADAL" clId="{23B454EC-0121-4C58-A5CE-EA5078764DE7}" dt="2025-01-29T16:10:32.036" v="83" actId="47"/>
        <pc:sldMkLst>
          <pc:docMk/>
          <pc:sldMk cId="729143136" sldId="367"/>
        </pc:sldMkLst>
      </pc:sldChg>
      <pc:sldChg chg="del">
        <pc:chgData name="MEINZ Kelly A * WRD" userId="b15a6ff3-6bf9-472d-9239-deaafe3f3491" providerId="ADAL" clId="{23B454EC-0121-4C58-A5CE-EA5078764DE7}" dt="2025-01-29T16:10:32.036" v="83" actId="47"/>
        <pc:sldMkLst>
          <pc:docMk/>
          <pc:sldMk cId="955670284" sldId="368"/>
        </pc:sldMkLst>
      </pc:sldChg>
      <pc:sldChg chg="del">
        <pc:chgData name="MEINZ Kelly A * WRD" userId="b15a6ff3-6bf9-472d-9239-deaafe3f3491" providerId="ADAL" clId="{23B454EC-0121-4C58-A5CE-EA5078764DE7}" dt="2025-01-29T16:10:32.036" v="83" actId="47"/>
        <pc:sldMkLst>
          <pc:docMk/>
          <pc:sldMk cId="289712640" sldId="369"/>
        </pc:sldMkLst>
      </pc:sldChg>
      <pc:sldChg chg="del">
        <pc:chgData name="MEINZ Kelly A * WRD" userId="b15a6ff3-6bf9-472d-9239-deaafe3f3491" providerId="ADAL" clId="{23B454EC-0121-4C58-A5CE-EA5078764DE7}" dt="2025-01-29T16:10:54.408" v="86" actId="47"/>
        <pc:sldMkLst>
          <pc:docMk/>
          <pc:sldMk cId="1867144993" sldId="370"/>
        </pc:sldMkLst>
      </pc:sldChg>
      <pc:sldChg chg="modNotesTx">
        <pc:chgData name="MEINZ Kelly A * WRD" userId="b15a6ff3-6bf9-472d-9239-deaafe3f3491" providerId="ADAL" clId="{23B454EC-0121-4C58-A5CE-EA5078764DE7}" dt="2025-01-29T16:35:27.296" v="299" actId="20577"/>
        <pc:sldMkLst>
          <pc:docMk/>
          <pc:sldMk cId="3653268957" sldId="374"/>
        </pc:sldMkLst>
      </pc:sldChg>
      <pc:sldChg chg="del">
        <pc:chgData name="MEINZ Kelly A * WRD" userId="b15a6ff3-6bf9-472d-9239-deaafe3f3491" providerId="ADAL" clId="{23B454EC-0121-4C58-A5CE-EA5078764DE7}" dt="2025-01-29T16:10:32.036" v="83" actId="47"/>
        <pc:sldMkLst>
          <pc:docMk/>
          <pc:sldMk cId="411669656" sldId="382"/>
        </pc:sldMkLst>
      </pc:sldChg>
      <pc:sldChg chg="del">
        <pc:chgData name="MEINZ Kelly A * WRD" userId="b15a6ff3-6bf9-472d-9239-deaafe3f3491" providerId="ADAL" clId="{23B454EC-0121-4C58-A5CE-EA5078764DE7}" dt="2025-01-29T16:16:17.549" v="180" actId="47"/>
        <pc:sldMkLst>
          <pc:docMk/>
          <pc:sldMk cId="2087144341" sldId="383"/>
        </pc:sldMkLst>
      </pc:sldChg>
      <pc:sldChg chg="del">
        <pc:chgData name="MEINZ Kelly A * WRD" userId="b15a6ff3-6bf9-472d-9239-deaafe3f3491" providerId="ADAL" clId="{23B454EC-0121-4C58-A5CE-EA5078764DE7}" dt="2025-01-29T16:16:17.894" v="181" actId="47"/>
        <pc:sldMkLst>
          <pc:docMk/>
          <pc:sldMk cId="1303914352" sldId="384"/>
        </pc:sldMkLst>
      </pc:sldChg>
      <pc:sldChg chg="del">
        <pc:chgData name="MEINZ Kelly A * WRD" userId="b15a6ff3-6bf9-472d-9239-deaafe3f3491" providerId="ADAL" clId="{23B454EC-0121-4C58-A5CE-EA5078764DE7}" dt="2025-01-29T16:16:18.228" v="182" actId="47"/>
        <pc:sldMkLst>
          <pc:docMk/>
          <pc:sldMk cId="1323353000" sldId="385"/>
        </pc:sldMkLst>
      </pc:sldChg>
      <pc:sldChg chg="del">
        <pc:chgData name="MEINZ Kelly A * WRD" userId="b15a6ff3-6bf9-472d-9239-deaafe3f3491" providerId="ADAL" clId="{23B454EC-0121-4C58-A5CE-EA5078764DE7}" dt="2025-01-29T16:16:18.822" v="184" actId="47"/>
        <pc:sldMkLst>
          <pc:docMk/>
          <pc:sldMk cId="4035393328" sldId="386"/>
        </pc:sldMkLst>
      </pc:sldChg>
      <pc:sldChg chg="del">
        <pc:chgData name="MEINZ Kelly A * WRD" userId="b15a6ff3-6bf9-472d-9239-deaafe3f3491" providerId="ADAL" clId="{23B454EC-0121-4C58-A5CE-EA5078764DE7}" dt="2025-01-29T16:16:19.153" v="185" actId="47"/>
        <pc:sldMkLst>
          <pc:docMk/>
          <pc:sldMk cId="3004073309" sldId="387"/>
        </pc:sldMkLst>
      </pc:sldChg>
      <pc:sldChg chg="del">
        <pc:chgData name="MEINZ Kelly A * WRD" userId="b15a6ff3-6bf9-472d-9239-deaafe3f3491" providerId="ADAL" clId="{23B454EC-0121-4C58-A5CE-EA5078764DE7}" dt="2025-01-29T16:16:18.567" v="183" actId="47"/>
        <pc:sldMkLst>
          <pc:docMk/>
          <pc:sldMk cId="3851197076" sldId="388"/>
        </pc:sldMkLst>
      </pc:sldChg>
      <pc:sldChg chg="del">
        <pc:chgData name="MEINZ Kelly A * WRD" userId="b15a6ff3-6bf9-472d-9239-deaafe3f3491" providerId="ADAL" clId="{23B454EC-0121-4C58-A5CE-EA5078764DE7}" dt="2025-01-29T16:11:08.632" v="140" actId="47"/>
        <pc:sldMkLst>
          <pc:docMk/>
          <pc:sldMk cId="858619126" sldId="405"/>
        </pc:sldMkLst>
      </pc:sldChg>
      <pc:sldChg chg="del">
        <pc:chgData name="MEINZ Kelly A * WRD" userId="b15a6ff3-6bf9-472d-9239-deaafe3f3491" providerId="ADAL" clId="{23B454EC-0121-4C58-A5CE-EA5078764DE7}" dt="2025-01-29T16:11:09.218" v="142" actId="47"/>
        <pc:sldMkLst>
          <pc:docMk/>
          <pc:sldMk cId="3365575200" sldId="409"/>
        </pc:sldMkLst>
      </pc:sldChg>
      <pc:sldChg chg="del">
        <pc:chgData name="MEINZ Kelly A * WRD" userId="b15a6ff3-6bf9-472d-9239-deaafe3f3491" providerId="ADAL" clId="{23B454EC-0121-4C58-A5CE-EA5078764DE7}" dt="2025-01-29T16:11:09.391" v="143" actId="47"/>
        <pc:sldMkLst>
          <pc:docMk/>
          <pc:sldMk cId="2648339830" sldId="439"/>
        </pc:sldMkLst>
      </pc:sldChg>
      <pc:sldChg chg="del">
        <pc:chgData name="MEINZ Kelly A * WRD" userId="b15a6ff3-6bf9-472d-9239-deaafe3f3491" providerId="ADAL" clId="{23B454EC-0121-4C58-A5CE-EA5078764DE7}" dt="2025-01-29T16:11:01.106" v="108" actId="47"/>
        <pc:sldMkLst>
          <pc:docMk/>
          <pc:sldMk cId="2348977176" sldId="448"/>
        </pc:sldMkLst>
      </pc:sldChg>
      <pc:sldChg chg="del">
        <pc:chgData name="MEINZ Kelly A * WRD" userId="b15a6ff3-6bf9-472d-9239-deaafe3f3491" providerId="ADAL" clId="{23B454EC-0121-4C58-A5CE-EA5078764DE7}" dt="2025-01-29T16:11:00.851" v="107" actId="47"/>
        <pc:sldMkLst>
          <pc:docMk/>
          <pc:sldMk cId="3965838995" sldId="449"/>
        </pc:sldMkLst>
      </pc:sldChg>
      <pc:sldChg chg="del">
        <pc:chgData name="MEINZ Kelly A * WRD" userId="b15a6ff3-6bf9-472d-9239-deaafe3f3491" providerId="ADAL" clId="{23B454EC-0121-4C58-A5CE-EA5078764DE7}" dt="2025-01-29T16:16:16.097" v="176" actId="47"/>
        <pc:sldMkLst>
          <pc:docMk/>
          <pc:sldMk cId="1685044637" sldId="450"/>
        </pc:sldMkLst>
      </pc:sldChg>
      <pc:sldChg chg="del">
        <pc:chgData name="MEINZ Kelly A * WRD" userId="b15a6ff3-6bf9-472d-9239-deaafe3f3491" providerId="ADAL" clId="{23B454EC-0121-4C58-A5CE-EA5078764DE7}" dt="2025-01-29T16:11:09.163" v="141" actId="47"/>
        <pc:sldMkLst>
          <pc:docMk/>
          <pc:sldMk cId="3242180398" sldId="451"/>
        </pc:sldMkLst>
      </pc:sldChg>
      <pc:sldChg chg="del">
        <pc:chgData name="MEINZ Kelly A * WRD" userId="b15a6ff3-6bf9-472d-9239-deaafe3f3491" providerId="ADAL" clId="{23B454EC-0121-4C58-A5CE-EA5078764DE7}" dt="2025-01-29T16:11:16.520" v="159" actId="47"/>
        <pc:sldMkLst>
          <pc:docMk/>
          <pc:sldMk cId="180502420" sldId="452"/>
        </pc:sldMkLst>
      </pc:sldChg>
      <pc:sldChg chg="del">
        <pc:chgData name="MEINZ Kelly A * WRD" userId="b15a6ff3-6bf9-472d-9239-deaafe3f3491" providerId="ADAL" clId="{23B454EC-0121-4C58-A5CE-EA5078764DE7}" dt="2025-01-29T16:10:32.036" v="83" actId="47"/>
        <pc:sldMkLst>
          <pc:docMk/>
          <pc:sldMk cId="3135824194" sldId="453"/>
        </pc:sldMkLst>
      </pc:sldChg>
      <pc:sldChg chg="del">
        <pc:chgData name="MEINZ Kelly A * WRD" userId="b15a6ff3-6bf9-472d-9239-deaafe3f3491" providerId="ADAL" clId="{23B454EC-0121-4C58-A5CE-EA5078764DE7}" dt="2025-01-29T16:10:32.036" v="83" actId="47"/>
        <pc:sldMkLst>
          <pc:docMk/>
          <pc:sldMk cId="2317117486" sldId="454"/>
        </pc:sldMkLst>
      </pc:sldChg>
      <pc:sldChg chg="del">
        <pc:chgData name="MEINZ Kelly A * WRD" userId="b15a6ff3-6bf9-472d-9239-deaafe3f3491" providerId="ADAL" clId="{23B454EC-0121-4C58-A5CE-EA5078764DE7}" dt="2025-01-29T16:10:32.036" v="83" actId="47"/>
        <pc:sldMkLst>
          <pc:docMk/>
          <pc:sldMk cId="2498310367" sldId="455"/>
        </pc:sldMkLst>
      </pc:sldChg>
      <pc:sldChg chg="del">
        <pc:chgData name="MEINZ Kelly A * WRD" userId="b15a6ff3-6bf9-472d-9239-deaafe3f3491" providerId="ADAL" clId="{23B454EC-0121-4C58-A5CE-EA5078764DE7}" dt="2025-01-29T16:10:32.036" v="83" actId="47"/>
        <pc:sldMkLst>
          <pc:docMk/>
          <pc:sldMk cId="4246633595" sldId="456"/>
        </pc:sldMkLst>
      </pc:sldChg>
      <pc:sldChg chg="del">
        <pc:chgData name="MEINZ Kelly A * WRD" userId="b15a6ff3-6bf9-472d-9239-deaafe3f3491" providerId="ADAL" clId="{23B454EC-0121-4C58-A5CE-EA5078764DE7}" dt="2025-01-29T16:10:32.036" v="83" actId="47"/>
        <pc:sldMkLst>
          <pc:docMk/>
          <pc:sldMk cId="1090102276" sldId="457"/>
        </pc:sldMkLst>
      </pc:sldChg>
      <pc:sldChg chg="del">
        <pc:chgData name="MEINZ Kelly A * WRD" userId="b15a6ff3-6bf9-472d-9239-deaafe3f3491" providerId="ADAL" clId="{23B454EC-0121-4C58-A5CE-EA5078764DE7}" dt="2025-01-29T16:10:32.036" v="83" actId="47"/>
        <pc:sldMkLst>
          <pc:docMk/>
          <pc:sldMk cId="3717465034" sldId="458"/>
        </pc:sldMkLst>
      </pc:sldChg>
      <pc:sldChg chg="del">
        <pc:chgData name="MEINZ Kelly A * WRD" userId="b15a6ff3-6bf9-472d-9239-deaafe3f3491" providerId="ADAL" clId="{23B454EC-0121-4C58-A5CE-EA5078764DE7}" dt="2025-01-29T16:10:32.036" v="83" actId="47"/>
        <pc:sldMkLst>
          <pc:docMk/>
          <pc:sldMk cId="458962050" sldId="459"/>
        </pc:sldMkLst>
      </pc:sldChg>
      <pc:sldChg chg="del">
        <pc:chgData name="MEINZ Kelly A * WRD" userId="b15a6ff3-6bf9-472d-9239-deaafe3f3491" providerId="ADAL" clId="{23B454EC-0121-4C58-A5CE-EA5078764DE7}" dt="2025-01-29T16:10:32.036" v="83" actId="47"/>
        <pc:sldMkLst>
          <pc:docMk/>
          <pc:sldMk cId="696135887" sldId="460"/>
        </pc:sldMkLst>
      </pc:sldChg>
      <pc:sldChg chg="del">
        <pc:chgData name="MEINZ Kelly A * WRD" userId="b15a6ff3-6bf9-472d-9239-deaafe3f3491" providerId="ADAL" clId="{23B454EC-0121-4C58-A5CE-EA5078764DE7}" dt="2025-01-29T16:10:32.036" v="83" actId="47"/>
        <pc:sldMkLst>
          <pc:docMk/>
          <pc:sldMk cId="2169782786" sldId="461"/>
        </pc:sldMkLst>
      </pc:sldChg>
      <pc:sldChg chg="del">
        <pc:chgData name="MEINZ Kelly A * WRD" userId="b15a6ff3-6bf9-472d-9239-deaafe3f3491" providerId="ADAL" clId="{23B454EC-0121-4C58-A5CE-EA5078764DE7}" dt="2025-01-29T16:11:09.803" v="144" actId="47"/>
        <pc:sldMkLst>
          <pc:docMk/>
          <pc:sldMk cId="45666403" sldId="471"/>
        </pc:sldMkLst>
      </pc:sldChg>
      <pc:sldChg chg="del">
        <pc:chgData name="MEINZ Kelly A * WRD" userId="b15a6ff3-6bf9-472d-9239-deaafe3f3491" providerId="ADAL" clId="{23B454EC-0121-4C58-A5CE-EA5078764DE7}" dt="2025-01-29T16:11:10.323" v="147" actId="47"/>
        <pc:sldMkLst>
          <pc:docMk/>
          <pc:sldMk cId="3342407675" sldId="473"/>
        </pc:sldMkLst>
      </pc:sldChg>
      <pc:sldChg chg="del">
        <pc:chgData name="MEINZ Kelly A * WRD" userId="b15a6ff3-6bf9-472d-9239-deaafe3f3491" providerId="ADAL" clId="{23B454EC-0121-4C58-A5CE-EA5078764DE7}" dt="2025-01-29T16:11:17.096" v="160" actId="47"/>
        <pc:sldMkLst>
          <pc:docMk/>
          <pc:sldMk cId="2159030178" sldId="474"/>
        </pc:sldMkLst>
      </pc:sldChg>
      <pc:sldChg chg="del">
        <pc:chgData name="MEINZ Kelly A * WRD" userId="b15a6ff3-6bf9-472d-9239-deaafe3f3491" providerId="ADAL" clId="{23B454EC-0121-4C58-A5CE-EA5078764DE7}" dt="2025-01-29T16:16:16.854" v="178" actId="47"/>
        <pc:sldMkLst>
          <pc:docMk/>
          <pc:sldMk cId="308867644" sldId="475"/>
        </pc:sldMkLst>
      </pc:sldChg>
      <pc:sldChg chg="del">
        <pc:chgData name="MEINZ Kelly A * WRD" userId="b15a6ff3-6bf9-472d-9239-deaafe3f3491" providerId="ADAL" clId="{23B454EC-0121-4C58-A5CE-EA5078764DE7}" dt="2025-01-29T16:11:10.139" v="146" actId="47"/>
        <pc:sldMkLst>
          <pc:docMk/>
          <pc:sldMk cId="207920070" sldId="481"/>
        </pc:sldMkLst>
      </pc:sldChg>
      <pc:sldChg chg="del">
        <pc:chgData name="MEINZ Kelly A * WRD" userId="b15a6ff3-6bf9-472d-9239-deaafe3f3491" providerId="ADAL" clId="{23B454EC-0121-4C58-A5CE-EA5078764DE7}" dt="2025-01-29T16:11:18.661" v="162" actId="47"/>
        <pc:sldMkLst>
          <pc:docMk/>
          <pc:sldMk cId="3113011065" sldId="484"/>
        </pc:sldMkLst>
      </pc:sldChg>
      <pc:sldChg chg="del">
        <pc:chgData name="MEINZ Kelly A * WRD" userId="b15a6ff3-6bf9-472d-9239-deaafe3f3491" providerId="ADAL" clId="{23B454EC-0121-4C58-A5CE-EA5078764DE7}" dt="2025-01-29T16:11:19.380" v="163" actId="47"/>
        <pc:sldMkLst>
          <pc:docMk/>
          <pc:sldMk cId="124978195" sldId="485"/>
        </pc:sldMkLst>
      </pc:sldChg>
      <pc:sldChg chg="del">
        <pc:chgData name="MEINZ Kelly A * WRD" userId="b15a6ff3-6bf9-472d-9239-deaafe3f3491" providerId="ADAL" clId="{23B454EC-0121-4C58-A5CE-EA5078764DE7}" dt="2025-01-29T16:11:05.915" v="131" actId="47"/>
        <pc:sldMkLst>
          <pc:docMk/>
          <pc:sldMk cId="1832656782" sldId="486"/>
        </pc:sldMkLst>
      </pc:sldChg>
      <pc:sldChg chg="del">
        <pc:chgData name="MEINZ Kelly A * WRD" userId="b15a6ff3-6bf9-472d-9239-deaafe3f3491" providerId="ADAL" clId="{23B454EC-0121-4C58-A5CE-EA5078764DE7}" dt="2025-01-29T16:11:06.154" v="132" actId="47"/>
        <pc:sldMkLst>
          <pc:docMk/>
          <pc:sldMk cId="1374097874" sldId="487"/>
        </pc:sldMkLst>
      </pc:sldChg>
      <pc:sldChg chg="del">
        <pc:chgData name="MEINZ Kelly A * WRD" userId="b15a6ff3-6bf9-472d-9239-deaafe3f3491" providerId="ADAL" clId="{23B454EC-0121-4C58-A5CE-EA5078764DE7}" dt="2025-01-29T16:11:06.439" v="133" actId="47"/>
        <pc:sldMkLst>
          <pc:docMk/>
          <pc:sldMk cId="2471599032" sldId="488"/>
        </pc:sldMkLst>
      </pc:sldChg>
      <pc:sldChg chg="del">
        <pc:chgData name="MEINZ Kelly A * WRD" userId="b15a6ff3-6bf9-472d-9239-deaafe3f3491" providerId="ADAL" clId="{23B454EC-0121-4C58-A5CE-EA5078764DE7}" dt="2025-01-29T16:11:06.665" v="134" actId="47"/>
        <pc:sldMkLst>
          <pc:docMk/>
          <pc:sldMk cId="2230643005" sldId="489"/>
        </pc:sldMkLst>
      </pc:sldChg>
      <pc:sldChg chg="del">
        <pc:chgData name="MEINZ Kelly A * WRD" userId="b15a6ff3-6bf9-472d-9239-deaafe3f3491" providerId="ADAL" clId="{23B454EC-0121-4C58-A5CE-EA5078764DE7}" dt="2025-01-29T16:16:16.467" v="177" actId="47"/>
        <pc:sldMkLst>
          <pc:docMk/>
          <pc:sldMk cId="3179996396" sldId="490"/>
        </pc:sldMkLst>
      </pc:sldChg>
      <pc:sldChg chg="del">
        <pc:chgData name="MEINZ Kelly A * WRD" userId="b15a6ff3-6bf9-472d-9239-deaafe3f3491" providerId="ADAL" clId="{23B454EC-0121-4C58-A5CE-EA5078764DE7}" dt="2025-01-29T16:11:20.084" v="164" actId="47"/>
        <pc:sldMkLst>
          <pc:docMk/>
          <pc:sldMk cId="2550373425" sldId="491"/>
        </pc:sldMkLst>
      </pc:sldChg>
      <pc:sldChg chg="del">
        <pc:chgData name="MEINZ Kelly A * WRD" userId="b15a6ff3-6bf9-472d-9239-deaafe3f3491" providerId="ADAL" clId="{23B454EC-0121-4C58-A5CE-EA5078764DE7}" dt="2025-01-29T16:11:21.462" v="165" actId="47"/>
        <pc:sldMkLst>
          <pc:docMk/>
          <pc:sldMk cId="1931966459" sldId="492"/>
        </pc:sldMkLst>
      </pc:sldChg>
      <pc:sldChg chg="del">
        <pc:chgData name="MEINZ Kelly A * WRD" userId="b15a6ff3-6bf9-472d-9239-deaafe3f3491" providerId="ADAL" clId="{23B454EC-0121-4C58-A5CE-EA5078764DE7}" dt="2025-01-29T16:11:21.873" v="166" actId="47"/>
        <pc:sldMkLst>
          <pc:docMk/>
          <pc:sldMk cId="4200643190" sldId="493"/>
        </pc:sldMkLst>
      </pc:sldChg>
      <pc:sldChg chg="del">
        <pc:chgData name="MEINZ Kelly A * WRD" userId="b15a6ff3-6bf9-472d-9239-deaafe3f3491" providerId="ADAL" clId="{23B454EC-0121-4C58-A5CE-EA5078764DE7}" dt="2025-01-29T16:11:22.334" v="167" actId="47"/>
        <pc:sldMkLst>
          <pc:docMk/>
          <pc:sldMk cId="487960054" sldId="494"/>
        </pc:sldMkLst>
      </pc:sldChg>
      <pc:sldChg chg="del">
        <pc:chgData name="MEINZ Kelly A * WRD" userId="b15a6ff3-6bf9-472d-9239-deaafe3f3491" providerId="ADAL" clId="{23B454EC-0121-4C58-A5CE-EA5078764DE7}" dt="2025-01-29T16:11:22.790" v="168" actId="47"/>
        <pc:sldMkLst>
          <pc:docMk/>
          <pc:sldMk cId="802583423" sldId="495"/>
        </pc:sldMkLst>
      </pc:sldChg>
      <pc:sldChg chg="modSp del mod">
        <pc:chgData name="MEINZ Kelly A * WRD" userId="b15a6ff3-6bf9-472d-9239-deaafe3f3491" providerId="ADAL" clId="{23B454EC-0121-4C58-A5CE-EA5078764DE7}" dt="2025-01-29T17:12:23.423" v="300" actId="47"/>
        <pc:sldMkLst>
          <pc:docMk/>
          <pc:sldMk cId="563042395" sldId="496"/>
        </pc:sldMkLst>
        <pc:spChg chg="mod">
          <ac:chgData name="MEINZ Kelly A * WRD" userId="b15a6ff3-6bf9-472d-9239-deaafe3f3491" providerId="ADAL" clId="{23B454EC-0121-4C58-A5CE-EA5078764DE7}" dt="2025-01-29T16:09:42.261" v="81" actId="27636"/>
          <ac:spMkLst>
            <pc:docMk/>
            <pc:sldMk cId="563042395" sldId="496"/>
            <ac:spMk id="3" creationId="{2FE38FA6-A860-EEB1-A941-4F859F8CF5F1}"/>
          </ac:spMkLst>
        </pc:spChg>
      </pc:sldChg>
      <pc:sldChg chg="del">
        <pc:chgData name="MEINZ Kelly A * WRD" userId="b15a6ff3-6bf9-472d-9239-deaafe3f3491" providerId="ADAL" clId="{23B454EC-0121-4C58-A5CE-EA5078764DE7}" dt="2025-01-29T16:10:01.084" v="82" actId="47"/>
        <pc:sldMkLst>
          <pc:docMk/>
          <pc:sldMk cId="3666440404" sldId="497"/>
        </pc:sldMkLst>
      </pc:sldChg>
      <pc:sldChg chg="del">
        <pc:chgData name="MEINZ Kelly A * WRD" userId="b15a6ff3-6bf9-472d-9239-deaafe3f3491" providerId="ADAL" clId="{23B454EC-0121-4C58-A5CE-EA5078764DE7}" dt="2025-01-29T16:10:53.972" v="85" actId="47"/>
        <pc:sldMkLst>
          <pc:docMk/>
          <pc:sldMk cId="3062469061" sldId="499"/>
        </pc:sldMkLst>
      </pc:sldChg>
      <pc:sldChg chg="del">
        <pc:chgData name="MEINZ Kelly A * WRD" userId="b15a6ff3-6bf9-472d-9239-deaafe3f3491" providerId="ADAL" clId="{23B454EC-0121-4C58-A5CE-EA5078764DE7}" dt="2025-01-29T16:11:03.397" v="120" actId="47"/>
        <pc:sldMkLst>
          <pc:docMk/>
          <pc:sldMk cId="1774689611" sldId="500"/>
        </pc:sldMkLst>
      </pc:sldChg>
      <pc:sldChg chg="del">
        <pc:chgData name="MEINZ Kelly A * WRD" userId="b15a6ff3-6bf9-472d-9239-deaafe3f3491" providerId="ADAL" clId="{23B454EC-0121-4C58-A5CE-EA5078764DE7}" dt="2025-01-29T16:11:03.873" v="121" actId="47"/>
        <pc:sldMkLst>
          <pc:docMk/>
          <pc:sldMk cId="2966337999" sldId="501"/>
        </pc:sldMkLst>
      </pc:sldChg>
      <pc:sldChg chg="del">
        <pc:chgData name="MEINZ Kelly A * WRD" userId="b15a6ff3-6bf9-472d-9239-deaafe3f3491" providerId="ADAL" clId="{23B454EC-0121-4C58-A5CE-EA5078764DE7}" dt="2025-01-29T16:11:07.671" v="138" actId="47"/>
        <pc:sldMkLst>
          <pc:docMk/>
          <pc:sldMk cId="2179101856" sldId="502"/>
        </pc:sldMkLst>
      </pc:sldChg>
      <pc:sldChg chg="del">
        <pc:chgData name="MEINZ Kelly A * WRD" userId="b15a6ff3-6bf9-472d-9239-deaafe3f3491" providerId="ADAL" clId="{23B454EC-0121-4C58-A5CE-EA5078764DE7}" dt="2025-01-29T16:11:08.297" v="139" actId="47"/>
        <pc:sldMkLst>
          <pc:docMk/>
          <pc:sldMk cId="3610045659" sldId="504"/>
        </pc:sldMkLst>
      </pc:sldChg>
      <pc:sldChg chg="del">
        <pc:chgData name="MEINZ Kelly A * WRD" userId="b15a6ff3-6bf9-472d-9239-deaafe3f3491" providerId="ADAL" clId="{23B454EC-0121-4C58-A5CE-EA5078764DE7}" dt="2025-01-29T16:11:09.889" v="145" actId="47"/>
        <pc:sldMkLst>
          <pc:docMk/>
          <pc:sldMk cId="4084455002" sldId="505"/>
        </pc:sldMkLst>
      </pc:sldChg>
      <pc:sldChg chg="del">
        <pc:chgData name="MEINZ Kelly A * WRD" userId="b15a6ff3-6bf9-472d-9239-deaafe3f3491" providerId="ADAL" clId="{23B454EC-0121-4C58-A5CE-EA5078764DE7}" dt="2025-01-29T16:16:15.619" v="175" actId="47"/>
        <pc:sldMkLst>
          <pc:docMk/>
          <pc:sldMk cId="2030560889" sldId="506"/>
        </pc:sldMkLst>
      </pc:sldChg>
      <pc:sldChg chg="del">
        <pc:chgData name="MEINZ Kelly A * WRD" userId="b15a6ff3-6bf9-472d-9239-deaafe3f3491" providerId="ADAL" clId="{23B454EC-0121-4C58-A5CE-EA5078764DE7}" dt="2025-01-29T16:11:04.254" v="124" actId="47"/>
        <pc:sldMkLst>
          <pc:docMk/>
          <pc:sldMk cId="600057354" sldId="507"/>
        </pc:sldMkLst>
      </pc:sldChg>
      <pc:sldChg chg="del">
        <pc:chgData name="MEINZ Kelly A * WRD" userId="b15a6ff3-6bf9-472d-9239-deaafe3f3491" providerId="ADAL" clId="{23B454EC-0121-4C58-A5CE-EA5078764DE7}" dt="2025-01-29T16:16:14.520" v="173" actId="47"/>
        <pc:sldMkLst>
          <pc:docMk/>
          <pc:sldMk cId="1653373578" sldId="508"/>
        </pc:sldMkLst>
      </pc:sldChg>
      <pc:sldChg chg="del">
        <pc:chgData name="MEINZ Kelly A * WRD" userId="b15a6ff3-6bf9-472d-9239-deaafe3f3491" providerId="ADAL" clId="{23B454EC-0121-4C58-A5CE-EA5078764DE7}" dt="2025-01-29T16:11:10.849" v="149" actId="47"/>
        <pc:sldMkLst>
          <pc:docMk/>
          <pc:sldMk cId="259614254" sldId="509"/>
        </pc:sldMkLst>
      </pc:sldChg>
      <pc:sldChg chg="del">
        <pc:chgData name="MEINZ Kelly A * WRD" userId="b15a6ff3-6bf9-472d-9239-deaafe3f3491" providerId="ADAL" clId="{23B454EC-0121-4C58-A5CE-EA5078764DE7}" dt="2025-01-29T16:11:06.874" v="135" actId="47"/>
        <pc:sldMkLst>
          <pc:docMk/>
          <pc:sldMk cId="4112312531" sldId="510"/>
        </pc:sldMkLst>
      </pc:sldChg>
      <pc:sldChg chg="del">
        <pc:chgData name="MEINZ Kelly A * WRD" userId="b15a6ff3-6bf9-472d-9239-deaafe3f3491" providerId="ADAL" clId="{23B454EC-0121-4C58-A5CE-EA5078764DE7}" dt="2025-01-29T16:10:55.118" v="87" actId="47"/>
        <pc:sldMkLst>
          <pc:docMk/>
          <pc:sldMk cId="3845466398" sldId="511"/>
        </pc:sldMkLst>
      </pc:sldChg>
      <pc:sldChg chg="del">
        <pc:chgData name="MEINZ Kelly A * WRD" userId="b15a6ff3-6bf9-472d-9239-deaafe3f3491" providerId="ADAL" clId="{23B454EC-0121-4C58-A5CE-EA5078764DE7}" dt="2025-01-29T16:10:59.296" v="102" actId="47"/>
        <pc:sldMkLst>
          <pc:docMk/>
          <pc:sldMk cId="3143530360" sldId="512"/>
        </pc:sldMkLst>
      </pc:sldChg>
      <pc:sldChg chg="del">
        <pc:chgData name="MEINZ Kelly A * WRD" userId="b15a6ff3-6bf9-472d-9239-deaafe3f3491" providerId="ADAL" clId="{23B454EC-0121-4C58-A5CE-EA5078764DE7}" dt="2025-01-29T16:10:32.036" v="83" actId="47"/>
        <pc:sldMkLst>
          <pc:docMk/>
          <pc:sldMk cId="1366414052" sldId="513"/>
        </pc:sldMkLst>
      </pc:sldChg>
      <pc:sldChg chg="del">
        <pc:chgData name="MEINZ Kelly A * WRD" userId="b15a6ff3-6bf9-472d-9239-deaafe3f3491" providerId="ADAL" clId="{23B454EC-0121-4C58-A5CE-EA5078764DE7}" dt="2025-01-29T16:16:17.170" v="179" actId="47"/>
        <pc:sldMkLst>
          <pc:docMk/>
          <pc:sldMk cId="2640481904" sldId="514"/>
        </pc:sldMkLst>
      </pc:sldChg>
      <pc:sldChg chg="del">
        <pc:chgData name="MEINZ Kelly A * WRD" userId="b15a6ff3-6bf9-472d-9239-deaafe3f3491" providerId="ADAL" clId="{23B454EC-0121-4C58-A5CE-EA5078764DE7}" dt="2025-01-29T16:11:11.142" v="150" actId="47"/>
        <pc:sldMkLst>
          <pc:docMk/>
          <pc:sldMk cId="3640952340" sldId="515"/>
        </pc:sldMkLst>
      </pc:sldChg>
      <pc:sldChg chg="del">
        <pc:chgData name="MEINZ Kelly A * WRD" userId="b15a6ff3-6bf9-472d-9239-deaafe3f3491" providerId="ADAL" clId="{23B454EC-0121-4C58-A5CE-EA5078764DE7}" dt="2025-01-29T16:11:12.954" v="153" actId="47"/>
        <pc:sldMkLst>
          <pc:docMk/>
          <pc:sldMk cId="220443145" sldId="516"/>
        </pc:sldMkLst>
      </pc:sldChg>
      <pc:sldChg chg="del">
        <pc:chgData name="MEINZ Kelly A * WRD" userId="b15a6ff3-6bf9-472d-9239-deaafe3f3491" providerId="ADAL" clId="{23B454EC-0121-4C58-A5CE-EA5078764DE7}" dt="2025-01-29T16:11:11.956" v="151" actId="47"/>
        <pc:sldMkLst>
          <pc:docMk/>
          <pc:sldMk cId="689042054" sldId="517"/>
        </pc:sldMkLst>
      </pc:sldChg>
      <pc:sldChg chg="del">
        <pc:chgData name="MEINZ Kelly A * WRD" userId="b15a6ff3-6bf9-472d-9239-deaafe3f3491" providerId="ADAL" clId="{23B454EC-0121-4C58-A5CE-EA5078764DE7}" dt="2025-01-29T16:11:12.392" v="152" actId="47"/>
        <pc:sldMkLst>
          <pc:docMk/>
          <pc:sldMk cId="922099017" sldId="518"/>
        </pc:sldMkLst>
      </pc:sldChg>
      <pc:sldChg chg="del">
        <pc:chgData name="MEINZ Kelly A * WRD" userId="b15a6ff3-6bf9-472d-9239-deaafe3f3491" providerId="ADAL" clId="{23B454EC-0121-4C58-A5CE-EA5078764DE7}" dt="2025-01-29T16:11:13.424" v="154" actId="47"/>
        <pc:sldMkLst>
          <pc:docMk/>
          <pc:sldMk cId="1534831524" sldId="519"/>
        </pc:sldMkLst>
      </pc:sldChg>
      <pc:sldChg chg="del">
        <pc:chgData name="MEINZ Kelly A * WRD" userId="b15a6ff3-6bf9-472d-9239-deaafe3f3491" providerId="ADAL" clId="{23B454EC-0121-4C58-A5CE-EA5078764DE7}" dt="2025-01-29T16:11:14.185" v="155" actId="47"/>
        <pc:sldMkLst>
          <pc:docMk/>
          <pc:sldMk cId="1562801065" sldId="520"/>
        </pc:sldMkLst>
      </pc:sldChg>
      <pc:sldChg chg="del">
        <pc:chgData name="MEINZ Kelly A * WRD" userId="b15a6ff3-6bf9-472d-9239-deaafe3f3491" providerId="ADAL" clId="{23B454EC-0121-4C58-A5CE-EA5078764DE7}" dt="2025-01-29T16:11:14.724" v="156" actId="47"/>
        <pc:sldMkLst>
          <pc:docMk/>
          <pc:sldMk cId="3527162023" sldId="521"/>
        </pc:sldMkLst>
      </pc:sldChg>
      <pc:sldChg chg="del">
        <pc:chgData name="MEINZ Kelly A * WRD" userId="b15a6ff3-6bf9-472d-9239-deaafe3f3491" providerId="ADAL" clId="{23B454EC-0121-4C58-A5CE-EA5078764DE7}" dt="2025-01-29T16:11:15.144" v="157" actId="47"/>
        <pc:sldMkLst>
          <pc:docMk/>
          <pc:sldMk cId="936924339" sldId="522"/>
        </pc:sldMkLst>
      </pc:sldChg>
      <pc:sldChg chg="del">
        <pc:chgData name="MEINZ Kelly A * WRD" userId="b15a6ff3-6bf9-472d-9239-deaafe3f3491" providerId="ADAL" clId="{23B454EC-0121-4C58-A5CE-EA5078764DE7}" dt="2025-01-29T16:11:10.546" v="148" actId="47"/>
        <pc:sldMkLst>
          <pc:docMk/>
          <pc:sldMk cId="747647699" sldId="523"/>
        </pc:sldMkLst>
      </pc:sldChg>
      <pc:sldChg chg="del">
        <pc:chgData name="MEINZ Kelly A * WRD" userId="b15a6ff3-6bf9-472d-9239-deaafe3f3491" providerId="ADAL" clId="{23B454EC-0121-4C58-A5CE-EA5078764DE7}" dt="2025-01-29T16:10:56.503" v="92" actId="47"/>
        <pc:sldMkLst>
          <pc:docMk/>
          <pc:sldMk cId="3161717016" sldId="524"/>
        </pc:sldMkLst>
      </pc:sldChg>
      <pc:sldChg chg="del">
        <pc:chgData name="MEINZ Kelly A * WRD" userId="b15a6ff3-6bf9-472d-9239-deaafe3f3491" providerId="ADAL" clId="{23B454EC-0121-4C58-A5CE-EA5078764DE7}" dt="2025-01-29T16:10:57.075" v="94" actId="47"/>
        <pc:sldMkLst>
          <pc:docMk/>
          <pc:sldMk cId="1114424057" sldId="525"/>
        </pc:sldMkLst>
      </pc:sldChg>
      <pc:sldChg chg="del">
        <pc:chgData name="MEINZ Kelly A * WRD" userId="b15a6ff3-6bf9-472d-9239-deaafe3f3491" providerId="ADAL" clId="{23B454EC-0121-4C58-A5CE-EA5078764DE7}" dt="2025-01-29T16:10:56.807" v="93" actId="47"/>
        <pc:sldMkLst>
          <pc:docMk/>
          <pc:sldMk cId="597910221" sldId="526"/>
        </pc:sldMkLst>
      </pc:sldChg>
      <pc:sldChg chg="del">
        <pc:chgData name="MEINZ Kelly A * WRD" userId="b15a6ff3-6bf9-472d-9239-deaafe3f3491" providerId="ADAL" clId="{23B454EC-0121-4C58-A5CE-EA5078764DE7}" dt="2025-01-29T16:10:57.404" v="95" actId="47"/>
        <pc:sldMkLst>
          <pc:docMk/>
          <pc:sldMk cId="2588404531" sldId="527"/>
        </pc:sldMkLst>
      </pc:sldChg>
      <pc:sldChg chg="del">
        <pc:chgData name="MEINZ Kelly A * WRD" userId="b15a6ff3-6bf9-472d-9239-deaafe3f3491" providerId="ADAL" clId="{23B454EC-0121-4C58-A5CE-EA5078764DE7}" dt="2025-01-29T16:10:57.837" v="96" actId="47"/>
        <pc:sldMkLst>
          <pc:docMk/>
          <pc:sldMk cId="3343071296" sldId="528"/>
        </pc:sldMkLst>
      </pc:sldChg>
      <pc:sldChg chg="del">
        <pc:chgData name="MEINZ Kelly A * WRD" userId="b15a6ff3-6bf9-472d-9239-deaafe3f3491" providerId="ADAL" clId="{23B454EC-0121-4C58-A5CE-EA5078764DE7}" dt="2025-01-29T16:10:57.914" v="97" actId="47"/>
        <pc:sldMkLst>
          <pc:docMk/>
          <pc:sldMk cId="1571229269" sldId="529"/>
        </pc:sldMkLst>
      </pc:sldChg>
      <pc:sldChg chg="del">
        <pc:chgData name="MEINZ Kelly A * WRD" userId="b15a6ff3-6bf9-472d-9239-deaafe3f3491" providerId="ADAL" clId="{23B454EC-0121-4C58-A5CE-EA5078764DE7}" dt="2025-01-29T16:10:58.155" v="98" actId="47"/>
        <pc:sldMkLst>
          <pc:docMk/>
          <pc:sldMk cId="4044601783" sldId="530"/>
        </pc:sldMkLst>
      </pc:sldChg>
      <pc:sldChg chg="del">
        <pc:chgData name="MEINZ Kelly A * WRD" userId="b15a6ff3-6bf9-472d-9239-deaafe3f3491" providerId="ADAL" clId="{23B454EC-0121-4C58-A5CE-EA5078764DE7}" dt="2025-01-29T16:10:58.451" v="99" actId="47"/>
        <pc:sldMkLst>
          <pc:docMk/>
          <pc:sldMk cId="2892946957" sldId="531"/>
        </pc:sldMkLst>
      </pc:sldChg>
    </pc:docChg>
  </pc:docChgLst>
  <pc:docChgLst>
    <pc:chgData name="SPRIET Jason D * WRD" userId="S::jason.d.spriet@water.oregon.gov::49d6217d-d0eb-438a-8abc-50960141cbb1" providerId="AD" clId="Web-{B5192C68-85D0-B545-0153-6D6C1375F3D1}"/>
    <pc:docChg chg="sldOrd">
      <pc:chgData name="SPRIET Jason D * WRD" userId="S::jason.d.spriet@water.oregon.gov::49d6217d-d0eb-438a-8abc-50960141cbb1" providerId="AD" clId="Web-{B5192C68-85D0-B545-0153-6D6C1375F3D1}" dt="2025-03-05T18:14:27.122" v="0"/>
      <pc:docMkLst>
        <pc:docMk/>
      </pc:docMkLst>
      <pc:sldChg chg="ord">
        <pc:chgData name="SPRIET Jason D * WRD" userId="S::jason.d.spriet@water.oregon.gov::49d6217d-d0eb-438a-8abc-50960141cbb1" providerId="AD" clId="Web-{B5192C68-85D0-B545-0153-6D6C1375F3D1}" dt="2025-03-05T18:14:27.122" v="0"/>
        <pc:sldMkLst>
          <pc:docMk/>
          <pc:sldMk cId="3787950490" sldId="537"/>
        </pc:sldMkLst>
      </pc:sldChg>
    </pc:docChg>
  </pc:docChgLst>
  <pc:docChgLst>
    <pc:chgData name="SEYMOUR Timothy R * WRD" userId="72bcbb88-e132-4b3c-88fe-946a72a119ab" providerId="ADAL" clId="{3C326DB8-68AE-44D0-9CE0-6E797EC10FF8}"/>
    <pc:docChg chg="custSel modSld">
      <pc:chgData name="SEYMOUR Timothy R * WRD" userId="72bcbb88-e132-4b3c-88fe-946a72a119ab" providerId="ADAL" clId="{3C326DB8-68AE-44D0-9CE0-6E797EC10FF8}" dt="2025-03-04T22:25:59.383" v="70" actId="1076"/>
      <pc:docMkLst>
        <pc:docMk/>
      </pc:docMkLst>
      <pc:sldChg chg="addSp delSp modSp mod modClrScheme chgLayout">
        <pc:chgData name="SEYMOUR Timothy R * WRD" userId="72bcbb88-e132-4b3c-88fe-946a72a119ab" providerId="ADAL" clId="{3C326DB8-68AE-44D0-9CE0-6E797EC10FF8}" dt="2025-03-04T22:23:41.258" v="31" actId="1076"/>
        <pc:sldMkLst>
          <pc:docMk/>
          <pc:sldMk cId="3669508183" sldId="538"/>
        </pc:sldMkLst>
        <pc:spChg chg="mod ord">
          <ac:chgData name="SEYMOUR Timothy R * WRD" userId="72bcbb88-e132-4b3c-88fe-946a72a119ab" providerId="ADAL" clId="{3C326DB8-68AE-44D0-9CE0-6E797EC10FF8}" dt="2025-03-04T22:20:59.921" v="19" actId="700"/>
          <ac:spMkLst>
            <pc:docMk/>
            <pc:sldMk cId="3669508183" sldId="538"/>
            <ac:spMk id="2" creationId="{2823C18C-96DC-0593-FF11-BE3301B13022}"/>
          </ac:spMkLst>
        </pc:spChg>
        <pc:spChg chg="del">
          <ac:chgData name="SEYMOUR Timothy R * WRD" userId="72bcbb88-e132-4b3c-88fe-946a72a119ab" providerId="ADAL" clId="{3C326DB8-68AE-44D0-9CE0-6E797EC10FF8}" dt="2025-03-04T22:20:18.747" v="0" actId="700"/>
          <ac:spMkLst>
            <pc:docMk/>
            <pc:sldMk cId="3669508183" sldId="538"/>
            <ac:spMk id="3" creationId="{7B29D201-4753-857B-49C1-994ED57C23E1}"/>
          </ac:spMkLst>
        </pc:spChg>
        <pc:spChg chg="add del mod ord">
          <ac:chgData name="SEYMOUR Timothy R * WRD" userId="72bcbb88-e132-4b3c-88fe-946a72a119ab" providerId="ADAL" clId="{3C326DB8-68AE-44D0-9CE0-6E797EC10FF8}" dt="2025-03-04T22:22:35.335" v="21" actId="931"/>
          <ac:spMkLst>
            <pc:docMk/>
            <pc:sldMk cId="3669508183" sldId="538"/>
            <ac:spMk id="6" creationId="{91789B01-BDC2-E9FF-FC8C-E983D611F031}"/>
          </ac:spMkLst>
        </pc:spChg>
        <pc:spChg chg="add mod ord">
          <ac:chgData name="SEYMOUR Timothy R * WRD" userId="72bcbb88-e132-4b3c-88fe-946a72a119ab" providerId="ADAL" clId="{3C326DB8-68AE-44D0-9CE0-6E797EC10FF8}" dt="2025-03-04T22:20:59.921" v="19" actId="700"/>
          <ac:spMkLst>
            <pc:docMk/>
            <pc:sldMk cId="3669508183" sldId="538"/>
            <ac:spMk id="7" creationId="{202F383B-4272-5600-3A57-275FC47C5126}"/>
          </ac:spMkLst>
        </pc:spChg>
        <pc:picChg chg="add del mod">
          <ac:chgData name="SEYMOUR Timothy R * WRD" userId="72bcbb88-e132-4b3c-88fe-946a72a119ab" providerId="ADAL" clId="{3C326DB8-68AE-44D0-9CE0-6E797EC10FF8}" dt="2025-03-04T22:21:10.440" v="20" actId="478"/>
          <ac:picMkLst>
            <pc:docMk/>
            <pc:sldMk cId="3669508183" sldId="538"/>
            <ac:picMk id="5" creationId="{9DA695BF-DC62-8AD8-77D0-B5AEC3FE585D}"/>
          </ac:picMkLst>
        </pc:picChg>
        <pc:picChg chg="add mod">
          <ac:chgData name="SEYMOUR Timothy R * WRD" userId="72bcbb88-e132-4b3c-88fe-946a72a119ab" providerId="ADAL" clId="{3C326DB8-68AE-44D0-9CE0-6E797EC10FF8}" dt="2025-03-04T22:23:41.258" v="31" actId="1076"/>
          <ac:picMkLst>
            <pc:docMk/>
            <pc:sldMk cId="3669508183" sldId="538"/>
            <ac:picMk id="9" creationId="{B82E9A28-A2CF-A656-FFB3-38DD1D6ECFDB}"/>
          </ac:picMkLst>
        </pc:picChg>
      </pc:sldChg>
      <pc:sldChg chg="addSp delSp modSp mod modClrScheme chgLayout">
        <pc:chgData name="SEYMOUR Timothy R * WRD" userId="72bcbb88-e132-4b3c-88fe-946a72a119ab" providerId="ADAL" clId="{3C326DB8-68AE-44D0-9CE0-6E797EC10FF8}" dt="2025-03-04T22:25:59.383" v="70" actId="1076"/>
        <pc:sldMkLst>
          <pc:docMk/>
          <pc:sldMk cId="3779084842" sldId="539"/>
        </pc:sldMkLst>
        <pc:spChg chg="mod ord">
          <ac:chgData name="SEYMOUR Timothy R * WRD" userId="72bcbb88-e132-4b3c-88fe-946a72a119ab" providerId="ADAL" clId="{3C326DB8-68AE-44D0-9CE0-6E797EC10FF8}" dt="2025-03-04T22:24:57.463" v="60" actId="20577"/>
          <ac:spMkLst>
            <pc:docMk/>
            <pc:sldMk cId="3779084842" sldId="539"/>
            <ac:spMk id="2" creationId="{E2A0E344-3A36-557D-0BC8-804BCFF88D9E}"/>
          </ac:spMkLst>
        </pc:spChg>
        <pc:spChg chg="del mod ord">
          <ac:chgData name="SEYMOUR Timothy R * WRD" userId="72bcbb88-e132-4b3c-88fe-946a72a119ab" providerId="ADAL" clId="{3C326DB8-68AE-44D0-9CE0-6E797EC10FF8}" dt="2025-03-04T22:24:49.900" v="32" actId="700"/>
          <ac:spMkLst>
            <pc:docMk/>
            <pc:sldMk cId="3779084842" sldId="539"/>
            <ac:spMk id="3" creationId="{99B1E0A1-326F-EAC9-6086-194F77AF0347}"/>
          </ac:spMkLst>
        </pc:spChg>
        <pc:spChg chg="add del mod ord">
          <ac:chgData name="SEYMOUR Timothy R * WRD" userId="72bcbb88-e132-4b3c-88fe-946a72a119ab" providerId="ADAL" clId="{3C326DB8-68AE-44D0-9CE0-6E797EC10FF8}" dt="2025-03-04T22:25:21.599" v="61" actId="931"/>
          <ac:spMkLst>
            <pc:docMk/>
            <pc:sldMk cId="3779084842" sldId="539"/>
            <ac:spMk id="4" creationId="{8846F34C-238F-0519-E0AA-AF3DFE81A0BD}"/>
          </ac:spMkLst>
        </pc:spChg>
        <pc:spChg chg="add mod ord">
          <ac:chgData name="SEYMOUR Timothy R * WRD" userId="72bcbb88-e132-4b3c-88fe-946a72a119ab" providerId="ADAL" clId="{3C326DB8-68AE-44D0-9CE0-6E797EC10FF8}" dt="2025-03-04T22:24:49.900" v="32" actId="700"/>
          <ac:spMkLst>
            <pc:docMk/>
            <pc:sldMk cId="3779084842" sldId="539"/>
            <ac:spMk id="5" creationId="{12C5091B-8C41-EF5A-A584-0AEBBADBB1BA}"/>
          </ac:spMkLst>
        </pc:spChg>
        <pc:picChg chg="add mod">
          <ac:chgData name="SEYMOUR Timothy R * WRD" userId="72bcbb88-e132-4b3c-88fe-946a72a119ab" providerId="ADAL" clId="{3C326DB8-68AE-44D0-9CE0-6E797EC10FF8}" dt="2025-03-04T22:25:59.383" v="70" actId="1076"/>
          <ac:picMkLst>
            <pc:docMk/>
            <pc:sldMk cId="3779084842" sldId="539"/>
            <ac:picMk id="7" creationId="{32DEF0D2-8987-9EC9-6DAB-827CE71C41F1}"/>
          </ac:picMkLst>
        </pc:picChg>
      </pc:sldChg>
    </pc:docChg>
  </pc:docChgLst>
  <pc:docChgLst>
    <pc:chgData name="MEINZ Kelly A * WRD" userId="b15a6ff3-6bf9-472d-9239-deaafe3f3491" providerId="ADAL" clId="{3420DD8B-D7B8-46E0-A7CD-4EF243C01F95}"/>
    <pc:docChg chg="undo custSel addSld delSld modSld sldOrd delSection modSection">
      <pc:chgData name="MEINZ Kelly A * WRD" userId="b15a6ff3-6bf9-472d-9239-deaafe3f3491" providerId="ADAL" clId="{3420DD8B-D7B8-46E0-A7CD-4EF243C01F95}" dt="2025-03-05T16:49:46.966" v="18263" actId="20577"/>
      <pc:docMkLst>
        <pc:docMk/>
      </pc:docMkLst>
      <pc:sldChg chg="modSp mod">
        <pc:chgData name="MEINZ Kelly A * WRD" userId="b15a6ff3-6bf9-472d-9239-deaafe3f3491" providerId="ADAL" clId="{3420DD8B-D7B8-46E0-A7CD-4EF243C01F95}" dt="2025-02-26T19:27:08.441" v="9" actId="20577"/>
        <pc:sldMkLst>
          <pc:docMk/>
          <pc:sldMk cId="2886786297" sldId="279"/>
        </pc:sldMkLst>
        <pc:spChg chg="mod">
          <ac:chgData name="MEINZ Kelly A * WRD" userId="b15a6ff3-6bf9-472d-9239-deaafe3f3491" providerId="ADAL" clId="{3420DD8B-D7B8-46E0-A7CD-4EF243C01F95}" dt="2025-02-26T19:27:08.441" v="9" actId="20577"/>
          <ac:spMkLst>
            <pc:docMk/>
            <pc:sldMk cId="2886786297" sldId="279"/>
            <ac:spMk id="5" creationId="{70196611-85BC-34C2-02A3-8D4774E98450}"/>
          </ac:spMkLst>
        </pc:spChg>
      </pc:sldChg>
      <pc:sldChg chg="del ord">
        <pc:chgData name="MEINZ Kelly A * WRD" userId="b15a6ff3-6bf9-472d-9239-deaafe3f3491" providerId="ADAL" clId="{3420DD8B-D7B8-46E0-A7CD-4EF243C01F95}" dt="2025-02-28T16:49:14.006" v="4202" actId="2696"/>
        <pc:sldMkLst>
          <pc:docMk/>
          <pc:sldMk cId="2534243180" sldId="288"/>
        </pc:sldMkLst>
      </pc:sldChg>
      <pc:sldChg chg="modSp add mod">
        <pc:chgData name="MEINZ Kelly A * WRD" userId="b15a6ff3-6bf9-472d-9239-deaafe3f3491" providerId="ADAL" clId="{3420DD8B-D7B8-46E0-A7CD-4EF243C01F95}" dt="2025-03-04T18:57:37.999" v="14309" actId="20577"/>
        <pc:sldMkLst>
          <pc:docMk/>
          <pc:sldMk cId="563504492" sldId="290"/>
        </pc:sldMkLst>
        <pc:spChg chg="mod">
          <ac:chgData name="MEINZ Kelly A * WRD" userId="b15a6ff3-6bf9-472d-9239-deaafe3f3491" providerId="ADAL" clId="{3420DD8B-D7B8-46E0-A7CD-4EF243C01F95}" dt="2025-03-04T18:57:37.999" v="14309" actId="20577"/>
          <ac:spMkLst>
            <pc:docMk/>
            <pc:sldMk cId="563504492" sldId="290"/>
            <ac:spMk id="2" creationId="{0F04DB66-A05B-3816-53B0-129267913C45}"/>
          </ac:spMkLst>
        </pc:spChg>
      </pc:sldChg>
      <pc:sldChg chg="modSp add mod">
        <pc:chgData name="MEINZ Kelly A * WRD" userId="b15a6ff3-6bf9-472d-9239-deaafe3f3491" providerId="ADAL" clId="{3420DD8B-D7B8-46E0-A7CD-4EF243C01F95}" dt="2025-03-04T18:58:48.004" v="14315" actId="20577"/>
        <pc:sldMkLst>
          <pc:docMk/>
          <pc:sldMk cId="3235640349" sldId="291"/>
        </pc:sldMkLst>
        <pc:spChg chg="mod">
          <ac:chgData name="MEINZ Kelly A * WRD" userId="b15a6ff3-6bf9-472d-9239-deaafe3f3491" providerId="ADAL" clId="{3420DD8B-D7B8-46E0-A7CD-4EF243C01F95}" dt="2025-03-04T18:58:48.004" v="14315" actId="20577"/>
          <ac:spMkLst>
            <pc:docMk/>
            <pc:sldMk cId="3235640349" sldId="291"/>
            <ac:spMk id="2" creationId="{80DC078B-68AB-5AE0-22D5-33E91C1C1FEA}"/>
          </ac:spMkLst>
        </pc:spChg>
      </pc:sldChg>
      <pc:sldChg chg="modSp add mod">
        <pc:chgData name="MEINZ Kelly A * WRD" userId="b15a6ff3-6bf9-472d-9239-deaafe3f3491" providerId="ADAL" clId="{3420DD8B-D7B8-46E0-A7CD-4EF243C01F95}" dt="2025-03-04T18:59:01.944" v="14319" actId="20577"/>
        <pc:sldMkLst>
          <pc:docMk/>
          <pc:sldMk cId="1486199738" sldId="292"/>
        </pc:sldMkLst>
        <pc:spChg chg="mod">
          <ac:chgData name="MEINZ Kelly A * WRD" userId="b15a6ff3-6bf9-472d-9239-deaafe3f3491" providerId="ADAL" clId="{3420DD8B-D7B8-46E0-A7CD-4EF243C01F95}" dt="2025-03-04T18:59:01.944" v="14319" actId="20577"/>
          <ac:spMkLst>
            <pc:docMk/>
            <pc:sldMk cId="1486199738" sldId="292"/>
            <ac:spMk id="2" creationId="{80DC078B-68AB-5AE0-22D5-33E91C1C1FEA}"/>
          </ac:spMkLst>
        </pc:spChg>
      </pc:sldChg>
      <pc:sldChg chg="modSp mod">
        <pc:chgData name="MEINZ Kelly A * WRD" userId="b15a6ff3-6bf9-472d-9239-deaafe3f3491" providerId="ADAL" clId="{3420DD8B-D7B8-46E0-A7CD-4EF243C01F95}" dt="2025-03-04T18:59:15.411" v="14323" actId="20577"/>
        <pc:sldMkLst>
          <pc:docMk/>
          <pc:sldMk cId="1698815587" sldId="293"/>
        </pc:sldMkLst>
        <pc:spChg chg="mod">
          <ac:chgData name="MEINZ Kelly A * WRD" userId="b15a6ff3-6bf9-472d-9239-deaafe3f3491" providerId="ADAL" clId="{3420DD8B-D7B8-46E0-A7CD-4EF243C01F95}" dt="2025-03-04T18:59:15.411" v="14323" actId="20577"/>
          <ac:spMkLst>
            <pc:docMk/>
            <pc:sldMk cId="1698815587" sldId="293"/>
            <ac:spMk id="2" creationId="{22FBB1C8-5B57-8BEA-243F-68F9F4FE0C04}"/>
          </ac:spMkLst>
        </pc:spChg>
        <pc:graphicFrameChg chg="mod modGraphic">
          <ac:chgData name="MEINZ Kelly A * WRD" userId="b15a6ff3-6bf9-472d-9239-deaafe3f3491" providerId="ADAL" clId="{3420DD8B-D7B8-46E0-A7CD-4EF243C01F95}" dt="2025-02-26T21:18:57.969" v="190" actId="20577"/>
          <ac:graphicFrameMkLst>
            <pc:docMk/>
            <pc:sldMk cId="1698815587" sldId="293"/>
            <ac:graphicFrameMk id="4" creationId="{0E941379-DCCC-02C8-F1ED-E6C1362CC43F}"/>
          </ac:graphicFrameMkLst>
        </pc:graphicFrameChg>
      </pc:sldChg>
      <pc:sldChg chg="modSp del mod">
        <pc:chgData name="MEINZ Kelly A * WRD" userId="b15a6ff3-6bf9-472d-9239-deaafe3f3491" providerId="ADAL" clId="{3420DD8B-D7B8-46E0-A7CD-4EF243C01F95}" dt="2025-02-26T21:50:21.557" v="436" actId="2696"/>
        <pc:sldMkLst>
          <pc:docMk/>
          <pc:sldMk cId="938150942" sldId="372"/>
        </pc:sldMkLst>
        <pc:graphicFrameChg chg="modGraphic">
          <ac:chgData name="MEINZ Kelly A * WRD" userId="b15a6ff3-6bf9-472d-9239-deaafe3f3491" providerId="ADAL" clId="{3420DD8B-D7B8-46E0-A7CD-4EF243C01F95}" dt="2025-02-26T21:26:12.337" v="245" actId="20577"/>
          <ac:graphicFrameMkLst>
            <pc:docMk/>
            <pc:sldMk cId="938150942" sldId="372"/>
            <ac:graphicFrameMk id="7" creationId="{E9D380A1-1198-7A8F-4875-4F7F2C2CE920}"/>
          </ac:graphicFrameMkLst>
        </pc:graphicFrameChg>
      </pc:sldChg>
      <pc:sldChg chg="addSp delSp modSp mod">
        <pc:chgData name="MEINZ Kelly A * WRD" userId="b15a6ff3-6bf9-472d-9239-deaafe3f3491" providerId="ADAL" clId="{3420DD8B-D7B8-46E0-A7CD-4EF243C01F95}" dt="2025-02-27T16:00:36.181" v="2064" actId="20577"/>
        <pc:sldMkLst>
          <pc:docMk/>
          <pc:sldMk cId="13526322" sldId="373"/>
        </pc:sldMkLst>
        <pc:spChg chg="mod">
          <ac:chgData name="MEINZ Kelly A * WRD" userId="b15a6ff3-6bf9-472d-9239-deaafe3f3491" providerId="ADAL" clId="{3420DD8B-D7B8-46E0-A7CD-4EF243C01F95}" dt="2025-02-27T16:00:36.181" v="2064" actId="20577"/>
          <ac:spMkLst>
            <pc:docMk/>
            <pc:sldMk cId="13526322" sldId="373"/>
            <ac:spMk id="2" creationId="{63712D73-707E-8100-E525-50AB74ABA30D}"/>
          </ac:spMkLst>
        </pc:spChg>
        <pc:spChg chg="add del mod">
          <ac:chgData name="MEINZ Kelly A * WRD" userId="b15a6ff3-6bf9-472d-9239-deaafe3f3491" providerId="ADAL" clId="{3420DD8B-D7B8-46E0-A7CD-4EF243C01F95}" dt="2025-02-27T15:23:17.035" v="919"/>
          <ac:spMkLst>
            <pc:docMk/>
            <pc:sldMk cId="13526322" sldId="373"/>
            <ac:spMk id="5" creationId="{D67142FF-1396-904C-6C24-617FE7CF15BE}"/>
          </ac:spMkLst>
        </pc:spChg>
        <pc:spChg chg="add del mod">
          <ac:chgData name="MEINZ Kelly A * WRD" userId="b15a6ff3-6bf9-472d-9239-deaafe3f3491" providerId="ADAL" clId="{3420DD8B-D7B8-46E0-A7CD-4EF243C01F95}" dt="2025-02-27T15:28:22.927" v="1053"/>
          <ac:spMkLst>
            <pc:docMk/>
            <pc:sldMk cId="13526322" sldId="373"/>
            <ac:spMk id="9" creationId="{0EB2D240-A743-0F54-7317-D380206E2002}"/>
          </ac:spMkLst>
        </pc:spChg>
        <pc:graphicFrameChg chg="del">
          <ac:chgData name="MEINZ Kelly A * WRD" userId="b15a6ff3-6bf9-472d-9239-deaafe3f3491" providerId="ADAL" clId="{3420DD8B-D7B8-46E0-A7CD-4EF243C01F95}" dt="2025-02-27T15:22:55.906" v="915" actId="478"/>
          <ac:graphicFrameMkLst>
            <pc:docMk/>
            <pc:sldMk cId="13526322" sldId="373"/>
            <ac:graphicFrameMk id="4" creationId="{643D5FB2-FA01-CB70-49C5-E6A12DD25E08}"/>
          </ac:graphicFrameMkLst>
        </pc:graphicFrameChg>
        <pc:graphicFrameChg chg="add mod">
          <ac:chgData name="MEINZ Kelly A * WRD" userId="b15a6ff3-6bf9-472d-9239-deaafe3f3491" providerId="ADAL" clId="{3420DD8B-D7B8-46E0-A7CD-4EF243C01F95}" dt="2025-02-27T15:23:14.597" v="918"/>
          <ac:graphicFrameMkLst>
            <pc:docMk/>
            <pc:sldMk cId="13526322" sldId="373"/>
            <ac:graphicFrameMk id="6" creationId="{34EECF96-9166-E583-DC31-87A478F8A95D}"/>
          </ac:graphicFrameMkLst>
        </pc:graphicFrameChg>
        <pc:graphicFrameChg chg="add del mod modGraphic">
          <ac:chgData name="MEINZ Kelly A * WRD" userId="b15a6ff3-6bf9-472d-9239-deaafe3f3491" providerId="ADAL" clId="{3420DD8B-D7B8-46E0-A7CD-4EF243C01F95}" dt="2025-02-27T15:27:59.282" v="1049" actId="478"/>
          <ac:graphicFrameMkLst>
            <pc:docMk/>
            <pc:sldMk cId="13526322" sldId="373"/>
            <ac:graphicFrameMk id="7" creationId="{970A311D-8BCD-7C58-8AA3-F1A993D8B8D4}"/>
          </ac:graphicFrameMkLst>
        </pc:graphicFrameChg>
        <pc:graphicFrameChg chg="add mod">
          <ac:chgData name="MEINZ Kelly A * WRD" userId="b15a6ff3-6bf9-472d-9239-deaafe3f3491" providerId="ADAL" clId="{3420DD8B-D7B8-46E0-A7CD-4EF243C01F95}" dt="2025-02-27T15:28:20.571" v="1052"/>
          <ac:graphicFrameMkLst>
            <pc:docMk/>
            <pc:sldMk cId="13526322" sldId="373"/>
            <ac:graphicFrameMk id="10" creationId="{449F68D4-47EC-CE35-F087-C59FFDB80196}"/>
          </ac:graphicFrameMkLst>
        </pc:graphicFrameChg>
        <pc:graphicFrameChg chg="add mod modGraphic">
          <ac:chgData name="MEINZ Kelly A * WRD" userId="b15a6ff3-6bf9-472d-9239-deaafe3f3491" providerId="ADAL" clId="{3420DD8B-D7B8-46E0-A7CD-4EF243C01F95}" dt="2025-02-27T16:00:32.604" v="2062" actId="20577"/>
          <ac:graphicFrameMkLst>
            <pc:docMk/>
            <pc:sldMk cId="13526322" sldId="373"/>
            <ac:graphicFrameMk id="11" creationId="{BBA8A3A7-6372-FFA3-2508-9AEA0A7F0061}"/>
          </ac:graphicFrameMkLst>
        </pc:graphicFrameChg>
      </pc:sldChg>
      <pc:sldChg chg="del">
        <pc:chgData name="MEINZ Kelly A * WRD" userId="b15a6ff3-6bf9-472d-9239-deaafe3f3491" providerId="ADAL" clId="{3420DD8B-D7B8-46E0-A7CD-4EF243C01F95}" dt="2025-02-26T21:50:17.604" v="435" actId="2696"/>
        <pc:sldMkLst>
          <pc:docMk/>
          <pc:sldMk cId="3653268957" sldId="374"/>
        </pc:sldMkLst>
      </pc:sldChg>
      <pc:sldChg chg="del">
        <pc:chgData name="MEINZ Kelly A * WRD" userId="b15a6ff3-6bf9-472d-9239-deaafe3f3491" providerId="ADAL" clId="{3420DD8B-D7B8-46E0-A7CD-4EF243C01F95}" dt="2025-02-26T21:53:57.849" v="540" actId="2696"/>
        <pc:sldMkLst>
          <pc:docMk/>
          <pc:sldMk cId="1288163343" sldId="375"/>
        </pc:sldMkLst>
      </pc:sldChg>
      <pc:sldChg chg="modSp mod">
        <pc:chgData name="MEINZ Kelly A * WRD" userId="b15a6ff3-6bf9-472d-9239-deaafe3f3491" providerId="ADAL" clId="{3420DD8B-D7B8-46E0-A7CD-4EF243C01F95}" dt="2025-02-27T15:57:49.422" v="2046" actId="20577"/>
        <pc:sldMkLst>
          <pc:docMk/>
          <pc:sldMk cId="2190518656" sldId="376"/>
        </pc:sldMkLst>
        <pc:spChg chg="mod">
          <ac:chgData name="MEINZ Kelly A * WRD" userId="b15a6ff3-6bf9-472d-9239-deaafe3f3491" providerId="ADAL" clId="{3420DD8B-D7B8-46E0-A7CD-4EF243C01F95}" dt="2025-02-27T15:57:49.422" v="2046" actId="20577"/>
          <ac:spMkLst>
            <pc:docMk/>
            <pc:sldMk cId="2190518656" sldId="376"/>
            <ac:spMk id="4" creationId="{427783C0-34A9-8DE2-A321-0783370B220D}"/>
          </ac:spMkLst>
        </pc:spChg>
      </pc:sldChg>
      <pc:sldChg chg="modSp mod">
        <pc:chgData name="MEINZ Kelly A * WRD" userId="b15a6ff3-6bf9-472d-9239-deaafe3f3491" providerId="ADAL" clId="{3420DD8B-D7B8-46E0-A7CD-4EF243C01F95}" dt="2025-02-27T15:57:06.599" v="2042" actId="20577"/>
        <pc:sldMkLst>
          <pc:docMk/>
          <pc:sldMk cId="2916683485" sldId="378"/>
        </pc:sldMkLst>
        <pc:spChg chg="mod">
          <ac:chgData name="MEINZ Kelly A * WRD" userId="b15a6ff3-6bf9-472d-9239-deaafe3f3491" providerId="ADAL" clId="{3420DD8B-D7B8-46E0-A7CD-4EF243C01F95}" dt="2025-02-27T15:57:06.599" v="2042" actId="20577"/>
          <ac:spMkLst>
            <pc:docMk/>
            <pc:sldMk cId="2916683485" sldId="378"/>
            <ac:spMk id="4" creationId="{427783C0-34A9-8DE2-A321-0783370B220D}"/>
          </ac:spMkLst>
        </pc:spChg>
      </pc:sldChg>
      <pc:sldChg chg="modSp mod">
        <pc:chgData name="MEINZ Kelly A * WRD" userId="b15a6ff3-6bf9-472d-9239-deaafe3f3491" providerId="ADAL" clId="{3420DD8B-D7B8-46E0-A7CD-4EF243C01F95}" dt="2025-02-28T17:10:41.471" v="4580" actId="20577"/>
        <pc:sldMkLst>
          <pc:docMk/>
          <pc:sldMk cId="232254724" sldId="379"/>
        </pc:sldMkLst>
        <pc:spChg chg="mod">
          <ac:chgData name="MEINZ Kelly A * WRD" userId="b15a6ff3-6bf9-472d-9239-deaafe3f3491" providerId="ADAL" clId="{3420DD8B-D7B8-46E0-A7CD-4EF243C01F95}" dt="2025-02-26T21:53:29.215" v="537" actId="20577"/>
          <ac:spMkLst>
            <pc:docMk/>
            <pc:sldMk cId="232254724" sldId="379"/>
            <ac:spMk id="2" creationId="{19844D9E-E7BF-CC7B-19E9-59143EFAE186}"/>
          </ac:spMkLst>
        </pc:spChg>
        <pc:spChg chg="mod">
          <ac:chgData name="MEINZ Kelly A * WRD" userId="b15a6ff3-6bf9-472d-9239-deaafe3f3491" providerId="ADAL" clId="{3420DD8B-D7B8-46E0-A7CD-4EF243C01F95}" dt="2025-02-28T17:10:41.471" v="4580" actId="20577"/>
          <ac:spMkLst>
            <pc:docMk/>
            <pc:sldMk cId="232254724" sldId="379"/>
            <ac:spMk id="3" creationId="{30DF93BF-E958-AEEC-8246-8F807AD96771}"/>
          </ac:spMkLst>
        </pc:spChg>
      </pc:sldChg>
      <pc:sldChg chg="del">
        <pc:chgData name="MEINZ Kelly A * WRD" userId="b15a6ff3-6bf9-472d-9239-deaafe3f3491" providerId="ADAL" clId="{3420DD8B-D7B8-46E0-A7CD-4EF243C01F95}" dt="2025-02-26T21:57:23.593" v="594" actId="2696"/>
        <pc:sldMkLst>
          <pc:docMk/>
          <pc:sldMk cId="3203119038" sldId="380"/>
        </pc:sldMkLst>
      </pc:sldChg>
      <pc:sldChg chg="modSp mod">
        <pc:chgData name="MEINZ Kelly A * WRD" userId="b15a6ff3-6bf9-472d-9239-deaafe3f3491" providerId="ADAL" clId="{3420DD8B-D7B8-46E0-A7CD-4EF243C01F95}" dt="2025-02-28T17:15:00.943" v="4675" actId="20577"/>
        <pc:sldMkLst>
          <pc:docMk/>
          <pc:sldMk cId="1836079936" sldId="413"/>
        </pc:sldMkLst>
        <pc:spChg chg="mod">
          <ac:chgData name="MEINZ Kelly A * WRD" userId="b15a6ff3-6bf9-472d-9239-deaafe3f3491" providerId="ADAL" clId="{3420DD8B-D7B8-46E0-A7CD-4EF243C01F95}" dt="2025-02-28T17:15:00.943" v="4675" actId="20577"/>
          <ac:spMkLst>
            <pc:docMk/>
            <pc:sldMk cId="1836079936" sldId="413"/>
            <ac:spMk id="3" creationId="{FD7A5533-A580-A9A7-5693-026FCBC32F41}"/>
          </ac:spMkLst>
        </pc:spChg>
      </pc:sldChg>
      <pc:sldChg chg="modSp mod">
        <pc:chgData name="MEINZ Kelly A * WRD" userId="b15a6ff3-6bf9-472d-9239-deaafe3f3491" providerId="ADAL" clId="{3420DD8B-D7B8-46E0-A7CD-4EF243C01F95}" dt="2025-02-28T18:26:24.661" v="5463" actId="20577"/>
        <pc:sldMkLst>
          <pc:docMk/>
          <pc:sldMk cId="1566497046" sldId="414"/>
        </pc:sldMkLst>
        <pc:spChg chg="mod">
          <ac:chgData name="MEINZ Kelly A * WRD" userId="b15a6ff3-6bf9-472d-9239-deaafe3f3491" providerId="ADAL" clId="{3420DD8B-D7B8-46E0-A7CD-4EF243C01F95}" dt="2025-02-28T18:26:24.661" v="5463" actId="20577"/>
          <ac:spMkLst>
            <pc:docMk/>
            <pc:sldMk cId="1566497046" sldId="414"/>
            <ac:spMk id="2" creationId="{3E18E93E-D099-9BCF-2FFB-2BA941E68905}"/>
          </ac:spMkLst>
        </pc:spChg>
      </pc:sldChg>
      <pc:sldChg chg="modSp mod">
        <pc:chgData name="MEINZ Kelly A * WRD" userId="b15a6ff3-6bf9-472d-9239-deaafe3f3491" providerId="ADAL" clId="{3420DD8B-D7B8-46E0-A7CD-4EF243C01F95}" dt="2025-03-05T16:30:40.467" v="17816" actId="403"/>
        <pc:sldMkLst>
          <pc:docMk/>
          <pc:sldMk cId="1838394842" sldId="415"/>
        </pc:sldMkLst>
        <pc:spChg chg="mod">
          <ac:chgData name="MEINZ Kelly A * WRD" userId="b15a6ff3-6bf9-472d-9239-deaafe3f3491" providerId="ADAL" clId="{3420DD8B-D7B8-46E0-A7CD-4EF243C01F95}" dt="2025-03-05T16:30:40.467" v="17816" actId="403"/>
          <ac:spMkLst>
            <pc:docMk/>
            <pc:sldMk cId="1838394842" sldId="415"/>
            <ac:spMk id="3" creationId="{AA65F1F9-A777-E3D8-DC1D-F26B3067F786}"/>
          </ac:spMkLst>
        </pc:spChg>
      </pc:sldChg>
      <pc:sldChg chg="modSp mod">
        <pc:chgData name="MEINZ Kelly A * WRD" userId="b15a6ff3-6bf9-472d-9239-deaafe3f3491" providerId="ADAL" clId="{3420DD8B-D7B8-46E0-A7CD-4EF243C01F95}" dt="2025-02-28T17:17:17.601" v="4799" actId="5793"/>
        <pc:sldMkLst>
          <pc:docMk/>
          <pc:sldMk cId="1423185825" sldId="416"/>
        </pc:sldMkLst>
        <pc:spChg chg="mod">
          <ac:chgData name="MEINZ Kelly A * WRD" userId="b15a6ff3-6bf9-472d-9239-deaafe3f3491" providerId="ADAL" clId="{3420DD8B-D7B8-46E0-A7CD-4EF243C01F95}" dt="2025-02-28T17:17:17.601" v="4799" actId="5793"/>
          <ac:spMkLst>
            <pc:docMk/>
            <pc:sldMk cId="1423185825" sldId="416"/>
            <ac:spMk id="3" creationId="{1E91C90D-3DFD-F605-67B1-23BDDC4994D0}"/>
          </ac:spMkLst>
        </pc:spChg>
      </pc:sldChg>
      <pc:sldChg chg="modSp mod">
        <pc:chgData name="MEINZ Kelly A * WRD" userId="b15a6ff3-6bf9-472d-9239-deaafe3f3491" providerId="ADAL" clId="{3420DD8B-D7B8-46E0-A7CD-4EF243C01F95}" dt="2025-02-27T15:58:04.621" v="2050" actId="20577"/>
        <pc:sldMkLst>
          <pc:docMk/>
          <pc:sldMk cId="3194509636" sldId="417"/>
        </pc:sldMkLst>
        <pc:spChg chg="mod">
          <ac:chgData name="MEINZ Kelly A * WRD" userId="b15a6ff3-6bf9-472d-9239-deaafe3f3491" providerId="ADAL" clId="{3420DD8B-D7B8-46E0-A7CD-4EF243C01F95}" dt="2025-02-27T15:58:04.621" v="2050" actId="20577"/>
          <ac:spMkLst>
            <pc:docMk/>
            <pc:sldMk cId="3194509636" sldId="417"/>
            <ac:spMk id="2" creationId="{3E146B25-4AF4-50EC-82CA-CCF256F77397}"/>
          </ac:spMkLst>
        </pc:spChg>
      </pc:sldChg>
      <pc:sldChg chg="addSp delSp modSp mod">
        <pc:chgData name="MEINZ Kelly A * WRD" userId="b15a6ff3-6bf9-472d-9239-deaafe3f3491" providerId="ADAL" clId="{3420DD8B-D7B8-46E0-A7CD-4EF243C01F95}" dt="2025-02-27T16:03:17.875" v="2089" actId="14100"/>
        <pc:sldMkLst>
          <pc:docMk/>
          <pc:sldMk cId="2725474850" sldId="418"/>
        </pc:sldMkLst>
        <pc:spChg chg="add del mod">
          <ac:chgData name="MEINZ Kelly A * WRD" userId="b15a6ff3-6bf9-472d-9239-deaafe3f3491" providerId="ADAL" clId="{3420DD8B-D7B8-46E0-A7CD-4EF243C01F95}" dt="2025-02-27T15:59:34.962" v="2056"/>
          <ac:spMkLst>
            <pc:docMk/>
            <pc:sldMk cId="2725474850" sldId="418"/>
            <ac:spMk id="4" creationId="{70D909E9-D22A-DB6B-6AD9-45816727D353}"/>
          </ac:spMkLst>
        </pc:spChg>
        <pc:spChg chg="add del mod">
          <ac:chgData name="MEINZ Kelly A * WRD" userId="b15a6ff3-6bf9-472d-9239-deaafe3f3491" providerId="ADAL" clId="{3420DD8B-D7B8-46E0-A7CD-4EF243C01F95}" dt="2025-02-27T16:01:19.823" v="2067"/>
          <ac:spMkLst>
            <pc:docMk/>
            <pc:sldMk cId="2725474850" sldId="418"/>
            <ac:spMk id="9" creationId="{13BC01DC-2C3B-4A53-95D3-D6FC6E31BB0E}"/>
          </ac:spMkLst>
        </pc:spChg>
        <pc:graphicFrameChg chg="del modGraphic">
          <ac:chgData name="MEINZ Kelly A * WRD" userId="b15a6ff3-6bf9-472d-9239-deaafe3f3491" providerId="ADAL" clId="{3420DD8B-D7B8-46E0-A7CD-4EF243C01F95}" dt="2025-02-27T15:58:45.198" v="2053" actId="478"/>
          <ac:graphicFrameMkLst>
            <pc:docMk/>
            <pc:sldMk cId="2725474850" sldId="418"/>
            <ac:graphicFrameMk id="5" creationId="{5387F9DC-4BB0-B50E-09D8-E6FFCF22D9D6}"/>
          </ac:graphicFrameMkLst>
        </pc:graphicFrameChg>
        <pc:graphicFrameChg chg="add mod">
          <ac:chgData name="MEINZ Kelly A * WRD" userId="b15a6ff3-6bf9-472d-9239-deaafe3f3491" providerId="ADAL" clId="{3420DD8B-D7B8-46E0-A7CD-4EF243C01F95}" dt="2025-02-27T15:59:27.774" v="2055"/>
          <ac:graphicFrameMkLst>
            <pc:docMk/>
            <pc:sldMk cId="2725474850" sldId="418"/>
            <ac:graphicFrameMk id="6" creationId="{B75F4D04-F439-DDBB-2F62-AB3123E9E107}"/>
          </ac:graphicFrameMkLst>
        </pc:graphicFrameChg>
        <pc:graphicFrameChg chg="add del mod">
          <ac:chgData name="MEINZ Kelly A * WRD" userId="b15a6ff3-6bf9-472d-9239-deaafe3f3491" providerId="ADAL" clId="{3420DD8B-D7B8-46E0-A7CD-4EF243C01F95}" dt="2025-02-27T16:01:09.188" v="2065" actId="478"/>
          <ac:graphicFrameMkLst>
            <pc:docMk/>
            <pc:sldMk cId="2725474850" sldId="418"/>
            <ac:graphicFrameMk id="7" creationId="{B1FBA922-6BA7-DD7B-7718-46B29A8EE4A9}"/>
          </ac:graphicFrameMkLst>
        </pc:graphicFrameChg>
        <pc:graphicFrameChg chg="add mod modGraphic">
          <ac:chgData name="MEINZ Kelly A * WRD" userId="b15a6ff3-6bf9-472d-9239-deaafe3f3491" providerId="ADAL" clId="{3420DD8B-D7B8-46E0-A7CD-4EF243C01F95}" dt="2025-02-27T16:03:17.875" v="2089" actId="14100"/>
          <ac:graphicFrameMkLst>
            <pc:docMk/>
            <pc:sldMk cId="2725474850" sldId="418"/>
            <ac:graphicFrameMk id="10" creationId="{57C050DF-9DC8-CEF3-F174-9024DACC10C6}"/>
          </ac:graphicFrameMkLst>
        </pc:graphicFrameChg>
      </pc:sldChg>
      <pc:sldChg chg="modSp mod">
        <pc:chgData name="MEINZ Kelly A * WRD" userId="b15a6ff3-6bf9-472d-9239-deaafe3f3491" providerId="ADAL" clId="{3420DD8B-D7B8-46E0-A7CD-4EF243C01F95}" dt="2025-02-28T17:17:55.228" v="4800"/>
        <pc:sldMkLst>
          <pc:docMk/>
          <pc:sldMk cId="1701586247" sldId="419"/>
        </pc:sldMkLst>
        <pc:spChg chg="mod">
          <ac:chgData name="MEINZ Kelly A * WRD" userId="b15a6ff3-6bf9-472d-9239-deaafe3f3491" providerId="ADAL" clId="{3420DD8B-D7B8-46E0-A7CD-4EF243C01F95}" dt="2025-02-28T17:17:55.228" v="4800"/>
          <ac:spMkLst>
            <pc:docMk/>
            <pc:sldMk cId="1701586247" sldId="419"/>
            <ac:spMk id="3" creationId="{D2001781-9BF3-4EB6-A29B-F3F40CB79A25}"/>
          </ac:spMkLst>
        </pc:spChg>
      </pc:sldChg>
      <pc:sldChg chg="modSp mod">
        <pc:chgData name="MEINZ Kelly A * WRD" userId="b15a6ff3-6bf9-472d-9239-deaafe3f3491" providerId="ADAL" clId="{3420DD8B-D7B8-46E0-A7CD-4EF243C01F95}" dt="2025-02-27T16:06:06.569" v="2164" actId="20577"/>
        <pc:sldMkLst>
          <pc:docMk/>
          <pc:sldMk cId="4287353204" sldId="420"/>
        </pc:sldMkLst>
        <pc:spChg chg="mod">
          <ac:chgData name="MEINZ Kelly A * WRD" userId="b15a6ff3-6bf9-472d-9239-deaafe3f3491" providerId="ADAL" clId="{3420DD8B-D7B8-46E0-A7CD-4EF243C01F95}" dt="2025-02-27T16:06:06.569" v="2164" actId="20577"/>
          <ac:spMkLst>
            <pc:docMk/>
            <pc:sldMk cId="4287353204" sldId="420"/>
            <ac:spMk id="3" creationId="{AA65F1F9-A777-E3D8-DC1D-F26B3067F786}"/>
          </ac:spMkLst>
        </pc:spChg>
      </pc:sldChg>
      <pc:sldChg chg="modSp mod">
        <pc:chgData name="MEINZ Kelly A * WRD" userId="b15a6ff3-6bf9-472d-9239-deaafe3f3491" providerId="ADAL" clId="{3420DD8B-D7B8-46E0-A7CD-4EF243C01F95}" dt="2025-02-27T16:06:24.257" v="2167" actId="20577"/>
        <pc:sldMkLst>
          <pc:docMk/>
          <pc:sldMk cId="2299981822" sldId="421"/>
        </pc:sldMkLst>
        <pc:spChg chg="mod">
          <ac:chgData name="MEINZ Kelly A * WRD" userId="b15a6ff3-6bf9-472d-9239-deaafe3f3491" providerId="ADAL" clId="{3420DD8B-D7B8-46E0-A7CD-4EF243C01F95}" dt="2025-02-27T16:06:24.257" v="2167" actId="20577"/>
          <ac:spMkLst>
            <pc:docMk/>
            <pc:sldMk cId="2299981822" sldId="421"/>
            <ac:spMk id="2" creationId="{76C4A25F-851F-0E69-114E-C8A50E2F74E0}"/>
          </ac:spMkLst>
        </pc:spChg>
      </pc:sldChg>
      <pc:sldChg chg="addSp delSp modSp mod">
        <pc:chgData name="MEINZ Kelly A * WRD" userId="b15a6ff3-6bf9-472d-9239-deaafe3f3491" providerId="ADAL" clId="{3420DD8B-D7B8-46E0-A7CD-4EF243C01F95}" dt="2025-02-27T16:09:26.208" v="2198" actId="14100"/>
        <pc:sldMkLst>
          <pc:docMk/>
          <pc:sldMk cId="1089552613" sldId="422"/>
        </pc:sldMkLst>
        <pc:spChg chg="mod">
          <ac:chgData name="MEINZ Kelly A * WRD" userId="b15a6ff3-6bf9-472d-9239-deaafe3f3491" providerId="ADAL" clId="{3420DD8B-D7B8-46E0-A7CD-4EF243C01F95}" dt="2025-02-27T16:09:07.529" v="2196" actId="242"/>
          <ac:spMkLst>
            <pc:docMk/>
            <pc:sldMk cId="1089552613" sldId="422"/>
            <ac:spMk id="2" creationId="{D4EA95E7-8CF1-DC42-1D84-500D4D88485F}"/>
          </ac:spMkLst>
        </pc:spChg>
        <pc:spChg chg="add del mod">
          <ac:chgData name="MEINZ Kelly A * WRD" userId="b15a6ff3-6bf9-472d-9239-deaafe3f3491" providerId="ADAL" clId="{3420DD8B-D7B8-46E0-A7CD-4EF243C01F95}" dt="2025-02-27T16:06:49.553" v="2172"/>
          <ac:spMkLst>
            <pc:docMk/>
            <pc:sldMk cId="1089552613" sldId="422"/>
            <ac:spMk id="4" creationId="{CB3124D6-D9F1-8AB8-9FD6-060179FF3FB2}"/>
          </ac:spMkLst>
        </pc:spChg>
        <pc:graphicFrameChg chg="add mod">
          <ac:chgData name="MEINZ Kelly A * WRD" userId="b15a6ff3-6bf9-472d-9239-deaafe3f3491" providerId="ADAL" clId="{3420DD8B-D7B8-46E0-A7CD-4EF243C01F95}" dt="2025-02-27T16:06:46.993" v="2171"/>
          <ac:graphicFrameMkLst>
            <pc:docMk/>
            <pc:sldMk cId="1089552613" sldId="422"/>
            <ac:graphicFrameMk id="5" creationId="{6808FC45-0F71-B7A5-61E3-6FDEBD9837A1}"/>
          </ac:graphicFrameMkLst>
        </pc:graphicFrameChg>
        <pc:graphicFrameChg chg="add mod modGraphic">
          <ac:chgData name="MEINZ Kelly A * WRD" userId="b15a6ff3-6bf9-472d-9239-deaafe3f3491" providerId="ADAL" clId="{3420DD8B-D7B8-46E0-A7CD-4EF243C01F95}" dt="2025-02-27T16:09:26.208" v="2198" actId="14100"/>
          <ac:graphicFrameMkLst>
            <pc:docMk/>
            <pc:sldMk cId="1089552613" sldId="422"/>
            <ac:graphicFrameMk id="6" creationId="{D0CCFA0A-0160-09EC-D37E-B1882F68DD82}"/>
          </ac:graphicFrameMkLst>
        </pc:graphicFrameChg>
        <pc:graphicFrameChg chg="del">
          <ac:chgData name="MEINZ Kelly A * WRD" userId="b15a6ff3-6bf9-472d-9239-deaafe3f3491" providerId="ADAL" clId="{3420DD8B-D7B8-46E0-A7CD-4EF243C01F95}" dt="2025-02-27T16:06:41.726" v="2168" actId="478"/>
          <ac:graphicFrameMkLst>
            <pc:docMk/>
            <pc:sldMk cId="1089552613" sldId="422"/>
            <ac:graphicFrameMk id="7" creationId="{BA89D186-7751-8C9E-303C-F21C40D974D7}"/>
          </ac:graphicFrameMkLst>
        </pc:graphicFrameChg>
      </pc:sldChg>
      <pc:sldChg chg="del">
        <pc:chgData name="MEINZ Kelly A * WRD" userId="b15a6ff3-6bf9-472d-9239-deaafe3f3491" providerId="ADAL" clId="{3420DD8B-D7B8-46E0-A7CD-4EF243C01F95}" dt="2025-02-27T16:12:15.076" v="2199" actId="2696"/>
        <pc:sldMkLst>
          <pc:docMk/>
          <pc:sldMk cId="1914952690" sldId="423"/>
        </pc:sldMkLst>
      </pc:sldChg>
      <pc:sldChg chg="del">
        <pc:chgData name="MEINZ Kelly A * WRD" userId="b15a6ff3-6bf9-472d-9239-deaafe3f3491" providerId="ADAL" clId="{3420DD8B-D7B8-46E0-A7CD-4EF243C01F95}" dt="2025-02-27T16:12:19.691" v="2200" actId="2696"/>
        <pc:sldMkLst>
          <pc:docMk/>
          <pc:sldMk cId="2892828803" sldId="425"/>
        </pc:sldMkLst>
      </pc:sldChg>
      <pc:sldChg chg="modSp mod">
        <pc:chgData name="MEINZ Kelly A * WRD" userId="b15a6ff3-6bf9-472d-9239-deaafe3f3491" providerId="ADAL" clId="{3420DD8B-D7B8-46E0-A7CD-4EF243C01F95}" dt="2025-02-27T16:32:54.349" v="2742" actId="20577"/>
        <pc:sldMkLst>
          <pc:docMk/>
          <pc:sldMk cId="3060907028" sldId="426"/>
        </pc:sldMkLst>
        <pc:spChg chg="mod">
          <ac:chgData name="MEINZ Kelly A * WRD" userId="b15a6ff3-6bf9-472d-9239-deaafe3f3491" providerId="ADAL" clId="{3420DD8B-D7B8-46E0-A7CD-4EF243C01F95}" dt="2025-02-27T16:32:54.349" v="2742" actId="20577"/>
          <ac:spMkLst>
            <pc:docMk/>
            <pc:sldMk cId="3060907028" sldId="426"/>
            <ac:spMk id="2" creationId="{DFE6DF1D-9344-16D0-25DC-8B91124FC76E}"/>
          </ac:spMkLst>
        </pc:spChg>
      </pc:sldChg>
      <pc:sldChg chg="del">
        <pc:chgData name="MEINZ Kelly A * WRD" userId="b15a6ff3-6bf9-472d-9239-deaafe3f3491" providerId="ADAL" clId="{3420DD8B-D7B8-46E0-A7CD-4EF243C01F95}" dt="2025-02-27T16:21:35.039" v="2555" actId="2696"/>
        <pc:sldMkLst>
          <pc:docMk/>
          <pc:sldMk cId="787822121" sldId="427"/>
        </pc:sldMkLst>
      </pc:sldChg>
      <pc:sldChg chg="modSp mod">
        <pc:chgData name="MEINZ Kelly A * WRD" userId="b15a6ff3-6bf9-472d-9239-deaafe3f3491" providerId="ADAL" clId="{3420DD8B-D7B8-46E0-A7CD-4EF243C01F95}" dt="2025-02-28T17:19:18.059" v="4802"/>
        <pc:sldMkLst>
          <pc:docMk/>
          <pc:sldMk cId="2107618735" sldId="428"/>
        </pc:sldMkLst>
        <pc:spChg chg="mod">
          <ac:chgData name="MEINZ Kelly A * WRD" userId="b15a6ff3-6bf9-472d-9239-deaafe3f3491" providerId="ADAL" clId="{3420DD8B-D7B8-46E0-A7CD-4EF243C01F95}" dt="2025-02-28T17:19:18.059" v="4802"/>
          <ac:spMkLst>
            <pc:docMk/>
            <pc:sldMk cId="2107618735" sldId="428"/>
            <ac:spMk id="3" creationId="{D2001781-9BF3-4EB6-A29B-F3F40CB79A25}"/>
          </ac:spMkLst>
        </pc:spChg>
      </pc:sldChg>
      <pc:sldChg chg="addSp delSp modSp del mod">
        <pc:chgData name="MEINZ Kelly A * WRD" userId="b15a6ff3-6bf9-472d-9239-deaafe3f3491" providerId="ADAL" clId="{3420DD8B-D7B8-46E0-A7CD-4EF243C01F95}" dt="2025-02-27T16:23:58.451" v="2563" actId="2696"/>
        <pc:sldMkLst>
          <pc:docMk/>
          <pc:sldMk cId="2460317777" sldId="429"/>
        </pc:sldMkLst>
        <pc:spChg chg="add del mod">
          <ac:chgData name="MEINZ Kelly A * WRD" userId="b15a6ff3-6bf9-472d-9239-deaafe3f3491" providerId="ADAL" clId="{3420DD8B-D7B8-46E0-A7CD-4EF243C01F95}" dt="2025-02-27T16:23:50.662" v="2561"/>
          <ac:spMkLst>
            <pc:docMk/>
            <pc:sldMk cId="2460317777" sldId="429"/>
            <ac:spMk id="5" creationId="{927BFD60-5FEB-2B56-4040-F7CD3C25AC91}"/>
          </ac:spMkLst>
        </pc:spChg>
        <pc:graphicFrameChg chg="del">
          <ac:chgData name="MEINZ Kelly A * WRD" userId="b15a6ff3-6bf9-472d-9239-deaafe3f3491" providerId="ADAL" clId="{3420DD8B-D7B8-46E0-A7CD-4EF243C01F95}" dt="2025-02-27T16:23:44.705" v="2559" actId="478"/>
          <ac:graphicFrameMkLst>
            <pc:docMk/>
            <pc:sldMk cId="2460317777" sldId="429"/>
            <ac:graphicFrameMk id="4" creationId="{255A9D80-8E9F-9790-2E79-074681EF5F9E}"/>
          </ac:graphicFrameMkLst>
        </pc:graphicFrameChg>
        <pc:graphicFrameChg chg="add mod modGraphic">
          <ac:chgData name="MEINZ Kelly A * WRD" userId="b15a6ff3-6bf9-472d-9239-deaafe3f3491" providerId="ADAL" clId="{3420DD8B-D7B8-46E0-A7CD-4EF243C01F95}" dt="2025-02-27T16:23:55.573" v="2562" actId="14100"/>
          <ac:graphicFrameMkLst>
            <pc:docMk/>
            <pc:sldMk cId="2460317777" sldId="429"/>
            <ac:graphicFrameMk id="6" creationId="{C987444B-9670-B095-2DCD-E2827685C185}"/>
          </ac:graphicFrameMkLst>
        </pc:graphicFrameChg>
      </pc:sldChg>
      <pc:sldChg chg="modSp mod">
        <pc:chgData name="MEINZ Kelly A * WRD" userId="b15a6ff3-6bf9-472d-9239-deaafe3f3491" providerId="ADAL" clId="{3420DD8B-D7B8-46E0-A7CD-4EF243C01F95}" dt="2025-02-27T16:32:07.180" v="2739" actId="20577"/>
        <pc:sldMkLst>
          <pc:docMk/>
          <pc:sldMk cId="2845952993" sldId="430"/>
        </pc:sldMkLst>
        <pc:spChg chg="mod">
          <ac:chgData name="MEINZ Kelly A * WRD" userId="b15a6ff3-6bf9-472d-9239-deaafe3f3491" providerId="ADAL" clId="{3420DD8B-D7B8-46E0-A7CD-4EF243C01F95}" dt="2025-02-27T16:32:07.180" v="2739" actId="20577"/>
          <ac:spMkLst>
            <pc:docMk/>
            <pc:sldMk cId="2845952993" sldId="430"/>
            <ac:spMk id="3" creationId="{AA65F1F9-A777-E3D8-DC1D-F26B3067F786}"/>
          </ac:spMkLst>
        </pc:spChg>
      </pc:sldChg>
      <pc:sldChg chg="modSp del mod">
        <pc:chgData name="MEINZ Kelly A * WRD" userId="b15a6ff3-6bf9-472d-9239-deaafe3f3491" providerId="ADAL" clId="{3420DD8B-D7B8-46E0-A7CD-4EF243C01F95}" dt="2025-02-28T17:22:30.145" v="4811" actId="2696"/>
        <pc:sldMkLst>
          <pc:docMk/>
          <pc:sldMk cId="2279384896" sldId="431"/>
        </pc:sldMkLst>
        <pc:spChg chg="mod">
          <ac:chgData name="MEINZ Kelly A * WRD" userId="b15a6ff3-6bf9-472d-9239-deaafe3f3491" providerId="ADAL" clId="{3420DD8B-D7B8-46E0-A7CD-4EF243C01F95}" dt="2025-02-27T16:32:48.998" v="2740" actId="20577"/>
          <ac:spMkLst>
            <pc:docMk/>
            <pc:sldMk cId="2279384896" sldId="431"/>
            <ac:spMk id="3" creationId="{D2001781-9BF3-4EB6-A29B-F3F40CB79A25}"/>
          </ac:spMkLst>
        </pc:spChg>
      </pc:sldChg>
      <pc:sldChg chg="modSp mod">
        <pc:chgData name="MEINZ Kelly A * WRD" userId="b15a6ff3-6bf9-472d-9239-deaafe3f3491" providerId="ADAL" clId="{3420DD8B-D7B8-46E0-A7CD-4EF243C01F95}" dt="2025-02-28T17:19:39.493" v="4803" actId="242"/>
        <pc:sldMkLst>
          <pc:docMk/>
          <pc:sldMk cId="2537508816" sldId="432"/>
        </pc:sldMkLst>
        <pc:spChg chg="mod">
          <ac:chgData name="MEINZ Kelly A * WRD" userId="b15a6ff3-6bf9-472d-9239-deaafe3f3491" providerId="ADAL" clId="{3420DD8B-D7B8-46E0-A7CD-4EF243C01F95}" dt="2025-02-28T17:19:39.493" v="4803" actId="242"/>
          <ac:spMkLst>
            <pc:docMk/>
            <pc:sldMk cId="2537508816" sldId="432"/>
            <ac:spMk id="2" creationId="{13CF3C8F-E935-41EF-1ABB-027DAFE96F2F}"/>
          </ac:spMkLst>
        </pc:spChg>
      </pc:sldChg>
      <pc:sldChg chg="addSp delSp modSp mod">
        <pc:chgData name="MEINZ Kelly A * WRD" userId="b15a6ff3-6bf9-472d-9239-deaafe3f3491" providerId="ADAL" clId="{3420DD8B-D7B8-46E0-A7CD-4EF243C01F95}" dt="2025-02-27T17:01:43.509" v="3305" actId="255"/>
        <pc:sldMkLst>
          <pc:docMk/>
          <pc:sldMk cId="889298054" sldId="440"/>
        </pc:sldMkLst>
        <pc:spChg chg="add del mod">
          <ac:chgData name="MEINZ Kelly A * WRD" userId="b15a6ff3-6bf9-472d-9239-deaafe3f3491" providerId="ADAL" clId="{3420DD8B-D7B8-46E0-A7CD-4EF243C01F95}" dt="2025-02-27T17:00:04.098" v="3288"/>
          <ac:spMkLst>
            <pc:docMk/>
            <pc:sldMk cId="889298054" sldId="440"/>
            <ac:spMk id="5" creationId="{6BFB960B-8312-90E0-BF1F-FFAE690DF985}"/>
          </ac:spMkLst>
        </pc:spChg>
        <pc:graphicFrameChg chg="del">
          <ac:chgData name="MEINZ Kelly A * WRD" userId="b15a6ff3-6bf9-472d-9239-deaafe3f3491" providerId="ADAL" clId="{3420DD8B-D7B8-46E0-A7CD-4EF243C01F95}" dt="2025-02-27T16:59:38.635" v="3284" actId="478"/>
          <ac:graphicFrameMkLst>
            <pc:docMk/>
            <pc:sldMk cId="889298054" sldId="440"/>
            <ac:graphicFrameMk id="4" creationId="{BF54A20D-C0DC-2077-B1DB-B5386343C0AF}"/>
          </ac:graphicFrameMkLst>
        </pc:graphicFrameChg>
        <pc:graphicFrameChg chg="add mod">
          <ac:chgData name="MEINZ Kelly A * WRD" userId="b15a6ff3-6bf9-472d-9239-deaafe3f3491" providerId="ADAL" clId="{3420DD8B-D7B8-46E0-A7CD-4EF243C01F95}" dt="2025-02-27T17:00:01.727" v="3287"/>
          <ac:graphicFrameMkLst>
            <pc:docMk/>
            <pc:sldMk cId="889298054" sldId="440"/>
            <ac:graphicFrameMk id="6" creationId="{336FE521-BE4B-4618-4E72-304A3A8EE4D8}"/>
          </ac:graphicFrameMkLst>
        </pc:graphicFrameChg>
        <pc:graphicFrameChg chg="add mod modGraphic">
          <ac:chgData name="MEINZ Kelly A * WRD" userId="b15a6ff3-6bf9-472d-9239-deaafe3f3491" providerId="ADAL" clId="{3420DD8B-D7B8-46E0-A7CD-4EF243C01F95}" dt="2025-02-27T17:01:43.509" v="3305" actId="255"/>
          <ac:graphicFrameMkLst>
            <pc:docMk/>
            <pc:sldMk cId="889298054" sldId="440"/>
            <ac:graphicFrameMk id="7" creationId="{EDCB6147-6E79-B799-373D-7EB1D89087BB}"/>
          </ac:graphicFrameMkLst>
        </pc:graphicFrameChg>
      </pc:sldChg>
      <pc:sldChg chg="modSp mod">
        <pc:chgData name="MEINZ Kelly A * WRD" userId="b15a6ff3-6bf9-472d-9239-deaafe3f3491" providerId="ADAL" clId="{3420DD8B-D7B8-46E0-A7CD-4EF243C01F95}" dt="2025-02-27T17:10:05.256" v="3373" actId="20577"/>
        <pc:sldMkLst>
          <pc:docMk/>
          <pc:sldMk cId="166924605" sldId="441"/>
        </pc:sldMkLst>
        <pc:spChg chg="mod">
          <ac:chgData name="MEINZ Kelly A * WRD" userId="b15a6ff3-6bf9-472d-9239-deaafe3f3491" providerId="ADAL" clId="{3420DD8B-D7B8-46E0-A7CD-4EF243C01F95}" dt="2025-02-27T17:10:05.256" v="3373" actId="20577"/>
          <ac:spMkLst>
            <pc:docMk/>
            <pc:sldMk cId="166924605" sldId="441"/>
            <ac:spMk id="3" creationId="{AA65F1F9-A777-E3D8-DC1D-F26B3067F786}"/>
          </ac:spMkLst>
        </pc:spChg>
      </pc:sldChg>
      <pc:sldChg chg="modSp mod">
        <pc:chgData name="MEINZ Kelly A * WRD" userId="b15a6ff3-6bf9-472d-9239-deaafe3f3491" providerId="ADAL" clId="{3420DD8B-D7B8-46E0-A7CD-4EF243C01F95}" dt="2025-02-28T17:23:35.521" v="4813"/>
        <pc:sldMkLst>
          <pc:docMk/>
          <pc:sldMk cId="894043227" sldId="442"/>
        </pc:sldMkLst>
        <pc:spChg chg="mod">
          <ac:chgData name="MEINZ Kelly A * WRD" userId="b15a6ff3-6bf9-472d-9239-deaafe3f3491" providerId="ADAL" clId="{3420DD8B-D7B8-46E0-A7CD-4EF243C01F95}" dt="2025-02-28T17:23:35.521" v="4813"/>
          <ac:spMkLst>
            <pc:docMk/>
            <pc:sldMk cId="894043227" sldId="442"/>
            <ac:spMk id="3" creationId="{D2001781-9BF3-4EB6-A29B-F3F40CB79A25}"/>
          </ac:spMkLst>
        </pc:spChg>
      </pc:sldChg>
      <pc:sldChg chg="modSp mod">
        <pc:chgData name="MEINZ Kelly A * WRD" userId="b15a6ff3-6bf9-472d-9239-deaafe3f3491" providerId="ADAL" clId="{3420DD8B-D7B8-46E0-A7CD-4EF243C01F95}" dt="2025-02-27T17:10:24.337" v="3375" actId="20577"/>
        <pc:sldMkLst>
          <pc:docMk/>
          <pc:sldMk cId="529005315" sldId="443"/>
        </pc:sldMkLst>
        <pc:spChg chg="mod">
          <ac:chgData name="MEINZ Kelly A * WRD" userId="b15a6ff3-6bf9-472d-9239-deaafe3f3491" providerId="ADAL" clId="{3420DD8B-D7B8-46E0-A7CD-4EF243C01F95}" dt="2025-02-27T17:10:24.337" v="3375" actId="20577"/>
          <ac:spMkLst>
            <pc:docMk/>
            <pc:sldMk cId="529005315" sldId="443"/>
            <ac:spMk id="2" creationId="{EC09FB3B-53C8-54F9-C177-269163B54FC9}"/>
          </ac:spMkLst>
        </pc:spChg>
      </pc:sldChg>
      <pc:sldChg chg="addSp delSp modSp mod">
        <pc:chgData name="MEINZ Kelly A * WRD" userId="b15a6ff3-6bf9-472d-9239-deaafe3f3491" providerId="ADAL" clId="{3420DD8B-D7B8-46E0-A7CD-4EF243C01F95}" dt="2025-02-27T17:13:21.395" v="3395" actId="255"/>
        <pc:sldMkLst>
          <pc:docMk/>
          <pc:sldMk cId="3992396977" sldId="444"/>
        </pc:sldMkLst>
        <pc:spChg chg="add del mod">
          <ac:chgData name="MEINZ Kelly A * WRD" userId="b15a6ff3-6bf9-472d-9239-deaafe3f3491" providerId="ADAL" clId="{3420DD8B-D7B8-46E0-A7CD-4EF243C01F95}" dt="2025-02-27T17:11:05.898" v="3378"/>
          <ac:spMkLst>
            <pc:docMk/>
            <pc:sldMk cId="3992396977" sldId="444"/>
            <ac:spMk id="4" creationId="{E5608581-F98A-113A-5443-E21894370345}"/>
          </ac:spMkLst>
        </pc:spChg>
        <pc:graphicFrameChg chg="del">
          <ac:chgData name="MEINZ Kelly A * WRD" userId="b15a6ff3-6bf9-472d-9239-deaafe3f3491" providerId="ADAL" clId="{3420DD8B-D7B8-46E0-A7CD-4EF243C01F95}" dt="2025-02-27T17:10:50.401" v="3376" actId="478"/>
          <ac:graphicFrameMkLst>
            <pc:docMk/>
            <pc:sldMk cId="3992396977" sldId="444"/>
            <ac:graphicFrameMk id="5" creationId="{0BF51C9A-7B21-7266-D8EC-41E484120ABB}"/>
          </ac:graphicFrameMkLst>
        </pc:graphicFrameChg>
        <pc:graphicFrameChg chg="add mod modGraphic">
          <ac:chgData name="MEINZ Kelly A * WRD" userId="b15a6ff3-6bf9-472d-9239-deaafe3f3491" providerId="ADAL" clId="{3420DD8B-D7B8-46E0-A7CD-4EF243C01F95}" dt="2025-02-27T17:13:21.395" v="3395" actId="255"/>
          <ac:graphicFrameMkLst>
            <pc:docMk/>
            <pc:sldMk cId="3992396977" sldId="444"/>
            <ac:graphicFrameMk id="6" creationId="{81ACE4AF-DD6F-8149-644C-85E5332A234A}"/>
          </ac:graphicFrameMkLst>
        </pc:graphicFrameChg>
      </pc:sldChg>
      <pc:sldChg chg="modSp mod">
        <pc:chgData name="MEINZ Kelly A * WRD" userId="b15a6ff3-6bf9-472d-9239-deaafe3f3491" providerId="ADAL" clId="{3420DD8B-D7B8-46E0-A7CD-4EF243C01F95}" dt="2025-02-28T17:23:58.244" v="4816" actId="20577"/>
        <pc:sldMkLst>
          <pc:docMk/>
          <pc:sldMk cId="1510834418" sldId="445"/>
        </pc:sldMkLst>
        <pc:spChg chg="mod">
          <ac:chgData name="MEINZ Kelly A * WRD" userId="b15a6ff3-6bf9-472d-9239-deaafe3f3491" providerId="ADAL" clId="{3420DD8B-D7B8-46E0-A7CD-4EF243C01F95}" dt="2025-02-28T17:23:58.244" v="4816" actId="20577"/>
          <ac:spMkLst>
            <pc:docMk/>
            <pc:sldMk cId="1510834418" sldId="445"/>
            <ac:spMk id="3" creationId="{AA65F1F9-A777-E3D8-DC1D-F26B3067F786}"/>
          </ac:spMkLst>
        </pc:spChg>
      </pc:sldChg>
      <pc:sldChg chg="modSp mod">
        <pc:chgData name="MEINZ Kelly A * WRD" userId="b15a6ff3-6bf9-472d-9239-deaafe3f3491" providerId="ADAL" clId="{3420DD8B-D7B8-46E0-A7CD-4EF243C01F95}" dt="2025-02-28T17:24:27.591" v="4820"/>
        <pc:sldMkLst>
          <pc:docMk/>
          <pc:sldMk cId="560134703" sldId="446"/>
        </pc:sldMkLst>
        <pc:spChg chg="mod">
          <ac:chgData name="MEINZ Kelly A * WRD" userId="b15a6ff3-6bf9-472d-9239-deaafe3f3491" providerId="ADAL" clId="{3420DD8B-D7B8-46E0-A7CD-4EF243C01F95}" dt="2025-02-28T17:24:27.591" v="4820"/>
          <ac:spMkLst>
            <pc:docMk/>
            <pc:sldMk cId="560134703" sldId="446"/>
            <ac:spMk id="3" creationId="{D2001781-9BF3-4EB6-A29B-F3F40CB79A25}"/>
          </ac:spMkLst>
        </pc:spChg>
      </pc:sldChg>
      <pc:sldChg chg="modSp mod">
        <pc:chgData name="MEINZ Kelly A * WRD" userId="b15a6ff3-6bf9-472d-9239-deaafe3f3491" providerId="ADAL" clId="{3420DD8B-D7B8-46E0-A7CD-4EF243C01F95}" dt="2025-03-03T21:23:25.744" v="11611" actId="20577"/>
        <pc:sldMkLst>
          <pc:docMk/>
          <pc:sldMk cId="26666349" sldId="464"/>
        </pc:sldMkLst>
        <pc:spChg chg="mod">
          <ac:chgData name="MEINZ Kelly A * WRD" userId="b15a6ff3-6bf9-472d-9239-deaafe3f3491" providerId="ADAL" clId="{3420DD8B-D7B8-46E0-A7CD-4EF243C01F95}" dt="2025-03-03T21:23:25.744" v="11611" actId="20577"/>
          <ac:spMkLst>
            <pc:docMk/>
            <pc:sldMk cId="26666349" sldId="464"/>
            <ac:spMk id="2" creationId="{13989B52-7587-D1E6-1D68-840C6B1826F5}"/>
          </ac:spMkLst>
        </pc:spChg>
      </pc:sldChg>
      <pc:sldChg chg="modSp mod">
        <pc:chgData name="MEINZ Kelly A * WRD" userId="b15a6ff3-6bf9-472d-9239-deaafe3f3491" providerId="ADAL" clId="{3420DD8B-D7B8-46E0-A7CD-4EF243C01F95}" dt="2025-03-03T21:23:35.250" v="11613" actId="20577"/>
        <pc:sldMkLst>
          <pc:docMk/>
          <pc:sldMk cId="3956136102" sldId="467"/>
        </pc:sldMkLst>
        <pc:spChg chg="mod">
          <ac:chgData name="MEINZ Kelly A * WRD" userId="b15a6ff3-6bf9-472d-9239-deaafe3f3491" providerId="ADAL" clId="{3420DD8B-D7B8-46E0-A7CD-4EF243C01F95}" dt="2025-03-03T21:23:35.250" v="11613" actId="20577"/>
          <ac:spMkLst>
            <pc:docMk/>
            <pc:sldMk cId="3956136102" sldId="467"/>
            <ac:spMk id="2" creationId="{13989B52-7587-D1E6-1D68-840C6B1826F5}"/>
          </ac:spMkLst>
        </pc:spChg>
      </pc:sldChg>
      <pc:sldChg chg="modSp mod">
        <pc:chgData name="MEINZ Kelly A * WRD" userId="b15a6ff3-6bf9-472d-9239-deaafe3f3491" providerId="ADAL" clId="{3420DD8B-D7B8-46E0-A7CD-4EF243C01F95}" dt="2025-03-05T16:48:24.212" v="18256" actId="1076"/>
        <pc:sldMkLst>
          <pc:docMk/>
          <pc:sldMk cId="2668989207" sldId="476"/>
        </pc:sldMkLst>
        <pc:graphicFrameChg chg="mod modGraphic">
          <ac:chgData name="MEINZ Kelly A * WRD" userId="b15a6ff3-6bf9-472d-9239-deaafe3f3491" providerId="ADAL" clId="{3420DD8B-D7B8-46E0-A7CD-4EF243C01F95}" dt="2025-03-05T16:48:24.212" v="18256" actId="1076"/>
          <ac:graphicFrameMkLst>
            <pc:docMk/>
            <pc:sldMk cId="2668989207" sldId="476"/>
            <ac:graphicFrameMk id="5" creationId="{C7912F74-23AF-41F7-D8BA-7FF2C86C280D}"/>
          </ac:graphicFrameMkLst>
        </pc:graphicFrameChg>
      </pc:sldChg>
      <pc:sldChg chg="modSp mod">
        <pc:chgData name="MEINZ Kelly A * WRD" userId="b15a6ff3-6bf9-472d-9239-deaafe3f3491" providerId="ADAL" clId="{3420DD8B-D7B8-46E0-A7CD-4EF243C01F95}" dt="2025-03-04T22:23:01.715" v="17621" actId="20577"/>
        <pc:sldMkLst>
          <pc:docMk/>
          <pc:sldMk cId="2815150736" sldId="477"/>
        </pc:sldMkLst>
        <pc:spChg chg="mod">
          <ac:chgData name="MEINZ Kelly A * WRD" userId="b15a6ff3-6bf9-472d-9239-deaafe3f3491" providerId="ADAL" clId="{3420DD8B-D7B8-46E0-A7CD-4EF243C01F95}" dt="2025-03-04T22:23:01.715" v="17621" actId="20577"/>
          <ac:spMkLst>
            <pc:docMk/>
            <pc:sldMk cId="2815150736" sldId="477"/>
            <ac:spMk id="3" creationId="{AA65F1F9-A777-E3D8-DC1D-F26B3067F786}"/>
          </ac:spMkLst>
        </pc:spChg>
      </pc:sldChg>
      <pc:sldChg chg="modSp mod">
        <pc:chgData name="MEINZ Kelly A * WRD" userId="b15a6ff3-6bf9-472d-9239-deaafe3f3491" providerId="ADAL" clId="{3420DD8B-D7B8-46E0-A7CD-4EF243C01F95}" dt="2025-02-28T18:48:01.995" v="5541" actId="20577"/>
        <pc:sldMkLst>
          <pc:docMk/>
          <pc:sldMk cId="2120553608" sldId="478"/>
        </pc:sldMkLst>
        <pc:spChg chg="mod">
          <ac:chgData name="MEINZ Kelly A * WRD" userId="b15a6ff3-6bf9-472d-9239-deaafe3f3491" providerId="ADAL" clId="{3420DD8B-D7B8-46E0-A7CD-4EF243C01F95}" dt="2025-02-28T18:48:01.995" v="5541" actId="20577"/>
          <ac:spMkLst>
            <pc:docMk/>
            <pc:sldMk cId="2120553608" sldId="478"/>
            <ac:spMk id="3" creationId="{D2001781-9BF3-4EB6-A29B-F3F40CB79A25}"/>
          </ac:spMkLst>
        </pc:spChg>
      </pc:sldChg>
      <pc:sldChg chg="ord">
        <pc:chgData name="MEINZ Kelly A * WRD" userId="b15a6ff3-6bf9-472d-9239-deaafe3f3491" providerId="ADAL" clId="{3420DD8B-D7B8-46E0-A7CD-4EF243C01F95}" dt="2025-03-03T22:07:11.912" v="13440"/>
        <pc:sldMkLst>
          <pc:docMk/>
          <pc:sldMk cId="65365079" sldId="482"/>
        </pc:sldMkLst>
      </pc:sldChg>
      <pc:sldChg chg="add del">
        <pc:chgData name="MEINZ Kelly A * WRD" userId="b15a6ff3-6bf9-472d-9239-deaafe3f3491" providerId="ADAL" clId="{3420DD8B-D7B8-46E0-A7CD-4EF243C01F95}" dt="2025-02-26T19:28:14.807" v="11" actId="47"/>
        <pc:sldMkLst>
          <pc:docMk/>
          <pc:sldMk cId="4277007930" sldId="483"/>
        </pc:sldMkLst>
      </pc:sldChg>
      <pc:sldChg chg="modSp add mod">
        <pc:chgData name="MEINZ Kelly A * WRD" userId="b15a6ff3-6bf9-472d-9239-deaafe3f3491" providerId="ADAL" clId="{3420DD8B-D7B8-46E0-A7CD-4EF243C01F95}" dt="2025-03-04T19:25:04.019" v="14527" actId="20577"/>
        <pc:sldMkLst>
          <pc:docMk/>
          <pc:sldMk cId="563042395" sldId="496"/>
        </pc:sldMkLst>
        <pc:spChg chg="mod">
          <ac:chgData name="MEINZ Kelly A * WRD" userId="b15a6ff3-6bf9-472d-9239-deaafe3f3491" providerId="ADAL" clId="{3420DD8B-D7B8-46E0-A7CD-4EF243C01F95}" dt="2025-03-04T19:25:04.019" v="14527" actId="20577"/>
          <ac:spMkLst>
            <pc:docMk/>
            <pc:sldMk cId="563042395" sldId="496"/>
            <ac:spMk id="2" creationId="{C9E91AB0-96F3-F452-49E3-FA0DFB60453C}"/>
          </ac:spMkLst>
        </pc:spChg>
        <pc:spChg chg="mod">
          <ac:chgData name="MEINZ Kelly A * WRD" userId="b15a6ff3-6bf9-472d-9239-deaafe3f3491" providerId="ADAL" clId="{3420DD8B-D7B8-46E0-A7CD-4EF243C01F95}" dt="2025-02-26T21:26:12.836" v="246" actId="20577"/>
          <ac:spMkLst>
            <pc:docMk/>
            <pc:sldMk cId="563042395" sldId="496"/>
            <ac:spMk id="3" creationId="{2FE38FA6-A860-EEB1-A941-4F859F8CF5F1}"/>
          </ac:spMkLst>
        </pc:spChg>
      </pc:sldChg>
      <pc:sldChg chg="addSp delSp modSp new mod modNotesTx">
        <pc:chgData name="MEINZ Kelly A * WRD" userId="b15a6ff3-6bf9-472d-9239-deaafe3f3491" providerId="ADAL" clId="{3420DD8B-D7B8-46E0-A7CD-4EF243C01F95}" dt="2025-03-05T16:24:46.892" v="17815" actId="5793"/>
        <pc:sldMkLst>
          <pc:docMk/>
          <pc:sldMk cId="931607976" sldId="497"/>
        </pc:sldMkLst>
        <pc:spChg chg="mod">
          <ac:chgData name="MEINZ Kelly A * WRD" userId="b15a6ff3-6bf9-472d-9239-deaafe3f3491" providerId="ADAL" clId="{3420DD8B-D7B8-46E0-A7CD-4EF243C01F95}" dt="2025-02-26T21:53:33.938" v="539" actId="27636"/>
          <ac:spMkLst>
            <pc:docMk/>
            <pc:sldMk cId="931607976" sldId="497"/>
            <ac:spMk id="2" creationId="{EF30A667-F537-AA09-161B-59E50ABB3DD8}"/>
          </ac:spMkLst>
        </pc:spChg>
        <pc:spChg chg="del mod">
          <ac:chgData name="MEINZ Kelly A * WRD" userId="b15a6ff3-6bf9-472d-9239-deaafe3f3491" providerId="ADAL" clId="{3420DD8B-D7B8-46E0-A7CD-4EF243C01F95}" dt="2025-02-26T21:26:25.988" v="249"/>
          <ac:spMkLst>
            <pc:docMk/>
            <pc:sldMk cId="931607976" sldId="497"/>
            <ac:spMk id="3" creationId="{3E46FC16-3D97-F1AB-D4EE-8AEDC416452A}"/>
          </ac:spMkLst>
        </pc:spChg>
        <pc:spChg chg="add del mod">
          <ac:chgData name="MEINZ Kelly A * WRD" userId="b15a6ff3-6bf9-472d-9239-deaafe3f3491" providerId="ADAL" clId="{3420DD8B-D7B8-46E0-A7CD-4EF243C01F95}" dt="2025-02-26T21:27:41.436" v="286" actId="3680"/>
          <ac:spMkLst>
            <pc:docMk/>
            <pc:sldMk cId="931607976" sldId="497"/>
            <ac:spMk id="6" creationId="{D935F1E7-1FFB-AEB9-9DEA-3125FB3A2876}"/>
          </ac:spMkLst>
        </pc:spChg>
        <pc:spChg chg="add del mod">
          <ac:chgData name="MEINZ Kelly A * WRD" userId="b15a6ff3-6bf9-472d-9239-deaafe3f3491" providerId="ADAL" clId="{3420DD8B-D7B8-46E0-A7CD-4EF243C01F95}" dt="2025-02-26T21:37:23.681" v="365"/>
          <ac:spMkLst>
            <pc:docMk/>
            <pc:sldMk cId="931607976" sldId="497"/>
            <ac:spMk id="9" creationId="{DB69F313-3E64-CCA1-1201-3FB0F23F73E2}"/>
          </ac:spMkLst>
        </pc:spChg>
        <pc:graphicFrameChg chg="add del mod modGraphic">
          <ac:chgData name="MEINZ Kelly A * WRD" userId="b15a6ff3-6bf9-472d-9239-deaafe3f3491" providerId="ADAL" clId="{3420DD8B-D7B8-46E0-A7CD-4EF243C01F95}" dt="2025-02-26T21:27:34.628" v="285" actId="478"/>
          <ac:graphicFrameMkLst>
            <pc:docMk/>
            <pc:sldMk cId="931607976" sldId="497"/>
            <ac:graphicFrameMk id="4" creationId="{87D14936-5E8F-C8DA-C800-D712AEF7B603}"/>
          </ac:graphicFrameMkLst>
        </pc:graphicFrameChg>
        <pc:graphicFrameChg chg="add del mod ord modGraphic">
          <ac:chgData name="MEINZ Kelly A * WRD" userId="b15a6ff3-6bf9-472d-9239-deaafe3f3491" providerId="ADAL" clId="{3420DD8B-D7B8-46E0-A7CD-4EF243C01F95}" dt="2025-02-26T21:37:07.958" v="361" actId="478"/>
          <ac:graphicFrameMkLst>
            <pc:docMk/>
            <pc:sldMk cId="931607976" sldId="497"/>
            <ac:graphicFrameMk id="7" creationId="{7FBA1C64-E197-323E-E4E8-EBB2C99F5738}"/>
          </ac:graphicFrameMkLst>
        </pc:graphicFrameChg>
        <pc:graphicFrameChg chg="add mod">
          <ac:chgData name="MEINZ Kelly A * WRD" userId="b15a6ff3-6bf9-472d-9239-deaafe3f3491" providerId="ADAL" clId="{3420DD8B-D7B8-46E0-A7CD-4EF243C01F95}" dt="2025-02-26T21:37:19.393" v="364"/>
          <ac:graphicFrameMkLst>
            <pc:docMk/>
            <pc:sldMk cId="931607976" sldId="497"/>
            <ac:graphicFrameMk id="10" creationId="{F92863E5-96A5-585E-9386-BC6A3D5E659D}"/>
          </ac:graphicFrameMkLst>
        </pc:graphicFrameChg>
        <pc:graphicFrameChg chg="add mod modGraphic">
          <ac:chgData name="MEINZ Kelly A * WRD" userId="b15a6ff3-6bf9-472d-9239-deaafe3f3491" providerId="ADAL" clId="{3420DD8B-D7B8-46E0-A7CD-4EF243C01F95}" dt="2025-02-26T21:38:37.993" v="390" actId="1076"/>
          <ac:graphicFrameMkLst>
            <pc:docMk/>
            <pc:sldMk cId="931607976" sldId="497"/>
            <ac:graphicFrameMk id="11" creationId="{2A4B284F-8C14-4C07-B285-92DB3D8EE57C}"/>
          </ac:graphicFrameMkLst>
        </pc:graphicFrameChg>
      </pc:sldChg>
      <pc:sldChg chg="modSp new mod">
        <pc:chgData name="MEINZ Kelly A * WRD" userId="b15a6ff3-6bf9-472d-9239-deaafe3f3491" providerId="ADAL" clId="{3420DD8B-D7B8-46E0-A7CD-4EF243C01F95}" dt="2025-02-26T21:53:22.356" v="527" actId="27636"/>
        <pc:sldMkLst>
          <pc:docMk/>
          <pc:sldMk cId="2870947819" sldId="498"/>
        </pc:sldMkLst>
        <pc:spChg chg="mod">
          <ac:chgData name="MEINZ Kelly A * WRD" userId="b15a6ff3-6bf9-472d-9239-deaafe3f3491" providerId="ADAL" clId="{3420DD8B-D7B8-46E0-A7CD-4EF243C01F95}" dt="2025-02-26T21:53:22.356" v="527" actId="27636"/>
          <ac:spMkLst>
            <pc:docMk/>
            <pc:sldMk cId="2870947819" sldId="498"/>
            <ac:spMk id="2" creationId="{30113B6F-A13E-F996-A2A6-F1FD5765593D}"/>
          </ac:spMkLst>
        </pc:spChg>
        <pc:spChg chg="mod">
          <ac:chgData name="MEINZ Kelly A * WRD" userId="b15a6ff3-6bf9-472d-9239-deaafe3f3491" providerId="ADAL" clId="{3420DD8B-D7B8-46E0-A7CD-4EF243C01F95}" dt="2025-02-26T21:51:47.141" v="516" actId="20577"/>
          <ac:spMkLst>
            <pc:docMk/>
            <pc:sldMk cId="2870947819" sldId="498"/>
            <ac:spMk id="3" creationId="{DFA2C316-33DF-6FC2-9689-EDDEB6CD895C}"/>
          </ac:spMkLst>
        </pc:spChg>
      </pc:sldChg>
      <pc:sldChg chg="addSp delSp modSp new del mod">
        <pc:chgData name="MEINZ Kelly A * WRD" userId="b15a6ff3-6bf9-472d-9239-deaafe3f3491" providerId="ADAL" clId="{3420DD8B-D7B8-46E0-A7CD-4EF243C01F95}" dt="2025-02-26T23:30:03.826" v="671" actId="2696"/>
        <pc:sldMkLst>
          <pc:docMk/>
          <pc:sldMk cId="5566344" sldId="499"/>
        </pc:sldMkLst>
        <pc:spChg chg="mod">
          <ac:chgData name="MEINZ Kelly A * WRD" userId="b15a6ff3-6bf9-472d-9239-deaafe3f3491" providerId="ADAL" clId="{3420DD8B-D7B8-46E0-A7CD-4EF243C01F95}" dt="2025-02-26T21:56:14.804" v="593" actId="20577"/>
          <ac:spMkLst>
            <pc:docMk/>
            <pc:sldMk cId="5566344" sldId="499"/>
            <ac:spMk id="2" creationId="{E3754B92-7B78-CC63-6860-5D0E6B38DC1E}"/>
          </ac:spMkLst>
        </pc:spChg>
        <pc:spChg chg="add del mod">
          <ac:chgData name="MEINZ Kelly A * WRD" userId="b15a6ff3-6bf9-472d-9239-deaafe3f3491" providerId="ADAL" clId="{3420DD8B-D7B8-46E0-A7CD-4EF243C01F95}" dt="2025-02-26T21:54:18.587" v="545"/>
          <ac:spMkLst>
            <pc:docMk/>
            <pc:sldMk cId="5566344" sldId="499"/>
            <ac:spMk id="3" creationId="{8AB6464C-4B06-5EBE-F626-9A5D87AA5220}"/>
          </ac:spMkLst>
        </pc:spChg>
        <pc:spChg chg="add del mod">
          <ac:chgData name="MEINZ Kelly A * WRD" userId="b15a6ff3-6bf9-472d-9239-deaafe3f3491" providerId="ADAL" clId="{3420DD8B-D7B8-46E0-A7CD-4EF243C01F95}" dt="2025-02-26T23:18:42.112" v="634"/>
          <ac:spMkLst>
            <pc:docMk/>
            <pc:sldMk cId="5566344" sldId="499"/>
            <ac:spMk id="7" creationId="{02C73F24-AD9E-0A2B-2649-3FCA49E4EED7}"/>
          </ac:spMkLst>
        </pc:spChg>
        <pc:spChg chg="add del mod">
          <ac:chgData name="MEINZ Kelly A * WRD" userId="b15a6ff3-6bf9-472d-9239-deaafe3f3491" providerId="ADAL" clId="{3420DD8B-D7B8-46E0-A7CD-4EF243C01F95}" dt="2025-02-26T23:29:28.147" v="663"/>
          <ac:spMkLst>
            <pc:docMk/>
            <pc:sldMk cId="5566344" sldId="499"/>
            <ac:spMk id="11" creationId="{AC1C7506-4B40-2AB6-13C1-9FEDE9230620}"/>
          </ac:spMkLst>
        </pc:spChg>
        <pc:graphicFrameChg chg="add mod">
          <ac:chgData name="MEINZ Kelly A * WRD" userId="b15a6ff3-6bf9-472d-9239-deaafe3f3491" providerId="ADAL" clId="{3420DD8B-D7B8-46E0-A7CD-4EF243C01F95}" dt="2025-02-26T21:54:15.221" v="544"/>
          <ac:graphicFrameMkLst>
            <pc:docMk/>
            <pc:sldMk cId="5566344" sldId="499"/>
            <ac:graphicFrameMk id="4" creationId="{7A56325A-48EB-3FB0-A846-940DAB83727F}"/>
          </ac:graphicFrameMkLst>
        </pc:graphicFrameChg>
        <pc:graphicFrameChg chg="add del mod modGraphic">
          <ac:chgData name="MEINZ Kelly A * WRD" userId="b15a6ff3-6bf9-472d-9239-deaafe3f3491" providerId="ADAL" clId="{3420DD8B-D7B8-46E0-A7CD-4EF243C01F95}" dt="2025-02-26T23:17:49.099" v="631" actId="478"/>
          <ac:graphicFrameMkLst>
            <pc:docMk/>
            <pc:sldMk cId="5566344" sldId="499"/>
            <ac:graphicFrameMk id="5" creationId="{A26D521C-E3A8-8292-8BA9-A0BA2639A574}"/>
          </ac:graphicFrameMkLst>
        </pc:graphicFrameChg>
        <pc:graphicFrameChg chg="add mod">
          <ac:chgData name="MEINZ Kelly A * WRD" userId="b15a6ff3-6bf9-472d-9239-deaafe3f3491" providerId="ADAL" clId="{3420DD8B-D7B8-46E0-A7CD-4EF243C01F95}" dt="2025-02-26T23:18:28.514" v="633"/>
          <ac:graphicFrameMkLst>
            <pc:docMk/>
            <pc:sldMk cId="5566344" sldId="499"/>
            <ac:graphicFrameMk id="8" creationId="{DB8A09C5-659C-D11F-DE31-F0EAAED29A75}"/>
          </ac:graphicFrameMkLst>
        </pc:graphicFrameChg>
        <pc:graphicFrameChg chg="add del mod modGraphic">
          <ac:chgData name="MEINZ Kelly A * WRD" userId="b15a6ff3-6bf9-472d-9239-deaafe3f3491" providerId="ADAL" clId="{3420DD8B-D7B8-46E0-A7CD-4EF243C01F95}" dt="2025-02-26T23:25:11.188" v="656" actId="478"/>
          <ac:graphicFrameMkLst>
            <pc:docMk/>
            <pc:sldMk cId="5566344" sldId="499"/>
            <ac:graphicFrameMk id="9" creationId="{0CDC5651-5C2E-BE1A-512D-02DFD293E99F}"/>
          </ac:graphicFrameMkLst>
        </pc:graphicFrameChg>
        <pc:graphicFrameChg chg="add mod">
          <ac:chgData name="MEINZ Kelly A * WRD" userId="b15a6ff3-6bf9-472d-9239-deaafe3f3491" providerId="ADAL" clId="{3420DD8B-D7B8-46E0-A7CD-4EF243C01F95}" dt="2025-02-26T23:29:04.801" v="658"/>
          <ac:graphicFrameMkLst>
            <pc:docMk/>
            <pc:sldMk cId="5566344" sldId="499"/>
            <ac:graphicFrameMk id="12" creationId="{3C0CAE07-8829-79B6-E045-C17F42F706A2}"/>
          </ac:graphicFrameMkLst>
        </pc:graphicFrameChg>
        <pc:graphicFrameChg chg="add mod">
          <ac:chgData name="MEINZ Kelly A * WRD" userId="b15a6ff3-6bf9-472d-9239-deaafe3f3491" providerId="ADAL" clId="{3420DD8B-D7B8-46E0-A7CD-4EF243C01F95}" dt="2025-02-26T23:29:15.762" v="660"/>
          <ac:graphicFrameMkLst>
            <pc:docMk/>
            <pc:sldMk cId="5566344" sldId="499"/>
            <ac:graphicFrameMk id="13" creationId="{C11D87F5-A540-CFBD-B063-4BD360B3CABA}"/>
          </ac:graphicFrameMkLst>
        </pc:graphicFrameChg>
        <pc:graphicFrameChg chg="add mod">
          <ac:chgData name="MEINZ Kelly A * WRD" userId="b15a6ff3-6bf9-472d-9239-deaafe3f3491" providerId="ADAL" clId="{3420DD8B-D7B8-46E0-A7CD-4EF243C01F95}" dt="2025-02-26T23:29:25.250" v="662"/>
          <ac:graphicFrameMkLst>
            <pc:docMk/>
            <pc:sldMk cId="5566344" sldId="499"/>
            <ac:graphicFrameMk id="14" creationId="{3C0BF7CB-A211-3AE9-0833-E8014680E900}"/>
          </ac:graphicFrameMkLst>
        </pc:graphicFrameChg>
        <pc:graphicFrameChg chg="add mod modGraphic">
          <ac:chgData name="MEINZ Kelly A * WRD" userId="b15a6ff3-6bf9-472d-9239-deaafe3f3491" providerId="ADAL" clId="{3420DD8B-D7B8-46E0-A7CD-4EF243C01F95}" dt="2025-02-26T23:29:49.223" v="670" actId="20577"/>
          <ac:graphicFrameMkLst>
            <pc:docMk/>
            <pc:sldMk cId="5566344" sldId="499"/>
            <ac:graphicFrameMk id="15" creationId="{EA7C1BA6-3DA3-ABAB-82C1-CC8E7F893964}"/>
          </ac:graphicFrameMkLst>
        </pc:graphicFrameChg>
      </pc:sldChg>
      <pc:sldChg chg="addSp delSp modSp new mod modNotesTx">
        <pc:chgData name="MEINZ Kelly A * WRD" userId="b15a6ff3-6bf9-472d-9239-deaafe3f3491" providerId="ADAL" clId="{3420DD8B-D7B8-46E0-A7CD-4EF243C01F95}" dt="2025-03-04T21:57:56.282" v="17448" actId="20577"/>
        <pc:sldMkLst>
          <pc:docMk/>
          <pc:sldMk cId="3496163060" sldId="499"/>
        </pc:sldMkLst>
        <pc:spChg chg="mod">
          <ac:chgData name="MEINZ Kelly A * WRD" userId="b15a6ff3-6bf9-472d-9239-deaafe3f3491" providerId="ADAL" clId="{3420DD8B-D7B8-46E0-A7CD-4EF243C01F95}" dt="2025-02-27T15:16:52.919" v="691" actId="20577"/>
          <ac:spMkLst>
            <pc:docMk/>
            <pc:sldMk cId="3496163060" sldId="499"/>
            <ac:spMk id="2" creationId="{C87877C9-2E56-ECE9-7C2F-EEA2C0EA825C}"/>
          </ac:spMkLst>
        </pc:spChg>
        <pc:spChg chg="del mod">
          <ac:chgData name="MEINZ Kelly A * WRD" userId="b15a6ff3-6bf9-472d-9239-deaafe3f3491" providerId="ADAL" clId="{3420DD8B-D7B8-46E0-A7CD-4EF243C01F95}" dt="2025-02-26T23:30:39.004" v="675"/>
          <ac:spMkLst>
            <pc:docMk/>
            <pc:sldMk cId="3496163060" sldId="499"/>
            <ac:spMk id="3" creationId="{8A5B3B42-AE34-D028-ECCC-DCAE36764B39}"/>
          </ac:spMkLst>
        </pc:spChg>
        <pc:graphicFrameChg chg="add mod modGraphic">
          <ac:chgData name="MEINZ Kelly A * WRD" userId="b15a6ff3-6bf9-472d-9239-deaafe3f3491" providerId="ADAL" clId="{3420DD8B-D7B8-46E0-A7CD-4EF243C01F95}" dt="2025-02-27T15:19:14.018" v="711" actId="404"/>
          <ac:graphicFrameMkLst>
            <pc:docMk/>
            <pc:sldMk cId="3496163060" sldId="499"/>
            <ac:graphicFrameMk id="4" creationId="{65D26BAD-1DA7-2205-E4C7-173673599A26}"/>
          </ac:graphicFrameMkLst>
        </pc:graphicFrameChg>
      </pc:sldChg>
      <pc:sldChg chg="new del">
        <pc:chgData name="MEINZ Kelly A * WRD" userId="b15a6ff3-6bf9-472d-9239-deaafe3f3491" providerId="ADAL" clId="{3420DD8B-D7B8-46E0-A7CD-4EF243C01F95}" dt="2025-02-26T23:30:07.540" v="672" actId="2696"/>
        <pc:sldMkLst>
          <pc:docMk/>
          <pc:sldMk cId="2173816125" sldId="500"/>
        </pc:sldMkLst>
      </pc:sldChg>
      <pc:sldChg chg="modSp new mod">
        <pc:chgData name="MEINZ Kelly A * WRD" userId="b15a6ff3-6bf9-472d-9239-deaafe3f3491" providerId="ADAL" clId="{3420DD8B-D7B8-46E0-A7CD-4EF243C01F95}" dt="2025-02-28T16:57:26.611" v="4434" actId="20577"/>
        <pc:sldMkLst>
          <pc:docMk/>
          <pc:sldMk cId="2891463874" sldId="500"/>
        </pc:sldMkLst>
        <pc:spChg chg="mod">
          <ac:chgData name="MEINZ Kelly A * WRD" userId="b15a6ff3-6bf9-472d-9239-deaafe3f3491" providerId="ADAL" clId="{3420DD8B-D7B8-46E0-A7CD-4EF243C01F95}" dt="2025-02-27T15:22:35.854" v="913" actId="20577"/>
          <ac:spMkLst>
            <pc:docMk/>
            <pc:sldMk cId="2891463874" sldId="500"/>
            <ac:spMk id="2" creationId="{F4E7EB36-8C10-8286-602E-BE6A547D16F0}"/>
          </ac:spMkLst>
        </pc:spChg>
        <pc:spChg chg="mod">
          <ac:chgData name="MEINZ Kelly A * WRD" userId="b15a6ff3-6bf9-472d-9239-deaafe3f3491" providerId="ADAL" clId="{3420DD8B-D7B8-46E0-A7CD-4EF243C01F95}" dt="2025-02-28T16:57:26.611" v="4434" actId="20577"/>
          <ac:spMkLst>
            <pc:docMk/>
            <pc:sldMk cId="2891463874" sldId="500"/>
            <ac:spMk id="3" creationId="{A94E741A-06CC-4D12-79B0-9AD4B73B1881}"/>
          </ac:spMkLst>
        </pc:spChg>
      </pc:sldChg>
      <pc:sldChg chg="modSp new mod modNotesTx">
        <pc:chgData name="MEINZ Kelly A * WRD" userId="b15a6ff3-6bf9-472d-9239-deaafe3f3491" providerId="ADAL" clId="{3420DD8B-D7B8-46E0-A7CD-4EF243C01F95}" dt="2025-03-04T21:59:29.099" v="17565" actId="20577"/>
        <pc:sldMkLst>
          <pc:docMk/>
          <pc:sldMk cId="772640881" sldId="501"/>
        </pc:sldMkLst>
        <pc:spChg chg="mod">
          <ac:chgData name="MEINZ Kelly A * WRD" userId="b15a6ff3-6bf9-472d-9239-deaafe3f3491" providerId="ADAL" clId="{3420DD8B-D7B8-46E0-A7CD-4EF243C01F95}" dt="2025-02-27T15:39:06.170" v="1401" actId="20577"/>
          <ac:spMkLst>
            <pc:docMk/>
            <pc:sldMk cId="772640881" sldId="501"/>
            <ac:spMk id="2" creationId="{48CD927A-F3B1-66BC-C735-B3AEF99CD780}"/>
          </ac:spMkLst>
        </pc:spChg>
        <pc:spChg chg="mod">
          <ac:chgData name="MEINZ Kelly A * WRD" userId="b15a6ff3-6bf9-472d-9239-deaafe3f3491" providerId="ADAL" clId="{3420DD8B-D7B8-46E0-A7CD-4EF243C01F95}" dt="2025-02-28T17:01:48.854" v="4502" actId="20577"/>
          <ac:spMkLst>
            <pc:docMk/>
            <pc:sldMk cId="772640881" sldId="501"/>
            <ac:spMk id="3" creationId="{092ABD7E-74C5-523D-7142-F446CA78F8F8}"/>
          </ac:spMkLst>
        </pc:spChg>
      </pc:sldChg>
      <pc:sldChg chg="modSp new mod">
        <pc:chgData name="MEINZ Kelly A * WRD" userId="b15a6ff3-6bf9-472d-9239-deaafe3f3491" providerId="ADAL" clId="{3420DD8B-D7B8-46E0-A7CD-4EF243C01F95}" dt="2025-02-27T16:21:20.725" v="2554" actId="20577"/>
        <pc:sldMkLst>
          <pc:docMk/>
          <pc:sldMk cId="3584305213" sldId="502"/>
        </pc:sldMkLst>
        <pc:spChg chg="mod">
          <ac:chgData name="MEINZ Kelly A * WRD" userId="b15a6ff3-6bf9-472d-9239-deaafe3f3491" providerId="ADAL" clId="{3420DD8B-D7B8-46E0-A7CD-4EF243C01F95}" dt="2025-02-27T16:14:38.958" v="2212" actId="20577"/>
          <ac:spMkLst>
            <pc:docMk/>
            <pc:sldMk cId="3584305213" sldId="502"/>
            <ac:spMk id="2" creationId="{47E90A86-AA46-77DE-E9A8-CD3B52E07CCF}"/>
          </ac:spMkLst>
        </pc:spChg>
        <pc:spChg chg="mod">
          <ac:chgData name="MEINZ Kelly A * WRD" userId="b15a6ff3-6bf9-472d-9239-deaafe3f3491" providerId="ADAL" clId="{3420DD8B-D7B8-46E0-A7CD-4EF243C01F95}" dt="2025-02-27T16:21:20.725" v="2554" actId="20577"/>
          <ac:spMkLst>
            <pc:docMk/>
            <pc:sldMk cId="3584305213" sldId="502"/>
            <ac:spMk id="3" creationId="{10CD4EBF-3775-53C8-7B70-9C7B7A4FB89D}"/>
          </ac:spMkLst>
        </pc:spChg>
      </pc:sldChg>
      <pc:sldChg chg="addSp delSp modSp new mod">
        <pc:chgData name="MEINZ Kelly A * WRD" userId="b15a6ff3-6bf9-472d-9239-deaafe3f3491" providerId="ADAL" clId="{3420DD8B-D7B8-46E0-A7CD-4EF243C01F95}" dt="2025-02-27T16:27:15.867" v="2608" actId="20577"/>
        <pc:sldMkLst>
          <pc:docMk/>
          <pc:sldMk cId="2779557296" sldId="503"/>
        </pc:sldMkLst>
        <pc:spChg chg="mod">
          <ac:chgData name="MEINZ Kelly A * WRD" userId="b15a6ff3-6bf9-472d-9239-deaafe3f3491" providerId="ADAL" clId="{3420DD8B-D7B8-46E0-A7CD-4EF243C01F95}" dt="2025-02-27T16:27:15.867" v="2608" actId="20577"/>
          <ac:spMkLst>
            <pc:docMk/>
            <pc:sldMk cId="2779557296" sldId="503"/>
            <ac:spMk id="2" creationId="{34DB2620-5CFD-B535-4314-C16EA7F7AAE6}"/>
          </ac:spMkLst>
        </pc:spChg>
        <pc:spChg chg="del mod">
          <ac:chgData name="MEINZ Kelly A * WRD" userId="b15a6ff3-6bf9-472d-9239-deaafe3f3491" providerId="ADAL" clId="{3420DD8B-D7B8-46E0-A7CD-4EF243C01F95}" dt="2025-02-27T16:24:42.073" v="2566"/>
          <ac:spMkLst>
            <pc:docMk/>
            <pc:sldMk cId="2779557296" sldId="503"/>
            <ac:spMk id="3" creationId="{EB22EFAA-8B96-0C3E-6D0A-8A9C17E990B9}"/>
          </ac:spMkLst>
        </pc:spChg>
        <pc:graphicFrameChg chg="add mod modGraphic">
          <ac:chgData name="MEINZ Kelly A * WRD" userId="b15a6ff3-6bf9-472d-9239-deaafe3f3491" providerId="ADAL" clId="{3420DD8B-D7B8-46E0-A7CD-4EF243C01F95}" dt="2025-02-27T16:26:52.113" v="2595" actId="14100"/>
          <ac:graphicFrameMkLst>
            <pc:docMk/>
            <pc:sldMk cId="2779557296" sldId="503"/>
            <ac:graphicFrameMk id="4" creationId="{3CD2264A-01A9-0FB9-CF96-ACA3A2AD036A}"/>
          </ac:graphicFrameMkLst>
        </pc:graphicFrameChg>
      </pc:sldChg>
      <pc:sldChg chg="addSp delSp modSp new mod">
        <pc:chgData name="MEINZ Kelly A * WRD" userId="b15a6ff3-6bf9-472d-9239-deaafe3f3491" providerId="ADAL" clId="{3420DD8B-D7B8-46E0-A7CD-4EF243C01F95}" dt="2025-02-27T16:35:25.174" v="2762" actId="255"/>
        <pc:sldMkLst>
          <pc:docMk/>
          <pc:sldMk cId="339407296" sldId="504"/>
        </pc:sldMkLst>
        <pc:spChg chg="mod">
          <ac:chgData name="MEINZ Kelly A * WRD" userId="b15a6ff3-6bf9-472d-9239-deaafe3f3491" providerId="ADAL" clId="{3420DD8B-D7B8-46E0-A7CD-4EF243C01F95}" dt="2025-02-27T16:34:41.958" v="2756" actId="20577"/>
          <ac:spMkLst>
            <pc:docMk/>
            <pc:sldMk cId="339407296" sldId="504"/>
            <ac:spMk id="2" creationId="{DEAD37B7-9093-62FF-5BC1-56AA23D44BBE}"/>
          </ac:spMkLst>
        </pc:spChg>
        <pc:spChg chg="del mod">
          <ac:chgData name="MEINZ Kelly A * WRD" userId="b15a6ff3-6bf9-472d-9239-deaafe3f3491" providerId="ADAL" clId="{3420DD8B-D7B8-46E0-A7CD-4EF243C01F95}" dt="2025-02-27T16:34:22.051" v="2745"/>
          <ac:spMkLst>
            <pc:docMk/>
            <pc:sldMk cId="339407296" sldId="504"/>
            <ac:spMk id="3" creationId="{DCE07380-0F6D-415F-00D1-5B33C279A6B1}"/>
          </ac:spMkLst>
        </pc:spChg>
        <pc:graphicFrameChg chg="add mod modGraphic">
          <ac:chgData name="MEINZ Kelly A * WRD" userId="b15a6ff3-6bf9-472d-9239-deaafe3f3491" providerId="ADAL" clId="{3420DD8B-D7B8-46E0-A7CD-4EF243C01F95}" dt="2025-02-27T16:35:25.174" v="2762" actId="255"/>
          <ac:graphicFrameMkLst>
            <pc:docMk/>
            <pc:sldMk cId="339407296" sldId="504"/>
            <ac:graphicFrameMk id="4" creationId="{C0153610-CA70-6DA2-30D8-1045AB06EBA1}"/>
          </ac:graphicFrameMkLst>
        </pc:graphicFrameChg>
      </pc:sldChg>
      <pc:sldChg chg="modSp mod">
        <pc:chgData name="MEINZ Kelly A * WRD" userId="b15a6ff3-6bf9-472d-9239-deaafe3f3491" providerId="ADAL" clId="{3420DD8B-D7B8-46E0-A7CD-4EF243C01F95}" dt="2025-02-27T16:40:59.453" v="2917" actId="20577"/>
        <pc:sldMkLst>
          <pc:docMk/>
          <pc:sldMk cId="926048720" sldId="505"/>
        </pc:sldMkLst>
        <pc:spChg chg="mod">
          <ac:chgData name="MEINZ Kelly A * WRD" userId="b15a6ff3-6bf9-472d-9239-deaafe3f3491" providerId="ADAL" clId="{3420DD8B-D7B8-46E0-A7CD-4EF243C01F95}" dt="2025-02-27T16:40:59.453" v="2917" actId="20577"/>
          <ac:spMkLst>
            <pc:docMk/>
            <pc:sldMk cId="926048720" sldId="505"/>
            <ac:spMk id="3" creationId="{605859DA-4207-9568-2FEA-11C02189DBF0}"/>
          </ac:spMkLst>
        </pc:spChg>
      </pc:sldChg>
      <pc:sldChg chg="addSp delSp modSp new mod">
        <pc:chgData name="MEINZ Kelly A * WRD" userId="b15a6ff3-6bf9-472d-9239-deaafe3f3491" providerId="ADAL" clId="{3420DD8B-D7B8-46E0-A7CD-4EF243C01F95}" dt="2025-02-28T17:21:15.454" v="4807" actId="14100"/>
        <pc:sldMkLst>
          <pc:docMk/>
          <pc:sldMk cId="2506598909" sldId="506"/>
        </pc:sldMkLst>
        <pc:spChg chg="mod">
          <ac:chgData name="MEINZ Kelly A * WRD" userId="b15a6ff3-6bf9-472d-9239-deaafe3f3491" providerId="ADAL" clId="{3420DD8B-D7B8-46E0-A7CD-4EF243C01F95}" dt="2025-02-27T16:45:45.055" v="2940" actId="242"/>
          <ac:spMkLst>
            <pc:docMk/>
            <pc:sldMk cId="2506598909" sldId="506"/>
            <ac:spMk id="2" creationId="{419BD0C5-DBF4-63D7-835F-A5FAB686CC67}"/>
          </ac:spMkLst>
        </pc:spChg>
        <pc:spChg chg="del mod">
          <ac:chgData name="MEINZ Kelly A * WRD" userId="b15a6ff3-6bf9-472d-9239-deaafe3f3491" providerId="ADAL" clId="{3420DD8B-D7B8-46E0-A7CD-4EF243C01F95}" dt="2025-02-27T16:41:51.724" v="2929"/>
          <ac:spMkLst>
            <pc:docMk/>
            <pc:sldMk cId="2506598909" sldId="506"/>
            <ac:spMk id="3" creationId="{94FB45C3-B99D-53CF-97D5-10EAE0866BB6}"/>
          </ac:spMkLst>
        </pc:spChg>
        <pc:graphicFrameChg chg="add mod modGraphic">
          <ac:chgData name="MEINZ Kelly A * WRD" userId="b15a6ff3-6bf9-472d-9239-deaafe3f3491" providerId="ADAL" clId="{3420DD8B-D7B8-46E0-A7CD-4EF243C01F95}" dt="2025-02-28T17:21:15.454" v="4807" actId="14100"/>
          <ac:graphicFrameMkLst>
            <pc:docMk/>
            <pc:sldMk cId="2506598909" sldId="506"/>
            <ac:graphicFrameMk id="4" creationId="{CB854A3E-030B-2A23-C717-E6251CB6E3BF}"/>
          </ac:graphicFrameMkLst>
        </pc:graphicFrameChg>
      </pc:sldChg>
      <pc:sldChg chg="modSp add mod">
        <pc:chgData name="MEINZ Kelly A * WRD" userId="b15a6ff3-6bf9-472d-9239-deaafe3f3491" providerId="ADAL" clId="{3420DD8B-D7B8-46E0-A7CD-4EF243C01F95}" dt="2025-02-27T16:58:49.033" v="3283" actId="20577"/>
        <pc:sldMkLst>
          <pc:docMk/>
          <pc:sldMk cId="3482695263" sldId="507"/>
        </pc:sldMkLst>
        <pc:spChg chg="mod">
          <ac:chgData name="MEINZ Kelly A * WRD" userId="b15a6ff3-6bf9-472d-9239-deaafe3f3491" providerId="ADAL" clId="{3420DD8B-D7B8-46E0-A7CD-4EF243C01F95}" dt="2025-02-27T16:58:49.033" v="3283" actId="20577"/>
          <ac:spMkLst>
            <pc:docMk/>
            <pc:sldMk cId="3482695263" sldId="507"/>
            <ac:spMk id="3" creationId="{9285D9B3-770C-7924-E030-23758920D2D5}"/>
          </ac:spMkLst>
        </pc:spChg>
      </pc:sldChg>
      <pc:sldChg chg="new del">
        <pc:chgData name="MEINZ Kelly A * WRD" userId="b15a6ff3-6bf9-472d-9239-deaafe3f3491" providerId="ADAL" clId="{3420DD8B-D7B8-46E0-A7CD-4EF243C01F95}" dt="2025-02-27T17:17:20.480" v="3549" actId="2696"/>
        <pc:sldMkLst>
          <pc:docMk/>
          <pc:sldMk cId="1681752529" sldId="508"/>
        </pc:sldMkLst>
      </pc:sldChg>
      <pc:sldChg chg="modSp add mod ord">
        <pc:chgData name="MEINZ Kelly A * WRD" userId="b15a6ff3-6bf9-472d-9239-deaafe3f3491" providerId="ADAL" clId="{3420DD8B-D7B8-46E0-A7CD-4EF243C01F95}" dt="2025-02-27T17:17:30.564" v="3554" actId="20577"/>
        <pc:sldMkLst>
          <pc:docMk/>
          <pc:sldMk cId="1864691941" sldId="508"/>
        </pc:sldMkLst>
        <pc:spChg chg="mod">
          <ac:chgData name="MEINZ Kelly A * WRD" userId="b15a6ff3-6bf9-472d-9239-deaafe3f3491" providerId="ADAL" clId="{3420DD8B-D7B8-46E0-A7CD-4EF243C01F95}" dt="2025-02-27T17:17:30.564" v="3554" actId="20577"/>
          <ac:spMkLst>
            <pc:docMk/>
            <pc:sldMk cId="1864691941" sldId="508"/>
            <ac:spMk id="2" creationId="{A43B19A3-54FF-C568-AEA3-774D0E91DECF}"/>
          </ac:spMkLst>
        </pc:spChg>
      </pc:sldChg>
      <pc:sldChg chg="addSp delSp modSp new mod">
        <pc:chgData name="MEINZ Kelly A * WRD" userId="b15a6ff3-6bf9-472d-9239-deaafe3f3491" providerId="ADAL" clId="{3420DD8B-D7B8-46E0-A7CD-4EF243C01F95}" dt="2025-02-27T17:22:16.845" v="3592" actId="14100"/>
        <pc:sldMkLst>
          <pc:docMk/>
          <pc:sldMk cId="3470004499" sldId="509"/>
        </pc:sldMkLst>
        <pc:spChg chg="mod">
          <ac:chgData name="MEINZ Kelly A * WRD" userId="b15a6ff3-6bf9-472d-9239-deaafe3f3491" providerId="ADAL" clId="{3420DD8B-D7B8-46E0-A7CD-4EF243C01F95}" dt="2025-02-27T17:18:20.193" v="3565" actId="20577"/>
          <ac:spMkLst>
            <pc:docMk/>
            <pc:sldMk cId="3470004499" sldId="509"/>
            <ac:spMk id="2" creationId="{DE197221-72D2-F2B4-21D8-D546312B68FA}"/>
          </ac:spMkLst>
        </pc:spChg>
        <pc:spChg chg="del mod">
          <ac:chgData name="MEINZ Kelly A * WRD" userId="b15a6ff3-6bf9-472d-9239-deaafe3f3491" providerId="ADAL" clId="{3420DD8B-D7B8-46E0-A7CD-4EF243C01F95}" dt="2025-02-27T17:20:00.940" v="3567"/>
          <ac:spMkLst>
            <pc:docMk/>
            <pc:sldMk cId="3470004499" sldId="509"/>
            <ac:spMk id="3" creationId="{0ACA1052-AF8C-49A5-61B4-F9C20AC38F52}"/>
          </ac:spMkLst>
        </pc:spChg>
        <pc:graphicFrameChg chg="add mod modGraphic">
          <ac:chgData name="MEINZ Kelly A * WRD" userId="b15a6ff3-6bf9-472d-9239-deaafe3f3491" providerId="ADAL" clId="{3420DD8B-D7B8-46E0-A7CD-4EF243C01F95}" dt="2025-02-27T17:22:16.845" v="3592" actId="14100"/>
          <ac:graphicFrameMkLst>
            <pc:docMk/>
            <pc:sldMk cId="3470004499" sldId="509"/>
            <ac:graphicFrameMk id="4" creationId="{FF631AC3-54C3-22F1-C734-293A28CD385F}"/>
          </ac:graphicFrameMkLst>
        </pc:graphicFrameChg>
      </pc:sldChg>
      <pc:sldChg chg="new del">
        <pc:chgData name="MEINZ Kelly A * WRD" userId="b15a6ff3-6bf9-472d-9239-deaafe3f3491" providerId="ADAL" clId="{3420DD8B-D7B8-46E0-A7CD-4EF243C01F95}" dt="2025-02-27T17:24:30.611" v="3669" actId="2696"/>
        <pc:sldMkLst>
          <pc:docMk/>
          <pc:sldMk cId="1970062655" sldId="510"/>
        </pc:sldMkLst>
      </pc:sldChg>
      <pc:sldChg chg="modSp add mod">
        <pc:chgData name="MEINZ Kelly A * WRD" userId="b15a6ff3-6bf9-472d-9239-deaafe3f3491" providerId="ADAL" clId="{3420DD8B-D7B8-46E0-A7CD-4EF243C01F95}" dt="2025-02-27T17:24:10.828" v="3665" actId="20577"/>
        <pc:sldMkLst>
          <pc:docMk/>
          <pc:sldMk cId="1604674226" sldId="511"/>
        </pc:sldMkLst>
        <pc:spChg chg="mod">
          <ac:chgData name="MEINZ Kelly A * WRD" userId="b15a6ff3-6bf9-472d-9239-deaafe3f3491" providerId="ADAL" clId="{3420DD8B-D7B8-46E0-A7CD-4EF243C01F95}" dt="2025-02-27T17:23:38.885" v="3596" actId="20577"/>
          <ac:spMkLst>
            <pc:docMk/>
            <pc:sldMk cId="1604674226" sldId="511"/>
            <ac:spMk id="2" creationId="{4995EA25-E418-B20E-5756-4F6FA7A92971}"/>
          </ac:spMkLst>
        </pc:spChg>
        <pc:spChg chg="mod">
          <ac:chgData name="MEINZ Kelly A * WRD" userId="b15a6ff3-6bf9-472d-9239-deaafe3f3491" providerId="ADAL" clId="{3420DD8B-D7B8-46E0-A7CD-4EF243C01F95}" dt="2025-02-27T17:24:10.828" v="3665" actId="20577"/>
          <ac:spMkLst>
            <pc:docMk/>
            <pc:sldMk cId="1604674226" sldId="511"/>
            <ac:spMk id="3" creationId="{3E5D985C-0846-738A-512C-01EC9DE3C279}"/>
          </ac:spMkLst>
        </pc:spChg>
      </pc:sldChg>
      <pc:sldChg chg="modSp add mod">
        <pc:chgData name="MEINZ Kelly A * WRD" userId="b15a6ff3-6bf9-472d-9239-deaafe3f3491" providerId="ADAL" clId="{3420DD8B-D7B8-46E0-A7CD-4EF243C01F95}" dt="2025-02-28T17:24:52.352" v="4822"/>
        <pc:sldMkLst>
          <pc:docMk/>
          <pc:sldMk cId="3270067602" sldId="512"/>
        </pc:sldMkLst>
        <pc:spChg chg="mod">
          <ac:chgData name="MEINZ Kelly A * WRD" userId="b15a6ff3-6bf9-472d-9239-deaafe3f3491" providerId="ADAL" clId="{3420DD8B-D7B8-46E0-A7CD-4EF243C01F95}" dt="2025-02-27T17:24:25.452" v="3668" actId="20577"/>
          <ac:spMkLst>
            <pc:docMk/>
            <pc:sldMk cId="3270067602" sldId="512"/>
            <ac:spMk id="2" creationId="{8D713683-1F52-7C81-F196-9F06E658D06A}"/>
          </ac:spMkLst>
        </pc:spChg>
        <pc:spChg chg="mod">
          <ac:chgData name="MEINZ Kelly A * WRD" userId="b15a6ff3-6bf9-472d-9239-deaafe3f3491" providerId="ADAL" clId="{3420DD8B-D7B8-46E0-A7CD-4EF243C01F95}" dt="2025-02-28T17:24:52.352" v="4822"/>
          <ac:spMkLst>
            <pc:docMk/>
            <pc:sldMk cId="3270067602" sldId="512"/>
            <ac:spMk id="3" creationId="{0A21F022-4CE0-15A0-1B14-5D597F3DF49E}"/>
          </ac:spMkLst>
        </pc:spChg>
      </pc:sldChg>
      <pc:sldChg chg="modSp add mod">
        <pc:chgData name="MEINZ Kelly A * WRD" userId="b15a6ff3-6bf9-472d-9239-deaafe3f3491" providerId="ADAL" clId="{3420DD8B-D7B8-46E0-A7CD-4EF243C01F95}" dt="2025-02-27T17:24:48.848" v="3673" actId="20577"/>
        <pc:sldMkLst>
          <pc:docMk/>
          <pc:sldMk cId="2765010951" sldId="513"/>
        </pc:sldMkLst>
        <pc:spChg chg="mod">
          <ac:chgData name="MEINZ Kelly A * WRD" userId="b15a6ff3-6bf9-472d-9239-deaafe3f3491" providerId="ADAL" clId="{3420DD8B-D7B8-46E0-A7CD-4EF243C01F95}" dt="2025-02-27T17:24:48.848" v="3673" actId="20577"/>
          <ac:spMkLst>
            <pc:docMk/>
            <pc:sldMk cId="2765010951" sldId="513"/>
            <ac:spMk id="2" creationId="{BE26B484-E903-0ECA-D4A7-60165779E991}"/>
          </ac:spMkLst>
        </pc:spChg>
      </pc:sldChg>
      <pc:sldChg chg="addSp delSp modSp new mod">
        <pc:chgData name="MEINZ Kelly A * WRD" userId="b15a6ff3-6bf9-472d-9239-deaafe3f3491" providerId="ADAL" clId="{3420DD8B-D7B8-46E0-A7CD-4EF243C01F95}" dt="2025-02-27T17:27:57.273" v="3704" actId="20577"/>
        <pc:sldMkLst>
          <pc:docMk/>
          <pc:sldMk cId="1485790967" sldId="514"/>
        </pc:sldMkLst>
        <pc:spChg chg="mod">
          <ac:chgData name="MEINZ Kelly A * WRD" userId="b15a6ff3-6bf9-472d-9239-deaafe3f3491" providerId="ADAL" clId="{3420DD8B-D7B8-46E0-A7CD-4EF243C01F95}" dt="2025-02-27T17:27:57.273" v="3704" actId="20577"/>
          <ac:spMkLst>
            <pc:docMk/>
            <pc:sldMk cId="1485790967" sldId="514"/>
            <ac:spMk id="2" creationId="{FF109EB7-7682-7C27-3D2A-0C9689B7EA9E}"/>
          </ac:spMkLst>
        </pc:spChg>
        <pc:spChg chg="del mod">
          <ac:chgData name="MEINZ Kelly A * WRD" userId="b15a6ff3-6bf9-472d-9239-deaafe3f3491" providerId="ADAL" clId="{3420DD8B-D7B8-46E0-A7CD-4EF243C01F95}" dt="2025-02-27T17:26:02.175" v="3676"/>
          <ac:spMkLst>
            <pc:docMk/>
            <pc:sldMk cId="1485790967" sldId="514"/>
            <ac:spMk id="3" creationId="{E7BE0B00-5BC3-BFC3-7331-EC9E14ECF52D}"/>
          </ac:spMkLst>
        </pc:spChg>
        <pc:graphicFrameChg chg="add mod modGraphic">
          <ac:chgData name="MEINZ Kelly A * WRD" userId="b15a6ff3-6bf9-472d-9239-deaafe3f3491" providerId="ADAL" clId="{3420DD8B-D7B8-46E0-A7CD-4EF243C01F95}" dt="2025-02-27T17:27:06.460" v="3694" actId="255"/>
          <ac:graphicFrameMkLst>
            <pc:docMk/>
            <pc:sldMk cId="1485790967" sldId="514"/>
            <ac:graphicFrameMk id="4" creationId="{A1CDA856-DE43-F775-4713-DB2AB55D9BD1}"/>
          </ac:graphicFrameMkLst>
        </pc:graphicFrameChg>
      </pc:sldChg>
      <pc:sldChg chg="new del">
        <pc:chgData name="MEINZ Kelly A * WRD" userId="b15a6ff3-6bf9-472d-9239-deaafe3f3491" providerId="ADAL" clId="{3420DD8B-D7B8-46E0-A7CD-4EF243C01F95}" dt="2025-02-27T18:21:58.925" v="3744" actId="2696"/>
        <pc:sldMkLst>
          <pc:docMk/>
          <pc:sldMk cId="1282590345" sldId="515"/>
        </pc:sldMkLst>
      </pc:sldChg>
      <pc:sldChg chg="modSp add mod">
        <pc:chgData name="MEINZ Kelly A * WRD" userId="b15a6ff3-6bf9-472d-9239-deaafe3f3491" providerId="ADAL" clId="{3420DD8B-D7B8-46E0-A7CD-4EF243C01F95}" dt="2025-02-27T18:21:29.500" v="3739" actId="20577"/>
        <pc:sldMkLst>
          <pc:docMk/>
          <pc:sldMk cId="2585633221" sldId="516"/>
        </pc:sldMkLst>
        <pc:spChg chg="mod">
          <ac:chgData name="MEINZ Kelly A * WRD" userId="b15a6ff3-6bf9-472d-9239-deaafe3f3491" providerId="ADAL" clId="{3420DD8B-D7B8-46E0-A7CD-4EF243C01F95}" dt="2025-02-27T18:20:41.705" v="3708" actId="20577"/>
          <ac:spMkLst>
            <pc:docMk/>
            <pc:sldMk cId="2585633221" sldId="516"/>
            <ac:spMk id="2" creationId="{6CA82CEB-8D0F-7189-9E18-D6EBA3E337B9}"/>
          </ac:spMkLst>
        </pc:spChg>
        <pc:spChg chg="mod">
          <ac:chgData name="MEINZ Kelly A * WRD" userId="b15a6ff3-6bf9-472d-9239-deaafe3f3491" providerId="ADAL" clId="{3420DD8B-D7B8-46E0-A7CD-4EF243C01F95}" dt="2025-02-27T18:21:29.500" v="3739" actId="20577"/>
          <ac:spMkLst>
            <pc:docMk/>
            <pc:sldMk cId="2585633221" sldId="516"/>
            <ac:spMk id="3" creationId="{20E8B4BC-E2F9-0E87-5853-774DCA28956B}"/>
          </ac:spMkLst>
        </pc:spChg>
      </pc:sldChg>
      <pc:sldChg chg="modSp add mod">
        <pc:chgData name="MEINZ Kelly A * WRD" userId="b15a6ff3-6bf9-472d-9239-deaafe3f3491" providerId="ADAL" clId="{3420DD8B-D7B8-46E0-A7CD-4EF243C01F95}" dt="2025-02-28T17:26:58.623" v="5028" actId="5793"/>
        <pc:sldMkLst>
          <pc:docMk/>
          <pc:sldMk cId="3492083938" sldId="517"/>
        </pc:sldMkLst>
        <pc:spChg chg="mod">
          <ac:chgData name="MEINZ Kelly A * WRD" userId="b15a6ff3-6bf9-472d-9239-deaafe3f3491" providerId="ADAL" clId="{3420DD8B-D7B8-46E0-A7CD-4EF243C01F95}" dt="2025-02-28T17:25:44.359" v="4838" actId="20577"/>
          <ac:spMkLst>
            <pc:docMk/>
            <pc:sldMk cId="3492083938" sldId="517"/>
            <ac:spMk id="2" creationId="{CFD64DD7-723C-466E-1951-4A32FC62C68D}"/>
          </ac:spMkLst>
        </pc:spChg>
        <pc:spChg chg="mod">
          <ac:chgData name="MEINZ Kelly A * WRD" userId="b15a6ff3-6bf9-472d-9239-deaafe3f3491" providerId="ADAL" clId="{3420DD8B-D7B8-46E0-A7CD-4EF243C01F95}" dt="2025-02-28T17:26:58.623" v="5028" actId="5793"/>
          <ac:spMkLst>
            <pc:docMk/>
            <pc:sldMk cId="3492083938" sldId="517"/>
            <ac:spMk id="3" creationId="{7AE777B3-50CB-6002-4FAE-2D25398F315C}"/>
          </ac:spMkLst>
        </pc:spChg>
      </pc:sldChg>
      <pc:sldChg chg="addSp delSp modSp new mod modClrScheme chgLayout">
        <pc:chgData name="MEINZ Kelly A * WRD" userId="b15a6ff3-6bf9-472d-9239-deaafe3f3491" providerId="ADAL" clId="{3420DD8B-D7B8-46E0-A7CD-4EF243C01F95}" dt="2025-02-27T18:36:49.397" v="3772" actId="20577"/>
        <pc:sldMkLst>
          <pc:docMk/>
          <pc:sldMk cId="4115486153" sldId="518"/>
        </pc:sldMkLst>
        <pc:spChg chg="del mod ord">
          <ac:chgData name="MEINZ Kelly A * WRD" userId="b15a6ff3-6bf9-472d-9239-deaafe3f3491" providerId="ADAL" clId="{3420DD8B-D7B8-46E0-A7CD-4EF243C01F95}" dt="2025-02-27T18:36:29.847" v="3748" actId="700"/>
          <ac:spMkLst>
            <pc:docMk/>
            <pc:sldMk cId="4115486153" sldId="518"/>
            <ac:spMk id="2" creationId="{E40B5445-A96C-D2FD-A979-D4A972A40BFC}"/>
          </ac:spMkLst>
        </pc:spChg>
        <pc:spChg chg="del mod ord">
          <ac:chgData name="MEINZ Kelly A * WRD" userId="b15a6ff3-6bf9-472d-9239-deaafe3f3491" providerId="ADAL" clId="{3420DD8B-D7B8-46E0-A7CD-4EF243C01F95}" dt="2025-02-27T18:36:29.847" v="3748" actId="700"/>
          <ac:spMkLst>
            <pc:docMk/>
            <pc:sldMk cId="4115486153" sldId="518"/>
            <ac:spMk id="3" creationId="{196A4FD6-0FC4-4F32-9789-7957856A4140}"/>
          </ac:spMkLst>
        </pc:spChg>
        <pc:spChg chg="add mod ord">
          <ac:chgData name="MEINZ Kelly A * WRD" userId="b15a6ff3-6bf9-472d-9239-deaafe3f3491" providerId="ADAL" clId="{3420DD8B-D7B8-46E0-A7CD-4EF243C01F95}" dt="2025-02-27T18:36:49.397" v="3772" actId="20577"/>
          <ac:spMkLst>
            <pc:docMk/>
            <pc:sldMk cId="4115486153" sldId="518"/>
            <ac:spMk id="4" creationId="{BA0B4F14-597A-6BDD-2661-19B077737810}"/>
          </ac:spMkLst>
        </pc:spChg>
        <pc:spChg chg="add mod ord">
          <ac:chgData name="MEINZ Kelly A * WRD" userId="b15a6ff3-6bf9-472d-9239-deaafe3f3491" providerId="ADAL" clId="{3420DD8B-D7B8-46E0-A7CD-4EF243C01F95}" dt="2025-02-27T18:36:29.847" v="3748" actId="700"/>
          <ac:spMkLst>
            <pc:docMk/>
            <pc:sldMk cId="4115486153" sldId="518"/>
            <ac:spMk id="5" creationId="{1BDABCC7-EFEC-F1E3-4543-E1DA699B7D07}"/>
          </ac:spMkLst>
        </pc:spChg>
      </pc:sldChg>
      <pc:sldChg chg="addSp delSp modSp new mod modClrScheme chgLayout">
        <pc:chgData name="MEINZ Kelly A * WRD" userId="b15a6ff3-6bf9-472d-9239-deaafe3f3491" providerId="ADAL" clId="{3420DD8B-D7B8-46E0-A7CD-4EF243C01F95}" dt="2025-03-04T19:32:55.381" v="14546" actId="33524"/>
        <pc:sldMkLst>
          <pc:docMk/>
          <pc:sldMk cId="2912422196" sldId="519"/>
        </pc:sldMkLst>
        <pc:spChg chg="del mod ord">
          <ac:chgData name="MEINZ Kelly A * WRD" userId="b15a6ff3-6bf9-472d-9239-deaafe3f3491" providerId="ADAL" clId="{3420DD8B-D7B8-46E0-A7CD-4EF243C01F95}" dt="2025-02-27T18:37:12.591" v="3774" actId="700"/>
          <ac:spMkLst>
            <pc:docMk/>
            <pc:sldMk cId="2912422196" sldId="519"/>
            <ac:spMk id="2" creationId="{C9B50F12-0518-FBC0-A552-FB7D5FD4A39E}"/>
          </ac:spMkLst>
        </pc:spChg>
        <pc:spChg chg="del mod ord">
          <ac:chgData name="MEINZ Kelly A * WRD" userId="b15a6ff3-6bf9-472d-9239-deaafe3f3491" providerId="ADAL" clId="{3420DD8B-D7B8-46E0-A7CD-4EF243C01F95}" dt="2025-02-27T18:37:12.591" v="3774" actId="700"/>
          <ac:spMkLst>
            <pc:docMk/>
            <pc:sldMk cId="2912422196" sldId="519"/>
            <ac:spMk id="3" creationId="{D0C499EC-A9E3-6AFF-6D92-14FD0FB43893}"/>
          </ac:spMkLst>
        </pc:spChg>
        <pc:spChg chg="add mod ord">
          <ac:chgData name="MEINZ Kelly A * WRD" userId="b15a6ff3-6bf9-472d-9239-deaafe3f3491" providerId="ADAL" clId="{3420DD8B-D7B8-46E0-A7CD-4EF243C01F95}" dt="2025-03-04T19:30:20.536" v="14529" actId="20577"/>
          <ac:spMkLst>
            <pc:docMk/>
            <pc:sldMk cId="2912422196" sldId="519"/>
            <ac:spMk id="4" creationId="{ECCB9B45-0341-C9C1-9E37-0F9F41F74AA0}"/>
          </ac:spMkLst>
        </pc:spChg>
        <pc:spChg chg="add mod ord">
          <ac:chgData name="MEINZ Kelly A * WRD" userId="b15a6ff3-6bf9-472d-9239-deaafe3f3491" providerId="ADAL" clId="{3420DD8B-D7B8-46E0-A7CD-4EF243C01F95}" dt="2025-03-04T19:32:55.381" v="14546" actId="33524"/>
          <ac:spMkLst>
            <pc:docMk/>
            <pc:sldMk cId="2912422196" sldId="519"/>
            <ac:spMk id="5" creationId="{0AE616BA-3115-719C-29A1-FA4A1B97127A}"/>
          </ac:spMkLst>
        </pc:spChg>
      </pc:sldChg>
      <pc:sldChg chg="modSp new mod modCm modNotesTx">
        <pc:chgData name="MEINZ Kelly A * WRD" userId="b15a6ff3-6bf9-472d-9239-deaafe3f3491" providerId="ADAL" clId="{3420DD8B-D7B8-46E0-A7CD-4EF243C01F95}" dt="2025-03-05T16:07:44.001" v="17659" actId="20577"/>
        <pc:sldMkLst>
          <pc:docMk/>
          <pc:sldMk cId="4084449442" sldId="520"/>
        </pc:sldMkLst>
        <pc:spChg chg="mod">
          <ac:chgData name="MEINZ Kelly A * WRD" userId="b15a6ff3-6bf9-472d-9239-deaafe3f3491" providerId="ADAL" clId="{3420DD8B-D7B8-46E0-A7CD-4EF243C01F95}" dt="2025-03-04T19:30:35.065" v="14533" actId="20577"/>
          <ac:spMkLst>
            <pc:docMk/>
            <pc:sldMk cId="4084449442" sldId="520"/>
            <ac:spMk id="2" creationId="{C9FDB21F-1E93-95B3-CFCC-B829E10E7842}"/>
          </ac:spMkLst>
        </pc:spChg>
        <pc:spChg chg="mod">
          <ac:chgData name="MEINZ Kelly A * WRD" userId="b15a6ff3-6bf9-472d-9239-deaafe3f3491" providerId="ADAL" clId="{3420DD8B-D7B8-46E0-A7CD-4EF243C01F95}" dt="2025-03-04T21:28:01.775" v="16293" actId="403"/>
          <ac:spMkLst>
            <pc:docMk/>
            <pc:sldMk cId="4084449442" sldId="520"/>
            <ac:spMk id="3" creationId="{D821D934-BBE8-7E47-B53E-92AF8BFE3C24}"/>
          </ac:spMkLst>
        </pc:spChg>
        <pc:extLst>
          <p:ext xmlns:p="http://schemas.openxmlformats.org/presentationml/2006/main" uri="{D6D511B9-2390-475A-947B-AFAB55BFBCF1}">
            <pc226:cmChg xmlns:pc226="http://schemas.microsoft.com/office/powerpoint/2022/06/main/command" chg="mod">
              <pc226:chgData name="MEINZ Kelly A * WRD" userId="b15a6ff3-6bf9-472d-9239-deaafe3f3491" providerId="ADAL" clId="{3420DD8B-D7B8-46E0-A7CD-4EF243C01F95}" dt="2025-03-04T21:25:00.118" v="16289" actId="20577"/>
              <pc2:cmMkLst xmlns:pc2="http://schemas.microsoft.com/office/powerpoint/2019/9/main/command">
                <pc:docMk/>
                <pc:sldMk cId="4084449442" sldId="520"/>
                <pc2:cmMk id="{FAC69A76-C2D3-4F46-9656-B76FF098C57A}"/>
              </pc2:cmMkLst>
            </pc226:cmChg>
            <pc226:cmChg xmlns:pc226="http://schemas.microsoft.com/office/powerpoint/2022/06/main/command" chg="mod">
              <pc226:chgData name="MEINZ Kelly A * WRD" userId="b15a6ff3-6bf9-472d-9239-deaafe3f3491" providerId="ADAL" clId="{3420DD8B-D7B8-46E0-A7CD-4EF243C01F95}" dt="2025-03-04T21:25:00.118" v="16289" actId="20577"/>
              <pc2:cmMkLst xmlns:pc2="http://schemas.microsoft.com/office/powerpoint/2019/9/main/command">
                <pc:docMk/>
                <pc:sldMk cId="4084449442" sldId="520"/>
                <pc2:cmMk id="{7F6FA1D5-244D-4E75-8C5B-E39BEB4C8E8A}"/>
              </pc2:cmMkLst>
            </pc226:cmChg>
          </p:ext>
        </pc:extLst>
      </pc:sldChg>
      <pc:sldChg chg="modSp add mod">
        <pc:chgData name="MEINZ Kelly A * WRD" userId="b15a6ff3-6bf9-472d-9239-deaafe3f3491" providerId="ADAL" clId="{3420DD8B-D7B8-46E0-A7CD-4EF243C01F95}" dt="2025-03-03T19:59:51.811" v="10960" actId="20577"/>
        <pc:sldMkLst>
          <pc:docMk/>
          <pc:sldMk cId="3115581471" sldId="521"/>
        </pc:sldMkLst>
        <pc:spChg chg="mod">
          <ac:chgData name="MEINZ Kelly A * WRD" userId="b15a6ff3-6bf9-472d-9239-deaafe3f3491" providerId="ADAL" clId="{3420DD8B-D7B8-46E0-A7CD-4EF243C01F95}" dt="2025-03-03T19:59:51.811" v="10960" actId="20577"/>
          <ac:spMkLst>
            <pc:docMk/>
            <pc:sldMk cId="3115581471" sldId="521"/>
            <ac:spMk id="2" creationId="{BC1710ED-0593-2AE4-95A7-6225543F2FAA}"/>
          </ac:spMkLst>
        </pc:spChg>
      </pc:sldChg>
      <pc:sldChg chg="addSp delSp modSp new del mod modClrScheme chgLayout">
        <pc:chgData name="MEINZ Kelly A * WRD" userId="b15a6ff3-6bf9-472d-9239-deaafe3f3491" providerId="ADAL" clId="{3420DD8B-D7B8-46E0-A7CD-4EF243C01F95}" dt="2025-02-28T16:51:41.416" v="4205" actId="47"/>
        <pc:sldMkLst>
          <pc:docMk/>
          <pc:sldMk cId="4160876241" sldId="521"/>
        </pc:sldMkLst>
        <pc:spChg chg="del mod ord">
          <ac:chgData name="MEINZ Kelly A * WRD" userId="b15a6ff3-6bf9-472d-9239-deaafe3f3491" providerId="ADAL" clId="{3420DD8B-D7B8-46E0-A7CD-4EF243C01F95}" dt="2025-02-28T16:50:52.763" v="4204" actId="700"/>
          <ac:spMkLst>
            <pc:docMk/>
            <pc:sldMk cId="4160876241" sldId="521"/>
            <ac:spMk id="2" creationId="{06C4C129-63C2-E75A-C5EC-003B79B47D19}"/>
          </ac:spMkLst>
        </pc:spChg>
        <pc:spChg chg="del mod ord">
          <ac:chgData name="MEINZ Kelly A * WRD" userId="b15a6ff3-6bf9-472d-9239-deaafe3f3491" providerId="ADAL" clId="{3420DD8B-D7B8-46E0-A7CD-4EF243C01F95}" dt="2025-02-28T16:50:52.763" v="4204" actId="700"/>
          <ac:spMkLst>
            <pc:docMk/>
            <pc:sldMk cId="4160876241" sldId="521"/>
            <ac:spMk id="3" creationId="{0DACB62A-5697-B9BF-D163-F7FE5FA12792}"/>
          </ac:spMkLst>
        </pc:spChg>
        <pc:spChg chg="add mod ord">
          <ac:chgData name="MEINZ Kelly A * WRD" userId="b15a6ff3-6bf9-472d-9239-deaafe3f3491" providerId="ADAL" clId="{3420DD8B-D7B8-46E0-A7CD-4EF243C01F95}" dt="2025-02-28T16:50:52.763" v="4204" actId="700"/>
          <ac:spMkLst>
            <pc:docMk/>
            <pc:sldMk cId="4160876241" sldId="521"/>
            <ac:spMk id="4" creationId="{3D4036FE-E114-BE2F-70E2-9360FA18B97D}"/>
          </ac:spMkLst>
        </pc:spChg>
        <pc:spChg chg="add mod ord">
          <ac:chgData name="MEINZ Kelly A * WRD" userId="b15a6ff3-6bf9-472d-9239-deaafe3f3491" providerId="ADAL" clId="{3420DD8B-D7B8-46E0-A7CD-4EF243C01F95}" dt="2025-02-28T16:50:52.763" v="4204" actId="700"/>
          <ac:spMkLst>
            <pc:docMk/>
            <pc:sldMk cId="4160876241" sldId="521"/>
            <ac:spMk id="5" creationId="{920A90D8-D64D-F37C-E42C-BA53044AFA5C}"/>
          </ac:spMkLst>
        </pc:spChg>
      </pc:sldChg>
      <pc:sldChg chg="modSp add mod">
        <pc:chgData name="MEINZ Kelly A * WRD" userId="b15a6ff3-6bf9-472d-9239-deaafe3f3491" providerId="ADAL" clId="{3420DD8B-D7B8-46E0-A7CD-4EF243C01F95}" dt="2025-02-28T17:22:27.021" v="4810" actId="20577"/>
        <pc:sldMkLst>
          <pc:docMk/>
          <pc:sldMk cId="2216246954" sldId="522"/>
        </pc:sldMkLst>
        <pc:spChg chg="mod">
          <ac:chgData name="MEINZ Kelly A * WRD" userId="b15a6ff3-6bf9-472d-9239-deaafe3f3491" providerId="ADAL" clId="{3420DD8B-D7B8-46E0-A7CD-4EF243C01F95}" dt="2025-02-28T17:22:27.021" v="4810" actId="20577"/>
          <ac:spMkLst>
            <pc:docMk/>
            <pc:sldMk cId="2216246954" sldId="522"/>
            <ac:spMk id="2" creationId="{2C43296C-9832-9364-3938-F65B70DA8739}"/>
          </ac:spMkLst>
        </pc:spChg>
      </pc:sldChg>
      <pc:sldChg chg="addSp delSp modSp new del mod modClrScheme chgLayout">
        <pc:chgData name="MEINZ Kelly A * WRD" userId="b15a6ff3-6bf9-472d-9239-deaafe3f3491" providerId="ADAL" clId="{3420DD8B-D7B8-46E0-A7CD-4EF243C01F95}" dt="2025-03-03T23:12:27.419" v="13985" actId="2696"/>
        <pc:sldMkLst>
          <pc:docMk/>
          <pc:sldMk cId="3780549444" sldId="523"/>
        </pc:sldMkLst>
        <pc:spChg chg="del mod ord">
          <ac:chgData name="MEINZ Kelly A * WRD" userId="b15a6ff3-6bf9-472d-9239-deaafe3f3491" providerId="ADAL" clId="{3420DD8B-D7B8-46E0-A7CD-4EF243C01F95}" dt="2025-02-28T18:13:12.227" v="5083" actId="700"/>
          <ac:spMkLst>
            <pc:docMk/>
            <pc:sldMk cId="3780549444" sldId="523"/>
            <ac:spMk id="2" creationId="{C3F5B2BB-B253-9DA2-279E-875CF56E99F5}"/>
          </ac:spMkLst>
        </pc:spChg>
        <pc:spChg chg="del mod ord">
          <ac:chgData name="MEINZ Kelly A * WRD" userId="b15a6ff3-6bf9-472d-9239-deaafe3f3491" providerId="ADAL" clId="{3420DD8B-D7B8-46E0-A7CD-4EF243C01F95}" dt="2025-02-28T18:13:12.227" v="5083" actId="700"/>
          <ac:spMkLst>
            <pc:docMk/>
            <pc:sldMk cId="3780549444" sldId="523"/>
            <ac:spMk id="3" creationId="{54BF086A-8350-2EFB-DC66-DE1DA04BF9D8}"/>
          </ac:spMkLst>
        </pc:spChg>
        <pc:spChg chg="add mod ord">
          <ac:chgData name="MEINZ Kelly A * WRD" userId="b15a6ff3-6bf9-472d-9239-deaafe3f3491" providerId="ADAL" clId="{3420DD8B-D7B8-46E0-A7CD-4EF243C01F95}" dt="2025-02-28T18:13:21.561" v="5113" actId="20577"/>
          <ac:spMkLst>
            <pc:docMk/>
            <pc:sldMk cId="3780549444" sldId="523"/>
            <ac:spMk id="4" creationId="{7CF68C0D-4895-0BB0-1CAD-908F8F33489C}"/>
          </ac:spMkLst>
        </pc:spChg>
        <pc:spChg chg="add del mod ord">
          <ac:chgData name="MEINZ Kelly A * WRD" userId="b15a6ff3-6bf9-472d-9239-deaafe3f3491" providerId="ADAL" clId="{3420DD8B-D7B8-46E0-A7CD-4EF243C01F95}" dt="2025-03-03T23:10:49.789" v="13976" actId="1032"/>
          <ac:spMkLst>
            <pc:docMk/>
            <pc:sldMk cId="3780549444" sldId="523"/>
            <ac:spMk id="5" creationId="{C93ED2C4-5D4E-6E64-03AC-BE30507DAA9F}"/>
          </ac:spMkLst>
        </pc:spChg>
        <pc:spChg chg="add del mod">
          <ac:chgData name="MEINZ Kelly A * WRD" userId="b15a6ff3-6bf9-472d-9239-deaafe3f3491" providerId="ADAL" clId="{3420DD8B-D7B8-46E0-A7CD-4EF243C01F95}" dt="2025-03-03T23:12:15.639" v="13984" actId="478"/>
          <ac:spMkLst>
            <pc:docMk/>
            <pc:sldMk cId="3780549444" sldId="523"/>
            <ac:spMk id="7" creationId="{0716A0EB-48EC-E1A1-D231-705EA681811A}"/>
          </ac:spMkLst>
        </pc:spChg>
        <pc:graphicFrameChg chg="add del mod modGraphic">
          <ac:chgData name="MEINZ Kelly A * WRD" userId="b15a6ff3-6bf9-472d-9239-deaafe3f3491" providerId="ADAL" clId="{3420DD8B-D7B8-46E0-A7CD-4EF243C01F95}" dt="2025-03-03T23:12:06.491" v="13982" actId="478"/>
          <ac:graphicFrameMkLst>
            <pc:docMk/>
            <pc:sldMk cId="3780549444" sldId="523"/>
            <ac:graphicFrameMk id="2" creationId="{CE49FC5A-2212-4B46-123F-B77BCD74926C}"/>
          </ac:graphicFrameMkLst>
        </pc:graphicFrameChg>
        <pc:graphicFrameChg chg="add modGraphic">
          <ac:chgData name="MEINZ Kelly A * WRD" userId="b15a6ff3-6bf9-472d-9239-deaafe3f3491" providerId="ADAL" clId="{3420DD8B-D7B8-46E0-A7CD-4EF243C01F95}" dt="2025-03-03T23:12:02.905" v="13981" actId="1032"/>
          <ac:graphicFrameMkLst>
            <pc:docMk/>
            <pc:sldMk cId="3780549444" sldId="523"/>
            <ac:graphicFrameMk id="3" creationId="{21446D62-F1B8-5A0D-0D14-0F2E68EF0D22}"/>
          </ac:graphicFrameMkLst>
        </pc:graphicFrameChg>
      </pc:sldChg>
      <pc:sldChg chg="modSp new mod modNotesTx">
        <pc:chgData name="MEINZ Kelly A * WRD" userId="b15a6ff3-6bf9-472d-9239-deaafe3f3491" providerId="ADAL" clId="{3420DD8B-D7B8-46E0-A7CD-4EF243C01F95}" dt="2025-03-05T16:16:09.126" v="17684" actId="20577"/>
        <pc:sldMkLst>
          <pc:docMk/>
          <pc:sldMk cId="1958491184" sldId="524"/>
        </pc:sldMkLst>
        <pc:spChg chg="mod">
          <ac:chgData name="MEINZ Kelly A * WRD" userId="b15a6ff3-6bf9-472d-9239-deaafe3f3491" providerId="ADAL" clId="{3420DD8B-D7B8-46E0-A7CD-4EF243C01F95}" dt="2025-03-03T21:24:50.496" v="11689" actId="20577"/>
          <ac:spMkLst>
            <pc:docMk/>
            <pc:sldMk cId="1958491184" sldId="524"/>
            <ac:spMk id="2" creationId="{C3FA46C0-20BA-FBA7-D395-AC0A910E5E88}"/>
          </ac:spMkLst>
        </pc:spChg>
        <pc:spChg chg="mod">
          <ac:chgData name="MEINZ Kelly A * WRD" userId="b15a6ff3-6bf9-472d-9239-deaafe3f3491" providerId="ADAL" clId="{3420DD8B-D7B8-46E0-A7CD-4EF243C01F95}" dt="2025-03-03T21:24:52.644" v="11691" actId="27636"/>
          <ac:spMkLst>
            <pc:docMk/>
            <pc:sldMk cId="1958491184" sldId="524"/>
            <ac:spMk id="3" creationId="{E2CB307A-045F-4623-56A2-7CAD4B8BA14A}"/>
          </ac:spMkLst>
        </pc:spChg>
      </pc:sldChg>
      <pc:sldChg chg="modSp new del mod">
        <pc:chgData name="MEINZ Kelly A * WRD" userId="b15a6ff3-6bf9-472d-9239-deaafe3f3491" providerId="ADAL" clId="{3420DD8B-D7B8-46E0-A7CD-4EF243C01F95}" dt="2025-02-28T18:19:00.774" v="5188" actId="2696"/>
        <pc:sldMkLst>
          <pc:docMk/>
          <pc:sldMk cId="2474653880" sldId="524"/>
        </pc:sldMkLst>
        <pc:spChg chg="mod">
          <ac:chgData name="MEINZ Kelly A * WRD" userId="b15a6ff3-6bf9-472d-9239-deaafe3f3491" providerId="ADAL" clId="{3420DD8B-D7B8-46E0-A7CD-4EF243C01F95}" dt="2025-02-28T18:18:42.344" v="5187" actId="20577"/>
          <ac:spMkLst>
            <pc:docMk/>
            <pc:sldMk cId="2474653880" sldId="524"/>
            <ac:spMk id="2" creationId="{39ED18F0-B130-9CB1-A3D6-E257E56DD456}"/>
          </ac:spMkLst>
        </pc:spChg>
      </pc:sldChg>
      <pc:sldChg chg="addSp delSp modSp new mod modNotesTx">
        <pc:chgData name="MEINZ Kelly A * WRD" userId="b15a6ff3-6bf9-472d-9239-deaafe3f3491" providerId="ADAL" clId="{3420DD8B-D7B8-46E0-A7CD-4EF243C01F95}" dt="2025-03-04T19:33:47.636" v="14548" actId="20577"/>
        <pc:sldMkLst>
          <pc:docMk/>
          <pc:sldMk cId="3061244981" sldId="525"/>
        </pc:sldMkLst>
        <pc:spChg chg="mod">
          <ac:chgData name="MEINZ Kelly A * WRD" userId="b15a6ff3-6bf9-472d-9239-deaafe3f3491" providerId="ADAL" clId="{3420DD8B-D7B8-46E0-A7CD-4EF243C01F95}" dt="2025-03-04T19:33:47.636" v="14548" actId="20577"/>
          <ac:spMkLst>
            <pc:docMk/>
            <pc:sldMk cId="3061244981" sldId="525"/>
            <ac:spMk id="2" creationId="{88FC12BA-0344-68D4-631D-E28304CE2EA8}"/>
          </ac:spMkLst>
        </pc:spChg>
        <pc:spChg chg="del">
          <ac:chgData name="MEINZ Kelly A * WRD" userId="b15a6ff3-6bf9-472d-9239-deaafe3f3491" providerId="ADAL" clId="{3420DD8B-D7B8-46E0-A7CD-4EF243C01F95}" dt="2025-03-03T18:28:02.649" v="8806" actId="1032"/>
          <ac:spMkLst>
            <pc:docMk/>
            <pc:sldMk cId="3061244981" sldId="525"/>
            <ac:spMk id="3" creationId="{8D92135D-0BB2-88D7-C17D-997BB9403B15}"/>
          </ac:spMkLst>
        </pc:spChg>
        <pc:graphicFrameChg chg="add mod modGraphic">
          <ac:chgData name="MEINZ Kelly A * WRD" userId="b15a6ff3-6bf9-472d-9239-deaafe3f3491" providerId="ADAL" clId="{3420DD8B-D7B8-46E0-A7CD-4EF243C01F95}" dt="2025-03-03T19:20:08.264" v="10409" actId="20577"/>
          <ac:graphicFrameMkLst>
            <pc:docMk/>
            <pc:sldMk cId="3061244981" sldId="525"/>
            <ac:graphicFrameMk id="4" creationId="{933DF3E4-7A73-F480-26D1-E4EC97459A15}"/>
          </ac:graphicFrameMkLst>
        </pc:graphicFrameChg>
      </pc:sldChg>
      <pc:sldChg chg="modSp new del mod">
        <pc:chgData name="MEINZ Kelly A * WRD" userId="b15a6ff3-6bf9-472d-9239-deaafe3f3491" providerId="ADAL" clId="{3420DD8B-D7B8-46E0-A7CD-4EF243C01F95}" dt="2025-03-03T19:27:25.760" v="10914" actId="47"/>
        <pc:sldMkLst>
          <pc:docMk/>
          <pc:sldMk cId="105691247" sldId="526"/>
        </pc:sldMkLst>
        <pc:spChg chg="mod">
          <ac:chgData name="MEINZ Kelly A * WRD" userId="b15a6ff3-6bf9-472d-9239-deaafe3f3491" providerId="ADAL" clId="{3420DD8B-D7B8-46E0-A7CD-4EF243C01F95}" dt="2025-02-28T18:45:05.928" v="5528" actId="20577"/>
          <ac:spMkLst>
            <pc:docMk/>
            <pc:sldMk cId="105691247" sldId="526"/>
            <ac:spMk id="2" creationId="{49B3D0FF-19D8-CFD1-5B3E-26945E24C051}"/>
          </ac:spMkLst>
        </pc:spChg>
      </pc:sldChg>
      <pc:sldChg chg="addSp delSp modSp new mod modNotesTx">
        <pc:chgData name="MEINZ Kelly A * WRD" userId="b15a6ff3-6bf9-472d-9239-deaafe3f3491" providerId="ADAL" clId="{3420DD8B-D7B8-46E0-A7CD-4EF243C01F95}" dt="2025-03-03T21:22:10.524" v="11608" actId="478"/>
        <pc:sldMkLst>
          <pc:docMk/>
          <pc:sldMk cId="321128251" sldId="527"/>
        </pc:sldMkLst>
        <pc:spChg chg="mod">
          <ac:chgData name="MEINZ Kelly A * WRD" userId="b15a6ff3-6bf9-472d-9239-deaafe3f3491" providerId="ADAL" clId="{3420DD8B-D7B8-46E0-A7CD-4EF243C01F95}" dt="2025-03-03T19:59:46.286" v="10958" actId="20577"/>
          <ac:spMkLst>
            <pc:docMk/>
            <pc:sldMk cId="321128251" sldId="527"/>
            <ac:spMk id="2" creationId="{B5B48CF8-C5CF-DF2D-3B2D-3F31C34A85BA}"/>
          </ac:spMkLst>
        </pc:spChg>
        <pc:spChg chg="del">
          <ac:chgData name="MEINZ Kelly A * WRD" userId="b15a6ff3-6bf9-472d-9239-deaafe3f3491" providerId="ADAL" clId="{3420DD8B-D7B8-46E0-A7CD-4EF243C01F95}" dt="2025-03-03T20:00:12.187" v="10963" actId="1032"/>
          <ac:spMkLst>
            <pc:docMk/>
            <pc:sldMk cId="321128251" sldId="527"/>
            <ac:spMk id="3" creationId="{77CF26F4-A4B5-19DB-8AD0-82B8AB4CD399}"/>
          </ac:spMkLst>
        </pc:spChg>
        <pc:graphicFrameChg chg="add mod modGraphic">
          <ac:chgData name="MEINZ Kelly A * WRD" userId="b15a6ff3-6bf9-472d-9239-deaafe3f3491" providerId="ADAL" clId="{3420DD8B-D7B8-46E0-A7CD-4EF243C01F95}" dt="2025-03-03T21:22:10.524" v="11608" actId="478"/>
          <ac:graphicFrameMkLst>
            <pc:docMk/>
            <pc:sldMk cId="321128251" sldId="527"/>
            <ac:graphicFrameMk id="4" creationId="{47719DFC-8F92-008B-656A-09EA9850788C}"/>
          </ac:graphicFrameMkLst>
        </pc:graphicFrameChg>
      </pc:sldChg>
      <pc:sldChg chg="modSp new mod ord modNotesTx">
        <pc:chgData name="MEINZ Kelly A * WRD" userId="b15a6ff3-6bf9-472d-9239-deaafe3f3491" providerId="ADAL" clId="{3420DD8B-D7B8-46E0-A7CD-4EF243C01F95}" dt="2025-03-03T22:10:29.446" v="13801" actId="313"/>
        <pc:sldMkLst>
          <pc:docMk/>
          <pc:sldMk cId="2984976800" sldId="528"/>
        </pc:sldMkLst>
        <pc:spChg chg="mod">
          <ac:chgData name="MEINZ Kelly A * WRD" userId="b15a6ff3-6bf9-472d-9239-deaafe3f3491" providerId="ADAL" clId="{3420DD8B-D7B8-46E0-A7CD-4EF243C01F95}" dt="2025-03-03T21:26:53.945" v="11871" actId="20577"/>
          <ac:spMkLst>
            <pc:docMk/>
            <pc:sldMk cId="2984976800" sldId="528"/>
            <ac:spMk id="2" creationId="{19492D12-0B95-A22D-DE75-158D00A119CC}"/>
          </ac:spMkLst>
        </pc:spChg>
        <pc:spChg chg="mod">
          <ac:chgData name="MEINZ Kelly A * WRD" userId="b15a6ff3-6bf9-472d-9239-deaafe3f3491" providerId="ADAL" clId="{3420DD8B-D7B8-46E0-A7CD-4EF243C01F95}" dt="2025-03-03T21:26:28.716" v="11850" actId="20577"/>
          <ac:spMkLst>
            <pc:docMk/>
            <pc:sldMk cId="2984976800" sldId="528"/>
            <ac:spMk id="3" creationId="{E8E1089F-815F-C2C3-A858-07BECEB53212}"/>
          </ac:spMkLst>
        </pc:spChg>
      </pc:sldChg>
      <pc:sldChg chg="modSp new del mod">
        <pc:chgData name="MEINZ Kelly A * WRD" userId="b15a6ff3-6bf9-472d-9239-deaafe3f3491" providerId="ADAL" clId="{3420DD8B-D7B8-46E0-A7CD-4EF243C01F95}" dt="2025-03-04T22:29:10.776" v="17623" actId="2696"/>
        <pc:sldMkLst>
          <pc:docMk/>
          <pc:sldMk cId="769565950" sldId="529"/>
        </pc:sldMkLst>
        <pc:spChg chg="mod">
          <ac:chgData name="MEINZ Kelly A * WRD" userId="b15a6ff3-6bf9-472d-9239-deaafe3f3491" providerId="ADAL" clId="{3420DD8B-D7B8-46E0-A7CD-4EF243C01F95}" dt="2025-02-28T18:55:07.838" v="5593" actId="20577"/>
          <ac:spMkLst>
            <pc:docMk/>
            <pc:sldMk cId="769565950" sldId="529"/>
            <ac:spMk id="2" creationId="{6DB84893-1582-740A-B2EA-81323337C6CE}"/>
          </ac:spMkLst>
        </pc:spChg>
        <pc:spChg chg="mod">
          <ac:chgData name="MEINZ Kelly A * WRD" userId="b15a6ff3-6bf9-472d-9239-deaafe3f3491" providerId="ADAL" clId="{3420DD8B-D7B8-46E0-A7CD-4EF243C01F95}" dt="2025-03-03T21:48:02.933" v="13062" actId="313"/>
          <ac:spMkLst>
            <pc:docMk/>
            <pc:sldMk cId="769565950" sldId="529"/>
            <ac:spMk id="3" creationId="{E4038FFF-5093-9969-CA70-BDAA8953C63B}"/>
          </ac:spMkLst>
        </pc:spChg>
      </pc:sldChg>
      <pc:sldChg chg="modSp add mod ord">
        <pc:chgData name="MEINZ Kelly A * WRD" userId="b15a6ff3-6bf9-472d-9239-deaafe3f3491" providerId="ADAL" clId="{3420DD8B-D7B8-46E0-A7CD-4EF243C01F95}" dt="2025-03-03T19:59:57.775" v="10962" actId="20577"/>
        <pc:sldMkLst>
          <pc:docMk/>
          <pc:sldMk cId="2587518175" sldId="530"/>
        </pc:sldMkLst>
        <pc:spChg chg="mod">
          <ac:chgData name="MEINZ Kelly A * WRD" userId="b15a6ff3-6bf9-472d-9239-deaafe3f3491" providerId="ADAL" clId="{3420DD8B-D7B8-46E0-A7CD-4EF243C01F95}" dt="2025-03-03T19:59:57.775" v="10962" actId="20577"/>
          <ac:spMkLst>
            <pc:docMk/>
            <pc:sldMk cId="2587518175" sldId="530"/>
            <ac:spMk id="2" creationId="{1CC132A5-108F-507F-72FD-B3C31C4188B9}"/>
          </ac:spMkLst>
        </pc:spChg>
      </pc:sldChg>
      <pc:sldChg chg="modSp new del mod">
        <pc:chgData name="MEINZ Kelly A * WRD" userId="b15a6ff3-6bf9-472d-9239-deaafe3f3491" providerId="ADAL" clId="{3420DD8B-D7B8-46E0-A7CD-4EF243C01F95}" dt="2025-03-03T22:10:53.217" v="13803" actId="2696"/>
        <pc:sldMkLst>
          <pc:docMk/>
          <pc:sldMk cId="2762412305" sldId="531"/>
        </pc:sldMkLst>
        <pc:spChg chg="mod">
          <ac:chgData name="MEINZ Kelly A * WRD" userId="b15a6ff3-6bf9-472d-9239-deaafe3f3491" providerId="ADAL" clId="{3420DD8B-D7B8-46E0-A7CD-4EF243C01F95}" dt="2025-03-03T21:32:16.351" v="12200" actId="20577"/>
          <ac:spMkLst>
            <pc:docMk/>
            <pc:sldMk cId="2762412305" sldId="531"/>
            <ac:spMk id="2" creationId="{26CC6C7D-2725-2FFF-DC09-5B1FB4956B7C}"/>
          </ac:spMkLst>
        </pc:spChg>
        <pc:spChg chg="mod">
          <ac:chgData name="MEINZ Kelly A * WRD" userId="b15a6ff3-6bf9-472d-9239-deaafe3f3491" providerId="ADAL" clId="{3420DD8B-D7B8-46E0-A7CD-4EF243C01F95}" dt="2025-03-03T21:48:41.885" v="13167" actId="20577"/>
          <ac:spMkLst>
            <pc:docMk/>
            <pc:sldMk cId="2762412305" sldId="531"/>
            <ac:spMk id="3" creationId="{0E38A228-F73A-A231-C501-5923C09535C9}"/>
          </ac:spMkLst>
        </pc:spChg>
      </pc:sldChg>
      <pc:sldChg chg="modSp new del mod modNotesTx">
        <pc:chgData name="MEINZ Kelly A * WRD" userId="b15a6ff3-6bf9-472d-9239-deaafe3f3491" providerId="ADAL" clId="{3420DD8B-D7B8-46E0-A7CD-4EF243C01F95}" dt="2025-03-03T22:10:50.967" v="13802" actId="2696"/>
        <pc:sldMkLst>
          <pc:docMk/>
          <pc:sldMk cId="613976218" sldId="532"/>
        </pc:sldMkLst>
        <pc:spChg chg="mod">
          <ac:chgData name="MEINZ Kelly A * WRD" userId="b15a6ff3-6bf9-472d-9239-deaafe3f3491" providerId="ADAL" clId="{3420DD8B-D7B8-46E0-A7CD-4EF243C01F95}" dt="2025-03-03T21:43:31.691" v="12957" actId="20577"/>
          <ac:spMkLst>
            <pc:docMk/>
            <pc:sldMk cId="613976218" sldId="532"/>
            <ac:spMk id="2" creationId="{8B5CF62E-8458-BFBD-6CED-BE0925EF502A}"/>
          </ac:spMkLst>
        </pc:spChg>
        <pc:spChg chg="mod">
          <ac:chgData name="MEINZ Kelly A * WRD" userId="b15a6ff3-6bf9-472d-9239-deaafe3f3491" providerId="ADAL" clId="{3420DD8B-D7B8-46E0-A7CD-4EF243C01F95}" dt="2025-03-03T21:44:01.091" v="12993" actId="27636"/>
          <ac:spMkLst>
            <pc:docMk/>
            <pc:sldMk cId="613976218" sldId="532"/>
            <ac:spMk id="3" creationId="{F094D795-B785-9A79-CC95-F0C1A2C90B30}"/>
          </ac:spMkLst>
        </pc:spChg>
      </pc:sldChg>
      <pc:sldChg chg="new del ord">
        <pc:chgData name="MEINZ Kelly A * WRD" userId="b15a6ff3-6bf9-472d-9239-deaafe3f3491" providerId="ADAL" clId="{3420DD8B-D7B8-46E0-A7CD-4EF243C01F95}" dt="2025-03-03T21:45:32.985" v="13040" actId="47"/>
        <pc:sldMkLst>
          <pc:docMk/>
          <pc:sldMk cId="179404170" sldId="533"/>
        </pc:sldMkLst>
      </pc:sldChg>
      <pc:sldChg chg="modSp add mod">
        <pc:chgData name="MEINZ Kelly A * WRD" userId="b15a6ff3-6bf9-472d-9239-deaafe3f3491" providerId="ADAL" clId="{3420DD8B-D7B8-46E0-A7CD-4EF243C01F95}" dt="2025-03-04T20:03:26.235" v="14599" actId="20577"/>
        <pc:sldMkLst>
          <pc:docMk/>
          <pc:sldMk cId="4189046651" sldId="533"/>
        </pc:sldMkLst>
        <pc:spChg chg="mod">
          <ac:chgData name="MEINZ Kelly A * WRD" userId="b15a6ff3-6bf9-472d-9239-deaafe3f3491" providerId="ADAL" clId="{3420DD8B-D7B8-46E0-A7CD-4EF243C01F95}" dt="2025-03-04T20:03:26.235" v="14599" actId="20577"/>
          <ac:spMkLst>
            <pc:docMk/>
            <pc:sldMk cId="4189046651" sldId="533"/>
            <ac:spMk id="2" creationId="{D305C731-3D4E-0107-1F9B-27756F7C6CCC}"/>
          </ac:spMkLst>
        </pc:spChg>
      </pc:sldChg>
      <pc:sldChg chg="addSp delSp modSp new mod modNotesTx">
        <pc:chgData name="MEINZ Kelly A * WRD" userId="b15a6ff3-6bf9-472d-9239-deaafe3f3491" providerId="ADAL" clId="{3420DD8B-D7B8-46E0-A7CD-4EF243C01F95}" dt="2025-03-05T16:49:46.966" v="18263" actId="20577"/>
        <pc:sldMkLst>
          <pc:docMk/>
          <pc:sldMk cId="113206008" sldId="534"/>
        </pc:sldMkLst>
        <pc:spChg chg="mod">
          <ac:chgData name="MEINZ Kelly A * WRD" userId="b15a6ff3-6bf9-472d-9239-deaafe3f3491" providerId="ADAL" clId="{3420DD8B-D7B8-46E0-A7CD-4EF243C01F95}" dt="2025-03-04T20:03:42.513" v="14614" actId="20577"/>
          <ac:spMkLst>
            <pc:docMk/>
            <pc:sldMk cId="113206008" sldId="534"/>
            <ac:spMk id="2" creationId="{CD481B45-FD87-9F61-3FBB-BD3826DB8533}"/>
          </ac:spMkLst>
        </pc:spChg>
        <pc:spChg chg="del">
          <ac:chgData name="MEINZ Kelly A * WRD" userId="b15a6ff3-6bf9-472d-9239-deaafe3f3491" providerId="ADAL" clId="{3420DD8B-D7B8-46E0-A7CD-4EF243C01F95}" dt="2025-03-03T21:49:10.627" v="13169" actId="1032"/>
          <ac:spMkLst>
            <pc:docMk/>
            <pc:sldMk cId="113206008" sldId="534"/>
            <ac:spMk id="3" creationId="{D6E2CBD8-96CF-1BA5-CCD0-7A1BBA6CE7AE}"/>
          </ac:spMkLst>
        </pc:spChg>
        <pc:graphicFrameChg chg="add mod modGraphic">
          <ac:chgData name="MEINZ Kelly A * WRD" userId="b15a6ff3-6bf9-472d-9239-deaafe3f3491" providerId="ADAL" clId="{3420DD8B-D7B8-46E0-A7CD-4EF243C01F95}" dt="2025-03-03T22:17:05.436" v="13807" actId="1076"/>
          <ac:graphicFrameMkLst>
            <pc:docMk/>
            <pc:sldMk cId="113206008" sldId="534"/>
            <ac:graphicFrameMk id="4" creationId="{F948BA65-89D5-DC22-9FE6-EBFEB3E3059E}"/>
          </ac:graphicFrameMkLst>
        </pc:graphicFrameChg>
      </pc:sldChg>
      <pc:sldChg chg="addSp delSp modSp new mod modClrScheme chgLayout">
        <pc:chgData name="MEINZ Kelly A * WRD" userId="b15a6ff3-6bf9-472d-9239-deaafe3f3491" providerId="ADAL" clId="{3420DD8B-D7B8-46E0-A7CD-4EF243C01F95}" dt="2025-03-03T23:09:05.557" v="13896" actId="20577"/>
        <pc:sldMkLst>
          <pc:docMk/>
          <pc:sldMk cId="3355345277" sldId="535"/>
        </pc:sldMkLst>
        <pc:spChg chg="del mod ord">
          <ac:chgData name="MEINZ Kelly A * WRD" userId="b15a6ff3-6bf9-472d-9239-deaafe3f3491" providerId="ADAL" clId="{3420DD8B-D7B8-46E0-A7CD-4EF243C01F95}" dt="2025-03-03T22:57:45.110" v="13809" actId="700"/>
          <ac:spMkLst>
            <pc:docMk/>
            <pc:sldMk cId="3355345277" sldId="535"/>
            <ac:spMk id="2" creationId="{F3D2BAFA-E005-815E-E553-2C67F0BB04BF}"/>
          </ac:spMkLst>
        </pc:spChg>
        <pc:spChg chg="add mod ord">
          <ac:chgData name="MEINZ Kelly A * WRD" userId="b15a6ff3-6bf9-472d-9239-deaafe3f3491" providerId="ADAL" clId="{3420DD8B-D7B8-46E0-A7CD-4EF243C01F95}" dt="2025-03-03T22:57:52.498" v="13821" actId="20577"/>
          <ac:spMkLst>
            <pc:docMk/>
            <pc:sldMk cId="3355345277" sldId="535"/>
            <ac:spMk id="3" creationId="{D8D0F23E-5B7A-9A4B-27D3-3FD83E18D111}"/>
          </ac:spMkLst>
        </pc:spChg>
        <pc:spChg chg="add mod ord">
          <ac:chgData name="MEINZ Kelly A * WRD" userId="b15a6ff3-6bf9-472d-9239-deaafe3f3491" providerId="ADAL" clId="{3420DD8B-D7B8-46E0-A7CD-4EF243C01F95}" dt="2025-03-03T23:09:05.557" v="13896" actId="20577"/>
          <ac:spMkLst>
            <pc:docMk/>
            <pc:sldMk cId="3355345277" sldId="535"/>
            <ac:spMk id="4" creationId="{5ED97C71-AA1B-0108-18A2-187BFF06F672}"/>
          </ac:spMkLst>
        </pc:spChg>
      </pc:sldChg>
      <pc:sldChg chg="modSp new mod">
        <pc:chgData name="MEINZ Kelly A * WRD" userId="b15a6ff3-6bf9-472d-9239-deaafe3f3491" providerId="ADAL" clId="{3420DD8B-D7B8-46E0-A7CD-4EF243C01F95}" dt="2025-03-03T23:09:56.536" v="13975" actId="20577"/>
        <pc:sldMkLst>
          <pc:docMk/>
          <pc:sldMk cId="4270106759" sldId="536"/>
        </pc:sldMkLst>
        <pc:spChg chg="mod">
          <ac:chgData name="MEINZ Kelly A * WRD" userId="b15a6ff3-6bf9-472d-9239-deaafe3f3491" providerId="ADAL" clId="{3420DD8B-D7B8-46E0-A7CD-4EF243C01F95}" dt="2025-03-03T23:09:13.665" v="13914" actId="20577"/>
          <ac:spMkLst>
            <pc:docMk/>
            <pc:sldMk cId="4270106759" sldId="536"/>
            <ac:spMk id="2" creationId="{1C6EF551-F5B2-CF21-26EE-A2000ABE1887}"/>
          </ac:spMkLst>
        </pc:spChg>
        <pc:spChg chg="mod">
          <ac:chgData name="MEINZ Kelly A * WRD" userId="b15a6ff3-6bf9-472d-9239-deaafe3f3491" providerId="ADAL" clId="{3420DD8B-D7B8-46E0-A7CD-4EF243C01F95}" dt="2025-03-03T23:09:56.536" v="13975" actId="20577"/>
          <ac:spMkLst>
            <pc:docMk/>
            <pc:sldMk cId="4270106759" sldId="536"/>
            <ac:spMk id="3" creationId="{17D3BE28-A096-D29F-F9F1-95E56CFEB802}"/>
          </ac:spMkLst>
        </pc:spChg>
      </pc:sldChg>
      <pc:sldChg chg="addSp delSp modSp new mod ord modNotesTx">
        <pc:chgData name="MEINZ Kelly A * WRD" userId="b15a6ff3-6bf9-472d-9239-deaafe3f3491" providerId="ADAL" clId="{3420DD8B-D7B8-46E0-A7CD-4EF243C01F95}" dt="2025-03-04T22:10:21.764" v="17567" actId="20577"/>
        <pc:sldMkLst>
          <pc:docMk/>
          <pc:sldMk cId="3787950490" sldId="537"/>
        </pc:sldMkLst>
        <pc:spChg chg="mod">
          <ac:chgData name="MEINZ Kelly A * WRD" userId="b15a6ff3-6bf9-472d-9239-deaafe3f3491" providerId="ADAL" clId="{3420DD8B-D7B8-46E0-A7CD-4EF243C01F95}" dt="2025-03-04T19:24:54.951" v="14523" actId="20577"/>
          <ac:spMkLst>
            <pc:docMk/>
            <pc:sldMk cId="3787950490" sldId="537"/>
            <ac:spMk id="2" creationId="{BFAD6740-00C8-5E1D-5FF1-5A3EF27C59DC}"/>
          </ac:spMkLst>
        </pc:spChg>
        <pc:spChg chg="del">
          <ac:chgData name="MEINZ Kelly A * WRD" userId="b15a6ff3-6bf9-472d-9239-deaafe3f3491" providerId="ADAL" clId="{3420DD8B-D7B8-46E0-A7CD-4EF243C01F95}" dt="2025-03-03T23:12:41.797" v="13987" actId="1032"/>
          <ac:spMkLst>
            <pc:docMk/>
            <pc:sldMk cId="3787950490" sldId="537"/>
            <ac:spMk id="3" creationId="{35E440DB-93B0-BF0C-81A4-2E9D1449F402}"/>
          </ac:spMkLst>
        </pc:spChg>
        <pc:graphicFrameChg chg="add mod modGraphic">
          <ac:chgData name="MEINZ Kelly A * WRD" userId="b15a6ff3-6bf9-472d-9239-deaafe3f3491" providerId="ADAL" clId="{3420DD8B-D7B8-46E0-A7CD-4EF243C01F95}" dt="2025-03-04T22:10:21.764" v="17567" actId="20577"/>
          <ac:graphicFrameMkLst>
            <pc:docMk/>
            <pc:sldMk cId="3787950490" sldId="537"/>
            <ac:graphicFrameMk id="4" creationId="{72C34AFE-8E33-9507-368E-217F38959EF1}"/>
          </ac:graphicFrameMkLst>
        </pc:graphicFrameChg>
      </pc:sldChg>
      <pc:sldChg chg="modSp new mod">
        <pc:chgData name="MEINZ Kelly A * WRD" userId="b15a6ff3-6bf9-472d-9239-deaafe3f3491" providerId="ADAL" clId="{3420DD8B-D7B8-46E0-A7CD-4EF243C01F95}" dt="2025-03-04T22:18:31.990" v="17612" actId="20577"/>
        <pc:sldMkLst>
          <pc:docMk/>
          <pc:sldMk cId="3669508183" sldId="538"/>
        </pc:sldMkLst>
        <pc:spChg chg="mod">
          <ac:chgData name="MEINZ Kelly A * WRD" userId="b15a6ff3-6bf9-472d-9239-deaafe3f3491" providerId="ADAL" clId="{3420DD8B-D7B8-46E0-A7CD-4EF243C01F95}" dt="2025-03-04T22:18:31.990" v="17612" actId="20577"/>
          <ac:spMkLst>
            <pc:docMk/>
            <pc:sldMk cId="3669508183" sldId="538"/>
            <ac:spMk id="2" creationId="{2823C18C-96DC-0593-FF11-BE3301B13022}"/>
          </ac:spMkLst>
        </pc:spChg>
      </pc:sldChg>
      <pc:sldChg chg="modSp new mod">
        <pc:chgData name="MEINZ Kelly A * WRD" userId="b15a6ff3-6bf9-472d-9239-deaafe3f3491" providerId="ADAL" clId="{3420DD8B-D7B8-46E0-A7CD-4EF243C01F95}" dt="2025-03-04T22:21:26.631" v="17620" actId="20577"/>
        <pc:sldMkLst>
          <pc:docMk/>
          <pc:sldMk cId="3779084842" sldId="539"/>
        </pc:sldMkLst>
        <pc:spChg chg="mod">
          <ac:chgData name="MEINZ Kelly A * WRD" userId="b15a6ff3-6bf9-472d-9239-deaafe3f3491" providerId="ADAL" clId="{3420DD8B-D7B8-46E0-A7CD-4EF243C01F95}" dt="2025-03-04T22:21:26.631" v="17620" actId="20577"/>
          <ac:spMkLst>
            <pc:docMk/>
            <pc:sldMk cId="3779084842" sldId="539"/>
            <ac:spMk id="2" creationId="{E2A0E344-3A36-557D-0BC8-804BCFF88D9E}"/>
          </ac:spMkLst>
        </pc:spChg>
      </pc:sldChg>
      <pc:sldChg chg="modSp add mod modNotesTx">
        <pc:chgData name="MEINZ Kelly A * WRD" userId="b15a6ff3-6bf9-472d-9239-deaafe3f3491" providerId="ADAL" clId="{3420DD8B-D7B8-46E0-A7CD-4EF243C01F95}" dt="2025-03-05T16:34:45.296" v="18255" actId="20577"/>
        <pc:sldMkLst>
          <pc:docMk/>
          <pc:sldMk cId="4152650071" sldId="540"/>
        </pc:sldMkLst>
        <pc:spChg chg="mod">
          <ac:chgData name="MEINZ Kelly A * WRD" userId="b15a6ff3-6bf9-472d-9239-deaafe3f3491" providerId="ADAL" clId="{3420DD8B-D7B8-46E0-A7CD-4EF243C01F95}" dt="2025-03-05T16:31:34.245" v="17862" actId="20577"/>
          <ac:spMkLst>
            <pc:docMk/>
            <pc:sldMk cId="4152650071" sldId="540"/>
            <ac:spMk id="2" creationId="{6C88327A-D6BC-1019-4E98-22A71F8634F9}"/>
          </ac:spMkLst>
        </pc:spChg>
        <pc:spChg chg="mod">
          <ac:chgData name="MEINZ Kelly A * WRD" userId="b15a6ff3-6bf9-472d-9239-deaafe3f3491" providerId="ADAL" clId="{3420DD8B-D7B8-46E0-A7CD-4EF243C01F95}" dt="2025-03-05T16:31:30.678" v="17860" actId="313"/>
          <ac:spMkLst>
            <pc:docMk/>
            <pc:sldMk cId="4152650071" sldId="540"/>
            <ac:spMk id="3" creationId="{681DF13B-91E2-763A-3385-3E5AB14C1D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E2F40-E445-4D09-B621-9F879C9E4B89}" type="doc">
      <dgm:prSet loTypeId="urn:microsoft.com/office/officeart/2005/8/layout/hProcess11" loCatId="process" qsTypeId="urn:microsoft.com/office/officeart/2005/8/quickstyle/simple3" qsCatId="simple" csTypeId="urn:microsoft.com/office/officeart/2005/8/colors/accent1_2" csCatId="accent1" phldr="1"/>
      <dgm:spPr/>
    </dgm:pt>
    <dgm:pt modelId="{7578B7EE-AB6C-4F5D-ACC1-E10E1B4D86E6}">
      <dgm:prSet phldrT="[Text]" custT="1"/>
      <dgm:spPr/>
      <dgm:t>
        <a:bodyPr/>
        <a:lstStyle/>
        <a:p>
          <a:r>
            <a:rPr lang="en-US" sz="2200"/>
            <a:t>RAC meetings 4/2 &amp; 5/15</a:t>
          </a:r>
        </a:p>
      </dgm:t>
    </dgm:pt>
    <dgm:pt modelId="{4519095E-6DAC-4ED5-B9EF-5802D4E370E3}" type="parTrans" cxnId="{F2E01422-839A-4A73-B09E-3F845BAA7CB1}">
      <dgm:prSet/>
      <dgm:spPr/>
      <dgm:t>
        <a:bodyPr/>
        <a:lstStyle/>
        <a:p>
          <a:endParaRPr lang="en-US"/>
        </a:p>
      </dgm:t>
    </dgm:pt>
    <dgm:pt modelId="{C1150BB2-BB95-4064-BF70-02DE3515B937}" type="sibTrans" cxnId="{F2E01422-839A-4A73-B09E-3F845BAA7CB1}">
      <dgm:prSet/>
      <dgm:spPr/>
      <dgm:t>
        <a:bodyPr/>
        <a:lstStyle/>
        <a:p>
          <a:endParaRPr lang="en-US"/>
        </a:p>
      </dgm:t>
    </dgm:pt>
    <dgm:pt modelId="{3B0FF24A-472C-406E-9384-15B9AEC393D4}">
      <dgm:prSet phldrT="[Text]" custT="1"/>
      <dgm:spPr/>
      <dgm:t>
        <a:bodyPr/>
        <a:lstStyle/>
        <a:p>
          <a:r>
            <a:rPr lang="en-US" sz="2200"/>
            <a:t>Public comment begins </a:t>
          </a:r>
        </a:p>
        <a:p>
          <a:r>
            <a:rPr lang="en-US" sz="2200"/>
            <a:t>6/1</a:t>
          </a:r>
        </a:p>
      </dgm:t>
    </dgm:pt>
    <dgm:pt modelId="{CFBE5C82-7A16-4D4D-B25B-66C878CC2C18}" type="parTrans" cxnId="{CFC1746D-B337-48C1-8A54-508EE879901F}">
      <dgm:prSet/>
      <dgm:spPr/>
      <dgm:t>
        <a:bodyPr/>
        <a:lstStyle/>
        <a:p>
          <a:endParaRPr lang="en-US"/>
        </a:p>
      </dgm:t>
    </dgm:pt>
    <dgm:pt modelId="{C04B56EE-DF39-4A65-B18D-94148171A433}" type="sibTrans" cxnId="{CFC1746D-B337-48C1-8A54-508EE879901F}">
      <dgm:prSet/>
      <dgm:spPr/>
      <dgm:t>
        <a:bodyPr/>
        <a:lstStyle/>
        <a:p>
          <a:endParaRPr lang="en-US"/>
        </a:p>
      </dgm:t>
    </dgm:pt>
    <dgm:pt modelId="{274E5820-7FD2-49B0-9214-2DF997BA3742}">
      <dgm:prSet phldrT="[Text]" custT="1"/>
      <dgm:spPr/>
      <dgm:t>
        <a:bodyPr/>
        <a:lstStyle/>
        <a:p>
          <a:r>
            <a:rPr lang="en-US" sz="2200"/>
            <a:t>Public hearings </a:t>
          </a:r>
          <a:br>
            <a:rPr lang="en-US" sz="2200"/>
          </a:br>
          <a:r>
            <a:rPr lang="en-US" sz="2200"/>
            <a:t>8/4 – 8/6</a:t>
          </a:r>
        </a:p>
      </dgm:t>
    </dgm:pt>
    <dgm:pt modelId="{652E3F4B-2580-42E8-8DA4-A04A1213ABA1}" type="parTrans" cxnId="{003A9554-87E5-4F5F-800F-7A3CA7FCAB7E}">
      <dgm:prSet/>
      <dgm:spPr/>
      <dgm:t>
        <a:bodyPr/>
        <a:lstStyle/>
        <a:p>
          <a:endParaRPr lang="en-US"/>
        </a:p>
      </dgm:t>
    </dgm:pt>
    <dgm:pt modelId="{735CE55C-E780-49C3-8F72-A9013F83FD16}" type="sibTrans" cxnId="{003A9554-87E5-4F5F-800F-7A3CA7FCAB7E}">
      <dgm:prSet/>
      <dgm:spPr/>
      <dgm:t>
        <a:bodyPr/>
        <a:lstStyle/>
        <a:p>
          <a:endParaRPr lang="en-US"/>
        </a:p>
      </dgm:t>
    </dgm:pt>
    <dgm:pt modelId="{0058BAC0-AAC5-4E56-8C48-CCC0D61EDEB6}">
      <dgm:prSet phldrT="[Text]" custT="1"/>
      <dgm:spPr/>
      <dgm:t>
        <a:bodyPr/>
        <a:lstStyle/>
        <a:p>
          <a:r>
            <a:rPr lang="en-US" sz="2200"/>
            <a:t>Public comment ends </a:t>
          </a:r>
          <a:br>
            <a:rPr lang="en-US" sz="2200"/>
          </a:br>
          <a:r>
            <a:rPr lang="en-US" sz="2200"/>
            <a:t>8/7</a:t>
          </a:r>
        </a:p>
      </dgm:t>
    </dgm:pt>
    <dgm:pt modelId="{F080E94E-AAE5-4D95-A9C3-E0E7997F07EF}" type="parTrans" cxnId="{8A87D826-A9A2-4182-9315-B602B09A7E9D}">
      <dgm:prSet/>
      <dgm:spPr/>
      <dgm:t>
        <a:bodyPr/>
        <a:lstStyle/>
        <a:p>
          <a:endParaRPr lang="en-US"/>
        </a:p>
      </dgm:t>
    </dgm:pt>
    <dgm:pt modelId="{12686BF6-B096-43CF-A367-964FA9A168D4}" type="sibTrans" cxnId="{8A87D826-A9A2-4182-9315-B602B09A7E9D}">
      <dgm:prSet/>
      <dgm:spPr/>
      <dgm:t>
        <a:bodyPr/>
        <a:lstStyle/>
        <a:p>
          <a:endParaRPr lang="en-US"/>
        </a:p>
      </dgm:t>
    </dgm:pt>
    <dgm:pt modelId="{8DD6F132-D0F2-4425-BC84-40F14EFC9356}">
      <dgm:prSet phldrT="[Text]" custT="1"/>
      <dgm:spPr/>
      <dgm:t>
        <a:bodyPr/>
        <a:lstStyle/>
        <a:p>
          <a:r>
            <a:rPr lang="en-US" sz="2200"/>
            <a:t>Draft staff report</a:t>
          </a:r>
          <a:br>
            <a:rPr lang="en-US" sz="2200"/>
          </a:br>
          <a:r>
            <a:rPr lang="en-US" sz="2200"/>
            <a:t>8/8 – 11/26</a:t>
          </a:r>
        </a:p>
      </dgm:t>
    </dgm:pt>
    <dgm:pt modelId="{9E6261CE-A7E2-457F-A3DD-7F011B216482}" type="parTrans" cxnId="{E1BC355D-DF81-4C45-ACED-FA87C8DEA1EB}">
      <dgm:prSet/>
      <dgm:spPr/>
      <dgm:t>
        <a:bodyPr/>
        <a:lstStyle/>
        <a:p>
          <a:endParaRPr lang="en-US"/>
        </a:p>
      </dgm:t>
    </dgm:pt>
    <dgm:pt modelId="{B277AF02-A069-4BE3-B4D7-ADD89492CAFB}" type="sibTrans" cxnId="{E1BC355D-DF81-4C45-ACED-FA87C8DEA1EB}">
      <dgm:prSet/>
      <dgm:spPr/>
      <dgm:t>
        <a:bodyPr/>
        <a:lstStyle/>
        <a:p>
          <a:endParaRPr lang="en-US"/>
        </a:p>
      </dgm:t>
    </dgm:pt>
    <dgm:pt modelId="{42A1BCA7-AFED-4E21-B435-C8743E9A6F30}">
      <dgm:prSet phldrT="[Text]" custT="1"/>
      <dgm:spPr/>
      <dgm:t>
        <a:bodyPr/>
        <a:lstStyle/>
        <a:p>
          <a:r>
            <a:rPr lang="en-US" sz="2200"/>
            <a:t>WRC meeting 12/11</a:t>
          </a:r>
          <a:br>
            <a:rPr lang="en-US" sz="1800"/>
          </a:br>
          <a:br>
            <a:rPr lang="en-US" sz="1800"/>
          </a:br>
          <a:endParaRPr lang="en-US" sz="1800"/>
        </a:p>
      </dgm:t>
    </dgm:pt>
    <dgm:pt modelId="{23477429-67C8-477A-A549-19F6CDD60F2E}" type="parTrans" cxnId="{0D9D48B5-7F2E-44E3-B9C5-A0CCD52C5969}">
      <dgm:prSet/>
      <dgm:spPr/>
      <dgm:t>
        <a:bodyPr/>
        <a:lstStyle/>
        <a:p>
          <a:endParaRPr lang="en-US"/>
        </a:p>
      </dgm:t>
    </dgm:pt>
    <dgm:pt modelId="{812F2165-99D6-4347-A244-E748E87170EA}" type="sibTrans" cxnId="{0D9D48B5-7F2E-44E3-B9C5-A0CCD52C5969}">
      <dgm:prSet/>
      <dgm:spPr/>
      <dgm:t>
        <a:bodyPr/>
        <a:lstStyle/>
        <a:p>
          <a:endParaRPr lang="en-US"/>
        </a:p>
      </dgm:t>
    </dgm:pt>
    <dgm:pt modelId="{D9206BC6-302B-4C14-ADFC-7B93A6BC618F}" type="pres">
      <dgm:prSet presAssocID="{F25E2F40-E445-4D09-B621-9F879C9E4B89}" presName="Name0" presStyleCnt="0">
        <dgm:presLayoutVars>
          <dgm:dir/>
          <dgm:resizeHandles val="exact"/>
        </dgm:presLayoutVars>
      </dgm:prSet>
      <dgm:spPr/>
    </dgm:pt>
    <dgm:pt modelId="{E78CC9F0-F97C-4FDB-A827-83F65083D1A3}" type="pres">
      <dgm:prSet presAssocID="{F25E2F40-E445-4D09-B621-9F879C9E4B89}" presName="arrow" presStyleLbl="bgShp" presStyleIdx="0" presStyleCnt="1"/>
      <dgm:spPr/>
    </dgm:pt>
    <dgm:pt modelId="{82690112-B757-4FB5-B591-9618421CD873}" type="pres">
      <dgm:prSet presAssocID="{F25E2F40-E445-4D09-B621-9F879C9E4B89}" presName="points" presStyleCnt="0"/>
      <dgm:spPr/>
    </dgm:pt>
    <dgm:pt modelId="{16FA6E74-79B6-4679-A9FD-3C628237F6CE}" type="pres">
      <dgm:prSet presAssocID="{7578B7EE-AB6C-4F5D-ACC1-E10E1B4D86E6}" presName="compositeA" presStyleCnt="0"/>
      <dgm:spPr/>
    </dgm:pt>
    <dgm:pt modelId="{5AF44C12-D7A6-4A99-B37E-225B8FD21157}" type="pres">
      <dgm:prSet presAssocID="{7578B7EE-AB6C-4F5D-ACC1-E10E1B4D86E6}" presName="textA" presStyleLbl="revTx" presStyleIdx="0" presStyleCnt="6">
        <dgm:presLayoutVars>
          <dgm:bulletEnabled val="1"/>
        </dgm:presLayoutVars>
      </dgm:prSet>
      <dgm:spPr/>
    </dgm:pt>
    <dgm:pt modelId="{3FC24856-9777-475F-BDC5-B81EFEB9E27A}" type="pres">
      <dgm:prSet presAssocID="{7578B7EE-AB6C-4F5D-ACC1-E10E1B4D86E6}" presName="circleA" presStyleLbl="node1" presStyleIdx="0" presStyleCnt="6"/>
      <dgm:spPr/>
    </dgm:pt>
    <dgm:pt modelId="{7742C27E-7039-4EE9-A04A-F5CB7C028451}" type="pres">
      <dgm:prSet presAssocID="{7578B7EE-AB6C-4F5D-ACC1-E10E1B4D86E6}" presName="spaceA" presStyleCnt="0"/>
      <dgm:spPr/>
    </dgm:pt>
    <dgm:pt modelId="{9D5EAD27-50C0-454B-8FB1-CD6C9B615462}" type="pres">
      <dgm:prSet presAssocID="{C1150BB2-BB95-4064-BF70-02DE3515B937}" presName="space" presStyleCnt="0"/>
      <dgm:spPr/>
    </dgm:pt>
    <dgm:pt modelId="{BC86E6EE-E0A9-488A-8B99-9362FD59E4EB}" type="pres">
      <dgm:prSet presAssocID="{3B0FF24A-472C-406E-9384-15B9AEC393D4}" presName="compositeB" presStyleCnt="0"/>
      <dgm:spPr/>
    </dgm:pt>
    <dgm:pt modelId="{ADD5CDA2-54B3-439E-85B3-FDD6C76405A7}" type="pres">
      <dgm:prSet presAssocID="{3B0FF24A-472C-406E-9384-15B9AEC393D4}" presName="textB" presStyleLbl="revTx" presStyleIdx="1" presStyleCnt="6">
        <dgm:presLayoutVars>
          <dgm:bulletEnabled val="1"/>
        </dgm:presLayoutVars>
      </dgm:prSet>
      <dgm:spPr/>
    </dgm:pt>
    <dgm:pt modelId="{AB902327-A91A-4219-A92C-274F7584D30D}" type="pres">
      <dgm:prSet presAssocID="{3B0FF24A-472C-406E-9384-15B9AEC393D4}" presName="circleB" presStyleLbl="node1" presStyleIdx="1" presStyleCnt="6"/>
      <dgm:spPr/>
    </dgm:pt>
    <dgm:pt modelId="{0689D261-1F65-4E71-AF0B-70E365B61F6E}" type="pres">
      <dgm:prSet presAssocID="{3B0FF24A-472C-406E-9384-15B9AEC393D4}" presName="spaceB" presStyleCnt="0"/>
      <dgm:spPr/>
    </dgm:pt>
    <dgm:pt modelId="{078623A0-8166-4A8E-ABC3-DF9075148E50}" type="pres">
      <dgm:prSet presAssocID="{C04B56EE-DF39-4A65-B18D-94148171A433}" presName="space" presStyleCnt="0"/>
      <dgm:spPr/>
    </dgm:pt>
    <dgm:pt modelId="{AD5917A9-E9C2-41B1-80BD-CBFE7A4510C8}" type="pres">
      <dgm:prSet presAssocID="{274E5820-7FD2-49B0-9214-2DF997BA3742}" presName="compositeA" presStyleCnt="0"/>
      <dgm:spPr/>
    </dgm:pt>
    <dgm:pt modelId="{73114C02-480D-433C-80CC-CDA982B9FE1C}" type="pres">
      <dgm:prSet presAssocID="{274E5820-7FD2-49B0-9214-2DF997BA3742}" presName="textA" presStyleLbl="revTx" presStyleIdx="2" presStyleCnt="6">
        <dgm:presLayoutVars>
          <dgm:bulletEnabled val="1"/>
        </dgm:presLayoutVars>
      </dgm:prSet>
      <dgm:spPr/>
    </dgm:pt>
    <dgm:pt modelId="{8EDED715-47FE-475D-AF15-5D53152170BD}" type="pres">
      <dgm:prSet presAssocID="{274E5820-7FD2-49B0-9214-2DF997BA3742}" presName="circleA" presStyleLbl="node1" presStyleIdx="2" presStyleCnt="6"/>
      <dgm:spPr/>
    </dgm:pt>
    <dgm:pt modelId="{B66E52D5-96B7-460F-985F-B1985437A37A}" type="pres">
      <dgm:prSet presAssocID="{274E5820-7FD2-49B0-9214-2DF997BA3742}" presName="spaceA" presStyleCnt="0"/>
      <dgm:spPr/>
    </dgm:pt>
    <dgm:pt modelId="{1268F1C9-9496-44CE-AC52-ACE0BDA110DC}" type="pres">
      <dgm:prSet presAssocID="{735CE55C-E780-49C3-8F72-A9013F83FD16}" presName="space" presStyleCnt="0"/>
      <dgm:spPr/>
    </dgm:pt>
    <dgm:pt modelId="{BE663AAB-50F6-49C6-897D-7CB38D6FB01C}" type="pres">
      <dgm:prSet presAssocID="{0058BAC0-AAC5-4E56-8C48-CCC0D61EDEB6}" presName="compositeB" presStyleCnt="0"/>
      <dgm:spPr/>
    </dgm:pt>
    <dgm:pt modelId="{C0F35AB0-47EB-4631-835B-2C6BAF38E16E}" type="pres">
      <dgm:prSet presAssocID="{0058BAC0-AAC5-4E56-8C48-CCC0D61EDEB6}" presName="textB" presStyleLbl="revTx" presStyleIdx="3" presStyleCnt="6">
        <dgm:presLayoutVars>
          <dgm:bulletEnabled val="1"/>
        </dgm:presLayoutVars>
      </dgm:prSet>
      <dgm:spPr/>
    </dgm:pt>
    <dgm:pt modelId="{B96807D7-F324-4904-B9A6-6C8D886EA80A}" type="pres">
      <dgm:prSet presAssocID="{0058BAC0-AAC5-4E56-8C48-CCC0D61EDEB6}" presName="circleB" presStyleLbl="node1" presStyleIdx="3" presStyleCnt="6"/>
      <dgm:spPr/>
    </dgm:pt>
    <dgm:pt modelId="{C842419E-9269-4C9F-A33E-D6CC3D365214}" type="pres">
      <dgm:prSet presAssocID="{0058BAC0-AAC5-4E56-8C48-CCC0D61EDEB6}" presName="spaceB" presStyleCnt="0"/>
      <dgm:spPr/>
    </dgm:pt>
    <dgm:pt modelId="{0467E6A9-C1B4-449A-A806-84D0229F8FE2}" type="pres">
      <dgm:prSet presAssocID="{12686BF6-B096-43CF-A367-964FA9A168D4}" presName="space" presStyleCnt="0"/>
      <dgm:spPr/>
    </dgm:pt>
    <dgm:pt modelId="{69B9483B-EF91-4C36-9990-D058C1ACDBB2}" type="pres">
      <dgm:prSet presAssocID="{8DD6F132-D0F2-4425-BC84-40F14EFC9356}" presName="compositeA" presStyleCnt="0"/>
      <dgm:spPr/>
    </dgm:pt>
    <dgm:pt modelId="{21234C4D-3EBA-4CFE-8107-1131ED4D881A}" type="pres">
      <dgm:prSet presAssocID="{8DD6F132-D0F2-4425-BC84-40F14EFC9356}" presName="textA" presStyleLbl="revTx" presStyleIdx="4" presStyleCnt="6">
        <dgm:presLayoutVars>
          <dgm:bulletEnabled val="1"/>
        </dgm:presLayoutVars>
      </dgm:prSet>
      <dgm:spPr/>
    </dgm:pt>
    <dgm:pt modelId="{5CBA8B6E-B2C5-4BB2-84CD-E7CD8B152819}" type="pres">
      <dgm:prSet presAssocID="{8DD6F132-D0F2-4425-BC84-40F14EFC9356}" presName="circleA" presStyleLbl="node1" presStyleIdx="4" presStyleCnt="6"/>
      <dgm:spPr/>
    </dgm:pt>
    <dgm:pt modelId="{15AFEAE5-9898-417A-AB5C-2E40C2C7AA77}" type="pres">
      <dgm:prSet presAssocID="{8DD6F132-D0F2-4425-BC84-40F14EFC9356}" presName="spaceA" presStyleCnt="0"/>
      <dgm:spPr/>
    </dgm:pt>
    <dgm:pt modelId="{04991628-2910-421A-BF04-F2C46EE6AFFA}" type="pres">
      <dgm:prSet presAssocID="{B277AF02-A069-4BE3-B4D7-ADD89492CAFB}" presName="space" presStyleCnt="0"/>
      <dgm:spPr/>
    </dgm:pt>
    <dgm:pt modelId="{41AE515C-E428-481F-882B-A188A115215C}" type="pres">
      <dgm:prSet presAssocID="{42A1BCA7-AFED-4E21-B435-C8743E9A6F30}" presName="compositeB" presStyleCnt="0"/>
      <dgm:spPr/>
    </dgm:pt>
    <dgm:pt modelId="{B2150CAE-18D9-4908-B0BC-A5D11EB38999}" type="pres">
      <dgm:prSet presAssocID="{42A1BCA7-AFED-4E21-B435-C8743E9A6F30}" presName="textB" presStyleLbl="revTx" presStyleIdx="5" presStyleCnt="6">
        <dgm:presLayoutVars>
          <dgm:bulletEnabled val="1"/>
        </dgm:presLayoutVars>
      </dgm:prSet>
      <dgm:spPr/>
    </dgm:pt>
    <dgm:pt modelId="{FC5BDBE1-05DC-4154-973B-49C75980C09C}" type="pres">
      <dgm:prSet presAssocID="{42A1BCA7-AFED-4E21-B435-C8743E9A6F30}" presName="circleB" presStyleLbl="node1" presStyleIdx="5" presStyleCnt="6"/>
      <dgm:spPr/>
    </dgm:pt>
    <dgm:pt modelId="{C0828C1A-DF95-44D7-ABB5-27125498DB83}" type="pres">
      <dgm:prSet presAssocID="{42A1BCA7-AFED-4E21-B435-C8743E9A6F30}" presName="spaceB" presStyleCnt="0"/>
      <dgm:spPr/>
    </dgm:pt>
  </dgm:ptLst>
  <dgm:cxnLst>
    <dgm:cxn modelId="{F2E01422-839A-4A73-B09E-3F845BAA7CB1}" srcId="{F25E2F40-E445-4D09-B621-9F879C9E4B89}" destId="{7578B7EE-AB6C-4F5D-ACC1-E10E1B4D86E6}" srcOrd="0" destOrd="0" parTransId="{4519095E-6DAC-4ED5-B9EF-5802D4E370E3}" sibTransId="{C1150BB2-BB95-4064-BF70-02DE3515B937}"/>
    <dgm:cxn modelId="{8A87D826-A9A2-4182-9315-B602B09A7E9D}" srcId="{F25E2F40-E445-4D09-B621-9F879C9E4B89}" destId="{0058BAC0-AAC5-4E56-8C48-CCC0D61EDEB6}" srcOrd="3" destOrd="0" parTransId="{F080E94E-AAE5-4D95-A9C3-E0E7997F07EF}" sibTransId="{12686BF6-B096-43CF-A367-964FA9A168D4}"/>
    <dgm:cxn modelId="{77C77F36-B341-4000-A1CC-F0051084BA73}" type="presOf" srcId="{274E5820-7FD2-49B0-9214-2DF997BA3742}" destId="{73114C02-480D-433C-80CC-CDA982B9FE1C}" srcOrd="0" destOrd="0" presId="urn:microsoft.com/office/officeart/2005/8/layout/hProcess11"/>
    <dgm:cxn modelId="{E1BC355D-DF81-4C45-ACED-FA87C8DEA1EB}" srcId="{F25E2F40-E445-4D09-B621-9F879C9E4B89}" destId="{8DD6F132-D0F2-4425-BC84-40F14EFC9356}" srcOrd="4" destOrd="0" parTransId="{9E6261CE-A7E2-457F-A3DD-7F011B216482}" sibTransId="{B277AF02-A069-4BE3-B4D7-ADD89492CAFB}"/>
    <dgm:cxn modelId="{B3AF0660-A280-40D9-967C-866098362308}" type="presOf" srcId="{42A1BCA7-AFED-4E21-B435-C8743E9A6F30}" destId="{B2150CAE-18D9-4908-B0BC-A5D11EB38999}" srcOrd="0" destOrd="0" presId="urn:microsoft.com/office/officeart/2005/8/layout/hProcess11"/>
    <dgm:cxn modelId="{AC6E5849-914D-4832-A25E-E0A2FFC36253}" type="presOf" srcId="{7578B7EE-AB6C-4F5D-ACC1-E10E1B4D86E6}" destId="{5AF44C12-D7A6-4A99-B37E-225B8FD21157}" srcOrd="0" destOrd="0" presId="urn:microsoft.com/office/officeart/2005/8/layout/hProcess11"/>
    <dgm:cxn modelId="{CFC1746D-B337-48C1-8A54-508EE879901F}" srcId="{F25E2F40-E445-4D09-B621-9F879C9E4B89}" destId="{3B0FF24A-472C-406E-9384-15B9AEC393D4}" srcOrd="1" destOrd="0" parTransId="{CFBE5C82-7A16-4D4D-B25B-66C878CC2C18}" sibTransId="{C04B56EE-DF39-4A65-B18D-94148171A433}"/>
    <dgm:cxn modelId="{003A9554-87E5-4F5F-800F-7A3CA7FCAB7E}" srcId="{F25E2F40-E445-4D09-B621-9F879C9E4B89}" destId="{274E5820-7FD2-49B0-9214-2DF997BA3742}" srcOrd="2" destOrd="0" parTransId="{652E3F4B-2580-42E8-8DA4-A04A1213ABA1}" sibTransId="{735CE55C-E780-49C3-8F72-A9013F83FD16}"/>
    <dgm:cxn modelId="{1443AB55-C685-4C55-A8E1-5BA920FE5661}" type="presOf" srcId="{F25E2F40-E445-4D09-B621-9F879C9E4B89}" destId="{D9206BC6-302B-4C14-ADFC-7B93A6BC618F}" srcOrd="0" destOrd="0" presId="urn:microsoft.com/office/officeart/2005/8/layout/hProcess11"/>
    <dgm:cxn modelId="{0D9D48B5-7F2E-44E3-B9C5-A0CCD52C5969}" srcId="{F25E2F40-E445-4D09-B621-9F879C9E4B89}" destId="{42A1BCA7-AFED-4E21-B435-C8743E9A6F30}" srcOrd="5" destOrd="0" parTransId="{23477429-67C8-477A-A549-19F6CDD60F2E}" sibTransId="{812F2165-99D6-4347-A244-E748E87170EA}"/>
    <dgm:cxn modelId="{6FD8F7BB-E6A3-4936-8AFF-2ABBB1FFBA50}" type="presOf" srcId="{8DD6F132-D0F2-4425-BC84-40F14EFC9356}" destId="{21234C4D-3EBA-4CFE-8107-1131ED4D881A}" srcOrd="0" destOrd="0" presId="urn:microsoft.com/office/officeart/2005/8/layout/hProcess11"/>
    <dgm:cxn modelId="{A4CC7FD6-725B-4F47-85C0-389CC2B735FF}" type="presOf" srcId="{0058BAC0-AAC5-4E56-8C48-CCC0D61EDEB6}" destId="{C0F35AB0-47EB-4631-835B-2C6BAF38E16E}" srcOrd="0" destOrd="0" presId="urn:microsoft.com/office/officeart/2005/8/layout/hProcess11"/>
    <dgm:cxn modelId="{EB1FF9F7-B6AF-4881-9C16-85EC15B99F57}" type="presOf" srcId="{3B0FF24A-472C-406E-9384-15B9AEC393D4}" destId="{ADD5CDA2-54B3-439E-85B3-FDD6C76405A7}" srcOrd="0" destOrd="0" presId="urn:microsoft.com/office/officeart/2005/8/layout/hProcess11"/>
    <dgm:cxn modelId="{A805E4FF-8EA2-4A41-A0F9-F44995B25729}" type="presParOf" srcId="{D9206BC6-302B-4C14-ADFC-7B93A6BC618F}" destId="{E78CC9F0-F97C-4FDB-A827-83F65083D1A3}" srcOrd="0" destOrd="0" presId="urn:microsoft.com/office/officeart/2005/8/layout/hProcess11"/>
    <dgm:cxn modelId="{67CC9A10-69D1-41D9-AFAB-0DAE25B87A5B}" type="presParOf" srcId="{D9206BC6-302B-4C14-ADFC-7B93A6BC618F}" destId="{82690112-B757-4FB5-B591-9618421CD873}" srcOrd="1" destOrd="0" presId="urn:microsoft.com/office/officeart/2005/8/layout/hProcess11"/>
    <dgm:cxn modelId="{533C14FA-F045-41F6-A22F-7D132CB0B6E9}" type="presParOf" srcId="{82690112-B757-4FB5-B591-9618421CD873}" destId="{16FA6E74-79B6-4679-A9FD-3C628237F6CE}" srcOrd="0" destOrd="0" presId="urn:microsoft.com/office/officeart/2005/8/layout/hProcess11"/>
    <dgm:cxn modelId="{42B7E980-812C-4469-A014-2AF67F872E72}" type="presParOf" srcId="{16FA6E74-79B6-4679-A9FD-3C628237F6CE}" destId="{5AF44C12-D7A6-4A99-B37E-225B8FD21157}" srcOrd="0" destOrd="0" presId="urn:microsoft.com/office/officeart/2005/8/layout/hProcess11"/>
    <dgm:cxn modelId="{1A88B7E2-082B-4250-A9B3-EDF106FE9078}" type="presParOf" srcId="{16FA6E74-79B6-4679-A9FD-3C628237F6CE}" destId="{3FC24856-9777-475F-BDC5-B81EFEB9E27A}" srcOrd="1" destOrd="0" presId="urn:microsoft.com/office/officeart/2005/8/layout/hProcess11"/>
    <dgm:cxn modelId="{B5C98E8D-187E-4C70-ADD9-A14D52ECB331}" type="presParOf" srcId="{16FA6E74-79B6-4679-A9FD-3C628237F6CE}" destId="{7742C27E-7039-4EE9-A04A-F5CB7C028451}" srcOrd="2" destOrd="0" presId="urn:microsoft.com/office/officeart/2005/8/layout/hProcess11"/>
    <dgm:cxn modelId="{81D38A8E-D9A8-462E-AD33-701ABBD2CCF7}" type="presParOf" srcId="{82690112-B757-4FB5-B591-9618421CD873}" destId="{9D5EAD27-50C0-454B-8FB1-CD6C9B615462}" srcOrd="1" destOrd="0" presId="urn:microsoft.com/office/officeart/2005/8/layout/hProcess11"/>
    <dgm:cxn modelId="{2F089B7E-79D8-44E5-BD02-65398BCF171B}" type="presParOf" srcId="{82690112-B757-4FB5-B591-9618421CD873}" destId="{BC86E6EE-E0A9-488A-8B99-9362FD59E4EB}" srcOrd="2" destOrd="0" presId="urn:microsoft.com/office/officeart/2005/8/layout/hProcess11"/>
    <dgm:cxn modelId="{8F5A2CDA-69AE-4AC2-A139-965DEB5A665F}" type="presParOf" srcId="{BC86E6EE-E0A9-488A-8B99-9362FD59E4EB}" destId="{ADD5CDA2-54B3-439E-85B3-FDD6C76405A7}" srcOrd="0" destOrd="0" presId="urn:microsoft.com/office/officeart/2005/8/layout/hProcess11"/>
    <dgm:cxn modelId="{11D670EE-4217-43A1-B0B3-0787205EC919}" type="presParOf" srcId="{BC86E6EE-E0A9-488A-8B99-9362FD59E4EB}" destId="{AB902327-A91A-4219-A92C-274F7584D30D}" srcOrd="1" destOrd="0" presId="urn:microsoft.com/office/officeart/2005/8/layout/hProcess11"/>
    <dgm:cxn modelId="{D48FD1FB-AFEC-4864-A061-E30FB0212542}" type="presParOf" srcId="{BC86E6EE-E0A9-488A-8B99-9362FD59E4EB}" destId="{0689D261-1F65-4E71-AF0B-70E365B61F6E}" srcOrd="2" destOrd="0" presId="urn:microsoft.com/office/officeart/2005/8/layout/hProcess11"/>
    <dgm:cxn modelId="{2842BE9B-0108-4232-8E69-9B4D2C8DD7AD}" type="presParOf" srcId="{82690112-B757-4FB5-B591-9618421CD873}" destId="{078623A0-8166-4A8E-ABC3-DF9075148E50}" srcOrd="3" destOrd="0" presId="urn:microsoft.com/office/officeart/2005/8/layout/hProcess11"/>
    <dgm:cxn modelId="{F0920E96-A3E5-4973-88FB-AB308D9D1239}" type="presParOf" srcId="{82690112-B757-4FB5-B591-9618421CD873}" destId="{AD5917A9-E9C2-41B1-80BD-CBFE7A4510C8}" srcOrd="4" destOrd="0" presId="urn:microsoft.com/office/officeart/2005/8/layout/hProcess11"/>
    <dgm:cxn modelId="{6E07DE22-A7B1-440E-B2F7-777DE01F5D5C}" type="presParOf" srcId="{AD5917A9-E9C2-41B1-80BD-CBFE7A4510C8}" destId="{73114C02-480D-433C-80CC-CDA982B9FE1C}" srcOrd="0" destOrd="0" presId="urn:microsoft.com/office/officeart/2005/8/layout/hProcess11"/>
    <dgm:cxn modelId="{A86F83DE-C1C4-42BB-A187-DE9601FD3BCF}" type="presParOf" srcId="{AD5917A9-E9C2-41B1-80BD-CBFE7A4510C8}" destId="{8EDED715-47FE-475D-AF15-5D53152170BD}" srcOrd="1" destOrd="0" presId="urn:microsoft.com/office/officeart/2005/8/layout/hProcess11"/>
    <dgm:cxn modelId="{B8784379-5FC1-4D47-A722-4D255146DEBE}" type="presParOf" srcId="{AD5917A9-E9C2-41B1-80BD-CBFE7A4510C8}" destId="{B66E52D5-96B7-460F-985F-B1985437A37A}" srcOrd="2" destOrd="0" presId="urn:microsoft.com/office/officeart/2005/8/layout/hProcess11"/>
    <dgm:cxn modelId="{A64F006F-36C5-4A3C-B789-0B7D659C0F43}" type="presParOf" srcId="{82690112-B757-4FB5-B591-9618421CD873}" destId="{1268F1C9-9496-44CE-AC52-ACE0BDA110DC}" srcOrd="5" destOrd="0" presId="urn:microsoft.com/office/officeart/2005/8/layout/hProcess11"/>
    <dgm:cxn modelId="{693E267E-AC14-440A-9D80-F07D8478CD72}" type="presParOf" srcId="{82690112-B757-4FB5-B591-9618421CD873}" destId="{BE663AAB-50F6-49C6-897D-7CB38D6FB01C}" srcOrd="6" destOrd="0" presId="urn:microsoft.com/office/officeart/2005/8/layout/hProcess11"/>
    <dgm:cxn modelId="{10E361A3-CCE7-4AF7-9A10-E35A310643D7}" type="presParOf" srcId="{BE663AAB-50F6-49C6-897D-7CB38D6FB01C}" destId="{C0F35AB0-47EB-4631-835B-2C6BAF38E16E}" srcOrd="0" destOrd="0" presId="urn:microsoft.com/office/officeart/2005/8/layout/hProcess11"/>
    <dgm:cxn modelId="{FDFA5F25-27FE-4D58-A6AA-C4599623E4D7}" type="presParOf" srcId="{BE663AAB-50F6-49C6-897D-7CB38D6FB01C}" destId="{B96807D7-F324-4904-B9A6-6C8D886EA80A}" srcOrd="1" destOrd="0" presId="urn:microsoft.com/office/officeart/2005/8/layout/hProcess11"/>
    <dgm:cxn modelId="{5A203B6C-2504-40C4-B717-8B7C23AB771B}" type="presParOf" srcId="{BE663AAB-50F6-49C6-897D-7CB38D6FB01C}" destId="{C842419E-9269-4C9F-A33E-D6CC3D365214}" srcOrd="2" destOrd="0" presId="urn:microsoft.com/office/officeart/2005/8/layout/hProcess11"/>
    <dgm:cxn modelId="{6349C5A9-B31B-4DA6-ABB8-34D225740C4D}" type="presParOf" srcId="{82690112-B757-4FB5-B591-9618421CD873}" destId="{0467E6A9-C1B4-449A-A806-84D0229F8FE2}" srcOrd="7" destOrd="0" presId="urn:microsoft.com/office/officeart/2005/8/layout/hProcess11"/>
    <dgm:cxn modelId="{FDE5994B-A9E7-4328-AC3A-CBC0D6744EA4}" type="presParOf" srcId="{82690112-B757-4FB5-B591-9618421CD873}" destId="{69B9483B-EF91-4C36-9990-D058C1ACDBB2}" srcOrd="8" destOrd="0" presId="urn:microsoft.com/office/officeart/2005/8/layout/hProcess11"/>
    <dgm:cxn modelId="{48BDE6A1-6D66-448E-A5D9-441CCD45AE6C}" type="presParOf" srcId="{69B9483B-EF91-4C36-9990-D058C1ACDBB2}" destId="{21234C4D-3EBA-4CFE-8107-1131ED4D881A}" srcOrd="0" destOrd="0" presId="urn:microsoft.com/office/officeart/2005/8/layout/hProcess11"/>
    <dgm:cxn modelId="{C3198E5F-A426-43F9-9A9C-987593112968}" type="presParOf" srcId="{69B9483B-EF91-4C36-9990-D058C1ACDBB2}" destId="{5CBA8B6E-B2C5-4BB2-84CD-E7CD8B152819}" srcOrd="1" destOrd="0" presId="urn:microsoft.com/office/officeart/2005/8/layout/hProcess11"/>
    <dgm:cxn modelId="{1CEC82D9-336B-4D81-BEC3-D7F27D75FEFF}" type="presParOf" srcId="{69B9483B-EF91-4C36-9990-D058C1ACDBB2}" destId="{15AFEAE5-9898-417A-AB5C-2E40C2C7AA77}" srcOrd="2" destOrd="0" presId="urn:microsoft.com/office/officeart/2005/8/layout/hProcess11"/>
    <dgm:cxn modelId="{E2535AD0-2142-46F8-A3CB-D33D6D4304D1}" type="presParOf" srcId="{82690112-B757-4FB5-B591-9618421CD873}" destId="{04991628-2910-421A-BF04-F2C46EE6AFFA}" srcOrd="9" destOrd="0" presId="urn:microsoft.com/office/officeart/2005/8/layout/hProcess11"/>
    <dgm:cxn modelId="{3F8B90C2-1E6F-47B7-9E90-8911BD374F7F}" type="presParOf" srcId="{82690112-B757-4FB5-B591-9618421CD873}" destId="{41AE515C-E428-481F-882B-A188A115215C}" srcOrd="10" destOrd="0" presId="urn:microsoft.com/office/officeart/2005/8/layout/hProcess11"/>
    <dgm:cxn modelId="{042E12D3-5EA9-4F16-A0C2-99AB62E3C0DA}" type="presParOf" srcId="{41AE515C-E428-481F-882B-A188A115215C}" destId="{B2150CAE-18D9-4908-B0BC-A5D11EB38999}" srcOrd="0" destOrd="0" presId="urn:microsoft.com/office/officeart/2005/8/layout/hProcess11"/>
    <dgm:cxn modelId="{98D8C80D-8102-4E80-B365-52C71096CBAE}" type="presParOf" srcId="{41AE515C-E428-481F-882B-A188A115215C}" destId="{FC5BDBE1-05DC-4154-973B-49C75980C09C}" srcOrd="1" destOrd="0" presId="urn:microsoft.com/office/officeart/2005/8/layout/hProcess11"/>
    <dgm:cxn modelId="{B35AA541-1FDC-41D2-88C2-82A32B0C20A9}" type="presParOf" srcId="{41AE515C-E428-481F-882B-A188A115215C}" destId="{C0828C1A-DF95-44D7-ABB5-27125498DB8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6C4EE-83F4-471B-B54E-BE6CA948D95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F8669842-B943-4B8C-B074-C2C08772B22D}">
      <dgm:prSet phldrT="[Text]"/>
      <dgm:spPr/>
      <dgm:t>
        <a:bodyPr/>
        <a:lstStyle/>
        <a:p>
          <a:r>
            <a:rPr lang="en-US"/>
            <a:t>Boundary</a:t>
          </a:r>
        </a:p>
      </dgm:t>
    </dgm:pt>
    <dgm:pt modelId="{3AEAF68E-90E5-414F-B2F6-33365AE30CAD}" type="parTrans" cxnId="{11758AFC-848E-42D6-80A5-8411780D0342}">
      <dgm:prSet/>
      <dgm:spPr/>
      <dgm:t>
        <a:bodyPr/>
        <a:lstStyle/>
        <a:p>
          <a:endParaRPr lang="en-US"/>
        </a:p>
      </dgm:t>
    </dgm:pt>
    <dgm:pt modelId="{12B78A6F-E2CC-4E24-A2F7-A3E619B49CB3}" type="sibTrans" cxnId="{11758AFC-848E-42D6-80A5-8411780D0342}">
      <dgm:prSet/>
      <dgm:spPr/>
      <dgm:t>
        <a:bodyPr/>
        <a:lstStyle/>
        <a:p>
          <a:endParaRPr lang="en-US"/>
        </a:p>
      </dgm:t>
    </dgm:pt>
    <dgm:pt modelId="{BD305437-2954-4450-81E4-4CA2A405A9CC}">
      <dgm:prSet phldrT="[Text]"/>
      <dgm:spPr/>
      <dgm:t>
        <a:bodyPr/>
        <a:lstStyle/>
        <a:p>
          <a:r>
            <a:rPr lang="en-US"/>
            <a:t>Deadline</a:t>
          </a:r>
        </a:p>
      </dgm:t>
    </dgm:pt>
    <dgm:pt modelId="{FF5776B0-40DE-46C7-9486-009ED79CB843}" type="parTrans" cxnId="{14A505CA-13B8-44A9-A40B-98635FA9E3B2}">
      <dgm:prSet/>
      <dgm:spPr/>
      <dgm:t>
        <a:bodyPr/>
        <a:lstStyle/>
        <a:p>
          <a:endParaRPr lang="en-US"/>
        </a:p>
      </dgm:t>
    </dgm:pt>
    <dgm:pt modelId="{6F080ECC-792E-478B-8090-AACE243815A1}" type="sibTrans" cxnId="{14A505CA-13B8-44A9-A40B-98635FA9E3B2}">
      <dgm:prSet/>
      <dgm:spPr/>
      <dgm:t>
        <a:bodyPr/>
        <a:lstStyle/>
        <a:p>
          <a:endParaRPr lang="en-US"/>
        </a:p>
      </dgm:t>
    </dgm:pt>
    <dgm:pt modelId="{8E19C5FC-638C-42C9-A45B-0EC77105C767}">
      <dgm:prSet phldrT="[Text]"/>
      <dgm:spPr/>
      <dgm:t>
        <a:bodyPr/>
        <a:lstStyle/>
        <a:p>
          <a:r>
            <a:rPr lang="en-US"/>
            <a:t>Reporting</a:t>
          </a:r>
        </a:p>
      </dgm:t>
    </dgm:pt>
    <dgm:pt modelId="{7C4B5C75-CA8C-470F-A749-7C53AD38BB08}" type="parTrans" cxnId="{E726B0E6-0E3B-413C-A1B5-D6CE53156F0F}">
      <dgm:prSet/>
      <dgm:spPr/>
      <dgm:t>
        <a:bodyPr/>
        <a:lstStyle/>
        <a:p>
          <a:endParaRPr lang="en-US"/>
        </a:p>
      </dgm:t>
    </dgm:pt>
    <dgm:pt modelId="{FA1F16E7-B084-4C73-8CB9-35724E029F95}" type="sibTrans" cxnId="{E726B0E6-0E3B-413C-A1B5-D6CE53156F0F}">
      <dgm:prSet/>
      <dgm:spPr/>
      <dgm:t>
        <a:bodyPr/>
        <a:lstStyle/>
        <a:p>
          <a:endParaRPr lang="en-US"/>
        </a:p>
      </dgm:t>
    </dgm:pt>
    <dgm:pt modelId="{050B8FA9-8A3E-4170-AE80-85D772A21487}">
      <dgm:prSet phldrT="[Text]"/>
      <dgm:spPr/>
      <dgm:t>
        <a:bodyPr/>
        <a:lstStyle/>
        <a:p>
          <a:r>
            <a:rPr lang="en-US"/>
            <a:t>Specifications</a:t>
          </a:r>
        </a:p>
      </dgm:t>
    </dgm:pt>
    <dgm:pt modelId="{10AA1387-17DB-4E5D-8FC3-2763B9AA24F8}" type="parTrans" cxnId="{7C632888-C972-430F-B371-50E91065A957}">
      <dgm:prSet/>
      <dgm:spPr/>
      <dgm:t>
        <a:bodyPr/>
        <a:lstStyle/>
        <a:p>
          <a:endParaRPr lang="en-US"/>
        </a:p>
      </dgm:t>
    </dgm:pt>
    <dgm:pt modelId="{6AC79F0B-64C7-49F7-94EC-D4A5FC3F0A91}" type="sibTrans" cxnId="{7C632888-C972-430F-B371-50E91065A957}">
      <dgm:prSet/>
      <dgm:spPr/>
      <dgm:t>
        <a:bodyPr/>
        <a:lstStyle/>
        <a:p>
          <a:endParaRPr lang="en-US"/>
        </a:p>
      </dgm:t>
    </dgm:pt>
    <dgm:pt modelId="{519E8C6B-8BB3-4BD2-8C20-D4ADA81388C9}">
      <dgm:prSet phldrT="[Text]"/>
      <dgm:spPr/>
      <dgm:t>
        <a:bodyPr/>
        <a:lstStyle/>
        <a:p>
          <a:r>
            <a:rPr lang="en-US"/>
            <a:t>Broken Flowmeter</a:t>
          </a:r>
        </a:p>
      </dgm:t>
    </dgm:pt>
    <dgm:pt modelId="{9A1FBDA9-E348-4464-95A1-024DB264A943}" type="parTrans" cxnId="{09343141-9090-4D9D-ABE4-1CFCEBEAEA33}">
      <dgm:prSet/>
      <dgm:spPr/>
      <dgm:t>
        <a:bodyPr/>
        <a:lstStyle/>
        <a:p>
          <a:endParaRPr lang="en-US"/>
        </a:p>
      </dgm:t>
    </dgm:pt>
    <dgm:pt modelId="{43D0DE41-67D0-4C40-9272-B720D74F419D}" type="sibTrans" cxnId="{09343141-9090-4D9D-ABE4-1CFCEBEAEA33}">
      <dgm:prSet/>
      <dgm:spPr/>
      <dgm:t>
        <a:bodyPr/>
        <a:lstStyle/>
        <a:p>
          <a:endParaRPr lang="en-US"/>
        </a:p>
      </dgm:t>
    </dgm:pt>
    <dgm:pt modelId="{96FE0C4E-E662-4CEE-908E-D4F969F67F43}" type="pres">
      <dgm:prSet presAssocID="{ECA6C4EE-83F4-471B-B54E-BE6CA948D95B}" presName="diagram" presStyleCnt="0">
        <dgm:presLayoutVars>
          <dgm:dir/>
          <dgm:resizeHandles val="exact"/>
        </dgm:presLayoutVars>
      </dgm:prSet>
      <dgm:spPr/>
    </dgm:pt>
    <dgm:pt modelId="{6918B7FC-1A59-43BD-A519-4DC3489755A8}" type="pres">
      <dgm:prSet presAssocID="{F8669842-B943-4B8C-B074-C2C08772B22D}" presName="node" presStyleLbl="node1" presStyleIdx="0" presStyleCnt="5">
        <dgm:presLayoutVars>
          <dgm:bulletEnabled val="1"/>
        </dgm:presLayoutVars>
      </dgm:prSet>
      <dgm:spPr/>
    </dgm:pt>
    <dgm:pt modelId="{D61F9605-9A83-46DD-BF57-489413DDD163}" type="pres">
      <dgm:prSet presAssocID="{12B78A6F-E2CC-4E24-A2F7-A3E619B49CB3}" presName="sibTrans" presStyleCnt="0"/>
      <dgm:spPr/>
    </dgm:pt>
    <dgm:pt modelId="{ED2EE2D4-A689-4457-BCA5-DDD0AC8B807C}" type="pres">
      <dgm:prSet presAssocID="{BD305437-2954-4450-81E4-4CA2A405A9CC}" presName="node" presStyleLbl="node1" presStyleIdx="1" presStyleCnt="5">
        <dgm:presLayoutVars>
          <dgm:bulletEnabled val="1"/>
        </dgm:presLayoutVars>
      </dgm:prSet>
      <dgm:spPr/>
    </dgm:pt>
    <dgm:pt modelId="{7C053D49-DDE4-419F-B093-F48888A1D0EA}" type="pres">
      <dgm:prSet presAssocID="{6F080ECC-792E-478B-8090-AACE243815A1}" presName="sibTrans" presStyleCnt="0"/>
      <dgm:spPr/>
    </dgm:pt>
    <dgm:pt modelId="{4B4357B0-2102-460A-BF15-D55DC2226EAC}" type="pres">
      <dgm:prSet presAssocID="{8E19C5FC-638C-42C9-A45B-0EC77105C767}" presName="node" presStyleLbl="node1" presStyleIdx="2" presStyleCnt="5">
        <dgm:presLayoutVars>
          <dgm:bulletEnabled val="1"/>
        </dgm:presLayoutVars>
      </dgm:prSet>
      <dgm:spPr/>
    </dgm:pt>
    <dgm:pt modelId="{A2FA9CD2-F498-4550-B57D-3AC357F29895}" type="pres">
      <dgm:prSet presAssocID="{FA1F16E7-B084-4C73-8CB9-35724E029F95}" presName="sibTrans" presStyleCnt="0"/>
      <dgm:spPr/>
    </dgm:pt>
    <dgm:pt modelId="{CCE4EE07-9B55-4D1A-B6FE-7DD5B57E0601}" type="pres">
      <dgm:prSet presAssocID="{050B8FA9-8A3E-4170-AE80-85D772A21487}" presName="node" presStyleLbl="node1" presStyleIdx="3" presStyleCnt="5">
        <dgm:presLayoutVars>
          <dgm:bulletEnabled val="1"/>
        </dgm:presLayoutVars>
      </dgm:prSet>
      <dgm:spPr/>
    </dgm:pt>
    <dgm:pt modelId="{07FA5680-3ACF-434E-8FD7-5141802AF807}" type="pres">
      <dgm:prSet presAssocID="{6AC79F0B-64C7-49F7-94EC-D4A5FC3F0A91}" presName="sibTrans" presStyleCnt="0"/>
      <dgm:spPr/>
    </dgm:pt>
    <dgm:pt modelId="{05BC4D08-7801-499A-B174-21E51A939E9B}" type="pres">
      <dgm:prSet presAssocID="{519E8C6B-8BB3-4BD2-8C20-D4ADA81388C9}" presName="node" presStyleLbl="node1" presStyleIdx="4" presStyleCnt="5">
        <dgm:presLayoutVars>
          <dgm:bulletEnabled val="1"/>
        </dgm:presLayoutVars>
      </dgm:prSet>
      <dgm:spPr/>
    </dgm:pt>
  </dgm:ptLst>
  <dgm:cxnLst>
    <dgm:cxn modelId="{BD302F02-52F6-4166-A8FB-E02D0927523C}" type="presOf" srcId="{ECA6C4EE-83F4-471B-B54E-BE6CA948D95B}" destId="{96FE0C4E-E662-4CEE-908E-D4F969F67F43}" srcOrd="0" destOrd="0" presId="urn:microsoft.com/office/officeart/2005/8/layout/default"/>
    <dgm:cxn modelId="{09343141-9090-4D9D-ABE4-1CFCEBEAEA33}" srcId="{ECA6C4EE-83F4-471B-B54E-BE6CA948D95B}" destId="{519E8C6B-8BB3-4BD2-8C20-D4ADA81388C9}" srcOrd="4" destOrd="0" parTransId="{9A1FBDA9-E348-4464-95A1-024DB264A943}" sibTransId="{43D0DE41-67D0-4C40-9272-B720D74F419D}"/>
    <dgm:cxn modelId="{2B91C042-A0C6-4827-9431-1240EB4B73D7}" type="presOf" srcId="{050B8FA9-8A3E-4170-AE80-85D772A21487}" destId="{CCE4EE07-9B55-4D1A-B6FE-7DD5B57E0601}" srcOrd="0" destOrd="0" presId="urn:microsoft.com/office/officeart/2005/8/layout/default"/>
    <dgm:cxn modelId="{4E428069-9B22-4F13-ABB0-3E5C9B625E2A}" type="presOf" srcId="{8E19C5FC-638C-42C9-A45B-0EC77105C767}" destId="{4B4357B0-2102-460A-BF15-D55DC2226EAC}" srcOrd="0" destOrd="0" presId="urn:microsoft.com/office/officeart/2005/8/layout/default"/>
    <dgm:cxn modelId="{9AA57C4D-6943-405A-AF99-5FBA95FFD575}" type="presOf" srcId="{519E8C6B-8BB3-4BD2-8C20-D4ADA81388C9}" destId="{05BC4D08-7801-499A-B174-21E51A939E9B}" srcOrd="0" destOrd="0" presId="urn:microsoft.com/office/officeart/2005/8/layout/default"/>
    <dgm:cxn modelId="{5425657F-F345-4728-8F01-9E6E6DB5E163}" type="presOf" srcId="{F8669842-B943-4B8C-B074-C2C08772B22D}" destId="{6918B7FC-1A59-43BD-A519-4DC3489755A8}" srcOrd="0" destOrd="0" presId="urn:microsoft.com/office/officeart/2005/8/layout/default"/>
    <dgm:cxn modelId="{7C632888-C972-430F-B371-50E91065A957}" srcId="{ECA6C4EE-83F4-471B-B54E-BE6CA948D95B}" destId="{050B8FA9-8A3E-4170-AE80-85D772A21487}" srcOrd="3" destOrd="0" parTransId="{10AA1387-17DB-4E5D-8FC3-2763B9AA24F8}" sibTransId="{6AC79F0B-64C7-49F7-94EC-D4A5FC3F0A91}"/>
    <dgm:cxn modelId="{14A505CA-13B8-44A9-A40B-98635FA9E3B2}" srcId="{ECA6C4EE-83F4-471B-B54E-BE6CA948D95B}" destId="{BD305437-2954-4450-81E4-4CA2A405A9CC}" srcOrd="1" destOrd="0" parTransId="{FF5776B0-40DE-46C7-9486-009ED79CB843}" sibTransId="{6F080ECC-792E-478B-8090-AACE243815A1}"/>
    <dgm:cxn modelId="{7AF74FCF-4013-4C61-8499-8067B23F95D8}" type="presOf" srcId="{BD305437-2954-4450-81E4-4CA2A405A9CC}" destId="{ED2EE2D4-A689-4457-BCA5-DDD0AC8B807C}" srcOrd="0" destOrd="0" presId="urn:microsoft.com/office/officeart/2005/8/layout/default"/>
    <dgm:cxn modelId="{E726B0E6-0E3B-413C-A1B5-D6CE53156F0F}" srcId="{ECA6C4EE-83F4-471B-B54E-BE6CA948D95B}" destId="{8E19C5FC-638C-42C9-A45B-0EC77105C767}" srcOrd="2" destOrd="0" parTransId="{7C4B5C75-CA8C-470F-A749-7C53AD38BB08}" sibTransId="{FA1F16E7-B084-4C73-8CB9-35724E029F95}"/>
    <dgm:cxn modelId="{11758AFC-848E-42D6-80A5-8411780D0342}" srcId="{ECA6C4EE-83F4-471B-B54E-BE6CA948D95B}" destId="{F8669842-B943-4B8C-B074-C2C08772B22D}" srcOrd="0" destOrd="0" parTransId="{3AEAF68E-90E5-414F-B2F6-33365AE30CAD}" sibTransId="{12B78A6F-E2CC-4E24-A2F7-A3E619B49CB3}"/>
    <dgm:cxn modelId="{EDD1610A-CABC-4B0E-B51A-C7BF42CDE7D2}" type="presParOf" srcId="{96FE0C4E-E662-4CEE-908E-D4F969F67F43}" destId="{6918B7FC-1A59-43BD-A519-4DC3489755A8}" srcOrd="0" destOrd="0" presId="urn:microsoft.com/office/officeart/2005/8/layout/default"/>
    <dgm:cxn modelId="{04388954-88EA-44F7-9BE2-0F0741F74729}" type="presParOf" srcId="{96FE0C4E-E662-4CEE-908E-D4F969F67F43}" destId="{D61F9605-9A83-46DD-BF57-489413DDD163}" srcOrd="1" destOrd="0" presId="urn:microsoft.com/office/officeart/2005/8/layout/default"/>
    <dgm:cxn modelId="{900FDC4E-B5A6-4DCE-9B60-B5AB1FA3A737}" type="presParOf" srcId="{96FE0C4E-E662-4CEE-908E-D4F969F67F43}" destId="{ED2EE2D4-A689-4457-BCA5-DDD0AC8B807C}" srcOrd="2" destOrd="0" presId="urn:microsoft.com/office/officeart/2005/8/layout/default"/>
    <dgm:cxn modelId="{D98066D7-9729-426B-9369-4EE6D26D827E}" type="presParOf" srcId="{96FE0C4E-E662-4CEE-908E-D4F969F67F43}" destId="{7C053D49-DDE4-419F-B093-F48888A1D0EA}" srcOrd="3" destOrd="0" presId="urn:microsoft.com/office/officeart/2005/8/layout/default"/>
    <dgm:cxn modelId="{9F710434-C82A-45F3-A28C-6E0446849944}" type="presParOf" srcId="{96FE0C4E-E662-4CEE-908E-D4F969F67F43}" destId="{4B4357B0-2102-460A-BF15-D55DC2226EAC}" srcOrd="4" destOrd="0" presId="urn:microsoft.com/office/officeart/2005/8/layout/default"/>
    <dgm:cxn modelId="{CB4D46E6-418F-423B-B165-8DCE5CD3DF96}" type="presParOf" srcId="{96FE0C4E-E662-4CEE-908E-D4F969F67F43}" destId="{A2FA9CD2-F498-4550-B57D-3AC357F29895}" srcOrd="5" destOrd="0" presId="urn:microsoft.com/office/officeart/2005/8/layout/default"/>
    <dgm:cxn modelId="{EA42BBCA-A1E0-43D7-906D-33A8E69E33B7}" type="presParOf" srcId="{96FE0C4E-E662-4CEE-908E-D4F969F67F43}" destId="{CCE4EE07-9B55-4D1A-B6FE-7DD5B57E0601}" srcOrd="6" destOrd="0" presId="urn:microsoft.com/office/officeart/2005/8/layout/default"/>
    <dgm:cxn modelId="{9C9602C4-CF0F-482F-87AE-48A58A92AA33}" type="presParOf" srcId="{96FE0C4E-E662-4CEE-908E-D4F969F67F43}" destId="{07FA5680-3ACF-434E-8FD7-5141802AF807}" srcOrd="7" destOrd="0" presId="urn:microsoft.com/office/officeart/2005/8/layout/default"/>
    <dgm:cxn modelId="{1DEF01FD-7C5C-49DC-9D60-DE06ADC03921}" type="presParOf" srcId="{96FE0C4E-E662-4CEE-908E-D4F969F67F43}" destId="{05BC4D08-7801-499A-B174-21E51A939E9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6C4EE-83F4-471B-B54E-BE6CA948D95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F8669842-B943-4B8C-B074-C2C08772B22D}">
      <dgm:prSet phldrT="[Text]"/>
      <dgm:spPr/>
      <dgm:t>
        <a:bodyPr/>
        <a:lstStyle/>
        <a:p>
          <a:r>
            <a:rPr lang="en-US"/>
            <a:t>Boundary</a:t>
          </a:r>
        </a:p>
      </dgm:t>
    </dgm:pt>
    <dgm:pt modelId="{3AEAF68E-90E5-414F-B2F6-33365AE30CAD}" type="parTrans" cxnId="{11758AFC-848E-42D6-80A5-8411780D0342}">
      <dgm:prSet/>
      <dgm:spPr/>
      <dgm:t>
        <a:bodyPr/>
        <a:lstStyle/>
        <a:p>
          <a:endParaRPr lang="en-US"/>
        </a:p>
      </dgm:t>
    </dgm:pt>
    <dgm:pt modelId="{12B78A6F-E2CC-4E24-A2F7-A3E619B49CB3}" type="sibTrans" cxnId="{11758AFC-848E-42D6-80A5-8411780D0342}">
      <dgm:prSet/>
      <dgm:spPr/>
      <dgm:t>
        <a:bodyPr/>
        <a:lstStyle/>
        <a:p>
          <a:endParaRPr lang="en-US"/>
        </a:p>
      </dgm:t>
    </dgm:pt>
    <dgm:pt modelId="{BD305437-2954-4450-81E4-4CA2A405A9CC}">
      <dgm:prSet phldrT="[Text]"/>
      <dgm:spPr/>
      <dgm:t>
        <a:bodyPr/>
        <a:lstStyle/>
        <a:p>
          <a:r>
            <a:rPr lang="en-US"/>
            <a:t>Deadline</a:t>
          </a:r>
        </a:p>
      </dgm:t>
    </dgm:pt>
    <dgm:pt modelId="{FF5776B0-40DE-46C7-9486-009ED79CB843}" type="parTrans" cxnId="{14A505CA-13B8-44A9-A40B-98635FA9E3B2}">
      <dgm:prSet/>
      <dgm:spPr/>
      <dgm:t>
        <a:bodyPr/>
        <a:lstStyle/>
        <a:p>
          <a:endParaRPr lang="en-US"/>
        </a:p>
      </dgm:t>
    </dgm:pt>
    <dgm:pt modelId="{6F080ECC-792E-478B-8090-AACE243815A1}" type="sibTrans" cxnId="{14A505CA-13B8-44A9-A40B-98635FA9E3B2}">
      <dgm:prSet/>
      <dgm:spPr/>
      <dgm:t>
        <a:bodyPr/>
        <a:lstStyle/>
        <a:p>
          <a:endParaRPr lang="en-US"/>
        </a:p>
      </dgm:t>
    </dgm:pt>
    <dgm:pt modelId="{8E19C5FC-638C-42C9-A45B-0EC77105C767}">
      <dgm:prSet phldrT="[Text]"/>
      <dgm:spPr/>
      <dgm:t>
        <a:bodyPr/>
        <a:lstStyle/>
        <a:p>
          <a:r>
            <a:rPr lang="en-US"/>
            <a:t>Reporting</a:t>
          </a:r>
        </a:p>
      </dgm:t>
    </dgm:pt>
    <dgm:pt modelId="{7C4B5C75-CA8C-470F-A749-7C53AD38BB08}" type="parTrans" cxnId="{E726B0E6-0E3B-413C-A1B5-D6CE53156F0F}">
      <dgm:prSet/>
      <dgm:spPr/>
      <dgm:t>
        <a:bodyPr/>
        <a:lstStyle/>
        <a:p>
          <a:endParaRPr lang="en-US"/>
        </a:p>
      </dgm:t>
    </dgm:pt>
    <dgm:pt modelId="{FA1F16E7-B084-4C73-8CB9-35724E029F95}" type="sibTrans" cxnId="{E726B0E6-0E3B-413C-A1B5-D6CE53156F0F}">
      <dgm:prSet/>
      <dgm:spPr/>
      <dgm:t>
        <a:bodyPr/>
        <a:lstStyle/>
        <a:p>
          <a:endParaRPr lang="en-US"/>
        </a:p>
      </dgm:t>
    </dgm:pt>
    <dgm:pt modelId="{050B8FA9-8A3E-4170-AE80-85D772A21487}">
      <dgm:prSet phldrT="[Text]"/>
      <dgm:spPr/>
      <dgm:t>
        <a:bodyPr/>
        <a:lstStyle/>
        <a:p>
          <a:r>
            <a:rPr lang="en-US"/>
            <a:t>Specifications</a:t>
          </a:r>
        </a:p>
      </dgm:t>
    </dgm:pt>
    <dgm:pt modelId="{10AA1387-17DB-4E5D-8FC3-2763B9AA24F8}" type="parTrans" cxnId="{7C632888-C972-430F-B371-50E91065A957}">
      <dgm:prSet/>
      <dgm:spPr/>
      <dgm:t>
        <a:bodyPr/>
        <a:lstStyle/>
        <a:p>
          <a:endParaRPr lang="en-US"/>
        </a:p>
      </dgm:t>
    </dgm:pt>
    <dgm:pt modelId="{6AC79F0B-64C7-49F7-94EC-D4A5FC3F0A91}" type="sibTrans" cxnId="{7C632888-C972-430F-B371-50E91065A957}">
      <dgm:prSet/>
      <dgm:spPr/>
      <dgm:t>
        <a:bodyPr/>
        <a:lstStyle/>
        <a:p>
          <a:endParaRPr lang="en-US"/>
        </a:p>
      </dgm:t>
    </dgm:pt>
    <dgm:pt modelId="{519E8C6B-8BB3-4BD2-8C20-D4ADA81388C9}">
      <dgm:prSet phldrT="[Text]"/>
      <dgm:spPr/>
      <dgm:t>
        <a:bodyPr/>
        <a:lstStyle/>
        <a:p>
          <a:r>
            <a:rPr lang="en-US"/>
            <a:t>Broken Flowmeter</a:t>
          </a:r>
        </a:p>
      </dgm:t>
    </dgm:pt>
    <dgm:pt modelId="{9A1FBDA9-E348-4464-95A1-024DB264A943}" type="parTrans" cxnId="{09343141-9090-4D9D-ABE4-1CFCEBEAEA33}">
      <dgm:prSet/>
      <dgm:spPr/>
      <dgm:t>
        <a:bodyPr/>
        <a:lstStyle/>
        <a:p>
          <a:endParaRPr lang="en-US"/>
        </a:p>
      </dgm:t>
    </dgm:pt>
    <dgm:pt modelId="{43D0DE41-67D0-4C40-9272-B720D74F419D}" type="sibTrans" cxnId="{09343141-9090-4D9D-ABE4-1CFCEBEAEA33}">
      <dgm:prSet/>
      <dgm:spPr/>
      <dgm:t>
        <a:bodyPr/>
        <a:lstStyle/>
        <a:p>
          <a:endParaRPr lang="en-US"/>
        </a:p>
      </dgm:t>
    </dgm:pt>
    <dgm:pt modelId="{96FE0C4E-E662-4CEE-908E-D4F969F67F43}" type="pres">
      <dgm:prSet presAssocID="{ECA6C4EE-83F4-471B-B54E-BE6CA948D95B}" presName="diagram" presStyleCnt="0">
        <dgm:presLayoutVars>
          <dgm:dir/>
          <dgm:resizeHandles val="exact"/>
        </dgm:presLayoutVars>
      </dgm:prSet>
      <dgm:spPr/>
    </dgm:pt>
    <dgm:pt modelId="{6918B7FC-1A59-43BD-A519-4DC3489755A8}" type="pres">
      <dgm:prSet presAssocID="{F8669842-B943-4B8C-B074-C2C08772B22D}" presName="node" presStyleLbl="node1" presStyleIdx="0" presStyleCnt="5">
        <dgm:presLayoutVars>
          <dgm:bulletEnabled val="1"/>
        </dgm:presLayoutVars>
      </dgm:prSet>
      <dgm:spPr/>
    </dgm:pt>
    <dgm:pt modelId="{D61F9605-9A83-46DD-BF57-489413DDD163}" type="pres">
      <dgm:prSet presAssocID="{12B78A6F-E2CC-4E24-A2F7-A3E619B49CB3}" presName="sibTrans" presStyleCnt="0"/>
      <dgm:spPr/>
    </dgm:pt>
    <dgm:pt modelId="{ED2EE2D4-A689-4457-BCA5-DDD0AC8B807C}" type="pres">
      <dgm:prSet presAssocID="{BD305437-2954-4450-81E4-4CA2A405A9CC}" presName="node" presStyleLbl="node1" presStyleIdx="1" presStyleCnt="5">
        <dgm:presLayoutVars>
          <dgm:bulletEnabled val="1"/>
        </dgm:presLayoutVars>
      </dgm:prSet>
      <dgm:spPr/>
    </dgm:pt>
    <dgm:pt modelId="{7C053D49-DDE4-419F-B093-F48888A1D0EA}" type="pres">
      <dgm:prSet presAssocID="{6F080ECC-792E-478B-8090-AACE243815A1}" presName="sibTrans" presStyleCnt="0"/>
      <dgm:spPr/>
    </dgm:pt>
    <dgm:pt modelId="{4B4357B0-2102-460A-BF15-D55DC2226EAC}" type="pres">
      <dgm:prSet presAssocID="{8E19C5FC-638C-42C9-A45B-0EC77105C767}" presName="node" presStyleLbl="node1" presStyleIdx="2" presStyleCnt="5">
        <dgm:presLayoutVars>
          <dgm:bulletEnabled val="1"/>
        </dgm:presLayoutVars>
      </dgm:prSet>
      <dgm:spPr/>
    </dgm:pt>
    <dgm:pt modelId="{A2FA9CD2-F498-4550-B57D-3AC357F29895}" type="pres">
      <dgm:prSet presAssocID="{FA1F16E7-B084-4C73-8CB9-35724E029F95}" presName="sibTrans" presStyleCnt="0"/>
      <dgm:spPr/>
    </dgm:pt>
    <dgm:pt modelId="{CCE4EE07-9B55-4D1A-B6FE-7DD5B57E0601}" type="pres">
      <dgm:prSet presAssocID="{050B8FA9-8A3E-4170-AE80-85D772A21487}" presName="node" presStyleLbl="node1" presStyleIdx="3" presStyleCnt="5">
        <dgm:presLayoutVars>
          <dgm:bulletEnabled val="1"/>
        </dgm:presLayoutVars>
      </dgm:prSet>
      <dgm:spPr/>
    </dgm:pt>
    <dgm:pt modelId="{07FA5680-3ACF-434E-8FD7-5141802AF807}" type="pres">
      <dgm:prSet presAssocID="{6AC79F0B-64C7-49F7-94EC-D4A5FC3F0A91}" presName="sibTrans" presStyleCnt="0"/>
      <dgm:spPr/>
    </dgm:pt>
    <dgm:pt modelId="{05BC4D08-7801-499A-B174-21E51A939E9B}" type="pres">
      <dgm:prSet presAssocID="{519E8C6B-8BB3-4BD2-8C20-D4ADA81388C9}" presName="node" presStyleLbl="node1" presStyleIdx="4" presStyleCnt="5">
        <dgm:presLayoutVars>
          <dgm:bulletEnabled val="1"/>
        </dgm:presLayoutVars>
      </dgm:prSet>
      <dgm:spPr/>
    </dgm:pt>
  </dgm:ptLst>
  <dgm:cxnLst>
    <dgm:cxn modelId="{BD302F02-52F6-4166-A8FB-E02D0927523C}" type="presOf" srcId="{ECA6C4EE-83F4-471B-B54E-BE6CA948D95B}" destId="{96FE0C4E-E662-4CEE-908E-D4F969F67F43}" srcOrd="0" destOrd="0" presId="urn:microsoft.com/office/officeart/2005/8/layout/default"/>
    <dgm:cxn modelId="{09343141-9090-4D9D-ABE4-1CFCEBEAEA33}" srcId="{ECA6C4EE-83F4-471B-B54E-BE6CA948D95B}" destId="{519E8C6B-8BB3-4BD2-8C20-D4ADA81388C9}" srcOrd="4" destOrd="0" parTransId="{9A1FBDA9-E348-4464-95A1-024DB264A943}" sibTransId="{43D0DE41-67D0-4C40-9272-B720D74F419D}"/>
    <dgm:cxn modelId="{2B91C042-A0C6-4827-9431-1240EB4B73D7}" type="presOf" srcId="{050B8FA9-8A3E-4170-AE80-85D772A21487}" destId="{CCE4EE07-9B55-4D1A-B6FE-7DD5B57E0601}" srcOrd="0" destOrd="0" presId="urn:microsoft.com/office/officeart/2005/8/layout/default"/>
    <dgm:cxn modelId="{4E428069-9B22-4F13-ABB0-3E5C9B625E2A}" type="presOf" srcId="{8E19C5FC-638C-42C9-A45B-0EC77105C767}" destId="{4B4357B0-2102-460A-BF15-D55DC2226EAC}" srcOrd="0" destOrd="0" presId="urn:microsoft.com/office/officeart/2005/8/layout/default"/>
    <dgm:cxn modelId="{9AA57C4D-6943-405A-AF99-5FBA95FFD575}" type="presOf" srcId="{519E8C6B-8BB3-4BD2-8C20-D4ADA81388C9}" destId="{05BC4D08-7801-499A-B174-21E51A939E9B}" srcOrd="0" destOrd="0" presId="urn:microsoft.com/office/officeart/2005/8/layout/default"/>
    <dgm:cxn modelId="{5425657F-F345-4728-8F01-9E6E6DB5E163}" type="presOf" srcId="{F8669842-B943-4B8C-B074-C2C08772B22D}" destId="{6918B7FC-1A59-43BD-A519-4DC3489755A8}" srcOrd="0" destOrd="0" presId="urn:microsoft.com/office/officeart/2005/8/layout/default"/>
    <dgm:cxn modelId="{7C632888-C972-430F-B371-50E91065A957}" srcId="{ECA6C4EE-83F4-471B-B54E-BE6CA948D95B}" destId="{050B8FA9-8A3E-4170-AE80-85D772A21487}" srcOrd="3" destOrd="0" parTransId="{10AA1387-17DB-4E5D-8FC3-2763B9AA24F8}" sibTransId="{6AC79F0B-64C7-49F7-94EC-D4A5FC3F0A91}"/>
    <dgm:cxn modelId="{14A505CA-13B8-44A9-A40B-98635FA9E3B2}" srcId="{ECA6C4EE-83F4-471B-B54E-BE6CA948D95B}" destId="{BD305437-2954-4450-81E4-4CA2A405A9CC}" srcOrd="1" destOrd="0" parTransId="{FF5776B0-40DE-46C7-9486-009ED79CB843}" sibTransId="{6F080ECC-792E-478B-8090-AACE243815A1}"/>
    <dgm:cxn modelId="{7AF74FCF-4013-4C61-8499-8067B23F95D8}" type="presOf" srcId="{BD305437-2954-4450-81E4-4CA2A405A9CC}" destId="{ED2EE2D4-A689-4457-BCA5-DDD0AC8B807C}" srcOrd="0" destOrd="0" presId="urn:microsoft.com/office/officeart/2005/8/layout/default"/>
    <dgm:cxn modelId="{E726B0E6-0E3B-413C-A1B5-D6CE53156F0F}" srcId="{ECA6C4EE-83F4-471B-B54E-BE6CA948D95B}" destId="{8E19C5FC-638C-42C9-A45B-0EC77105C767}" srcOrd="2" destOrd="0" parTransId="{7C4B5C75-CA8C-470F-A749-7C53AD38BB08}" sibTransId="{FA1F16E7-B084-4C73-8CB9-35724E029F95}"/>
    <dgm:cxn modelId="{11758AFC-848E-42D6-80A5-8411780D0342}" srcId="{ECA6C4EE-83F4-471B-B54E-BE6CA948D95B}" destId="{F8669842-B943-4B8C-B074-C2C08772B22D}" srcOrd="0" destOrd="0" parTransId="{3AEAF68E-90E5-414F-B2F6-33365AE30CAD}" sibTransId="{12B78A6F-E2CC-4E24-A2F7-A3E619B49CB3}"/>
    <dgm:cxn modelId="{EDD1610A-CABC-4B0E-B51A-C7BF42CDE7D2}" type="presParOf" srcId="{96FE0C4E-E662-4CEE-908E-D4F969F67F43}" destId="{6918B7FC-1A59-43BD-A519-4DC3489755A8}" srcOrd="0" destOrd="0" presId="urn:microsoft.com/office/officeart/2005/8/layout/default"/>
    <dgm:cxn modelId="{04388954-88EA-44F7-9BE2-0F0741F74729}" type="presParOf" srcId="{96FE0C4E-E662-4CEE-908E-D4F969F67F43}" destId="{D61F9605-9A83-46DD-BF57-489413DDD163}" srcOrd="1" destOrd="0" presId="urn:microsoft.com/office/officeart/2005/8/layout/default"/>
    <dgm:cxn modelId="{900FDC4E-B5A6-4DCE-9B60-B5AB1FA3A737}" type="presParOf" srcId="{96FE0C4E-E662-4CEE-908E-D4F969F67F43}" destId="{ED2EE2D4-A689-4457-BCA5-DDD0AC8B807C}" srcOrd="2" destOrd="0" presId="urn:microsoft.com/office/officeart/2005/8/layout/default"/>
    <dgm:cxn modelId="{D98066D7-9729-426B-9369-4EE6D26D827E}" type="presParOf" srcId="{96FE0C4E-E662-4CEE-908E-D4F969F67F43}" destId="{7C053D49-DDE4-419F-B093-F48888A1D0EA}" srcOrd="3" destOrd="0" presId="urn:microsoft.com/office/officeart/2005/8/layout/default"/>
    <dgm:cxn modelId="{9F710434-C82A-45F3-A28C-6E0446849944}" type="presParOf" srcId="{96FE0C4E-E662-4CEE-908E-D4F969F67F43}" destId="{4B4357B0-2102-460A-BF15-D55DC2226EAC}" srcOrd="4" destOrd="0" presId="urn:microsoft.com/office/officeart/2005/8/layout/default"/>
    <dgm:cxn modelId="{CB4D46E6-418F-423B-B165-8DCE5CD3DF96}" type="presParOf" srcId="{96FE0C4E-E662-4CEE-908E-D4F969F67F43}" destId="{A2FA9CD2-F498-4550-B57D-3AC357F29895}" srcOrd="5" destOrd="0" presId="urn:microsoft.com/office/officeart/2005/8/layout/default"/>
    <dgm:cxn modelId="{EA42BBCA-A1E0-43D7-906D-33A8E69E33B7}" type="presParOf" srcId="{96FE0C4E-E662-4CEE-908E-D4F969F67F43}" destId="{CCE4EE07-9B55-4D1A-B6FE-7DD5B57E0601}" srcOrd="6" destOrd="0" presId="urn:microsoft.com/office/officeart/2005/8/layout/default"/>
    <dgm:cxn modelId="{9C9602C4-CF0F-482F-87AE-48A58A92AA33}" type="presParOf" srcId="{96FE0C4E-E662-4CEE-908E-D4F969F67F43}" destId="{07FA5680-3ACF-434E-8FD7-5141802AF807}" srcOrd="7" destOrd="0" presId="urn:microsoft.com/office/officeart/2005/8/layout/default"/>
    <dgm:cxn modelId="{1DEF01FD-7C5C-49DC-9D60-DE06ADC03921}" type="presParOf" srcId="{96FE0C4E-E662-4CEE-908E-D4F969F67F43}" destId="{05BC4D08-7801-499A-B174-21E51A939E9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F1A059-ACBE-46CE-8A84-61F3D819855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13D574C6-5479-41FA-A736-C427ED3DCBC4}">
      <dgm:prSet phldrT="[Text]"/>
      <dgm:spPr/>
      <dgm:t>
        <a:bodyPr/>
        <a:lstStyle/>
        <a:p>
          <a:r>
            <a:rPr lang="en-US"/>
            <a:t>Boundary </a:t>
          </a:r>
        </a:p>
      </dgm:t>
    </dgm:pt>
    <dgm:pt modelId="{6B9A6C65-A978-40C2-AB23-5270EB6BADD5}" type="parTrans" cxnId="{C6145F20-7880-488C-AA3A-B74FEDA2B798}">
      <dgm:prSet/>
      <dgm:spPr/>
      <dgm:t>
        <a:bodyPr/>
        <a:lstStyle/>
        <a:p>
          <a:endParaRPr lang="en-US"/>
        </a:p>
      </dgm:t>
    </dgm:pt>
    <dgm:pt modelId="{363BBB9C-E330-4074-9DB5-46E432C20F84}" type="sibTrans" cxnId="{C6145F20-7880-488C-AA3A-B74FEDA2B798}">
      <dgm:prSet/>
      <dgm:spPr/>
      <dgm:t>
        <a:bodyPr/>
        <a:lstStyle/>
        <a:p>
          <a:endParaRPr lang="en-US"/>
        </a:p>
      </dgm:t>
    </dgm:pt>
    <dgm:pt modelId="{7A3D6850-7EDE-422A-B3AC-CBC8F7837899}">
      <dgm:prSet phldrT="[Text]"/>
      <dgm:spPr/>
      <dgm:t>
        <a:bodyPr/>
        <a:lstStyle/>
        <a:p>
          <a:r>
            <a:rPr lang="en-US"/>
            <a:t>Allowed Uses</a:t>
          </a:r>
        </a:p>
      </dgm:t>
    </dgm:pt>
    <dgm:pt modelId="{875DC05C-70C3-42D4-A855-BC3C0BC99ABA}" type="parTrans" cxnId="{B615347D-D133-4F64-AA21-1AB31F10AAB9}">
      <dgm:prSet/>
      <dgm:spPr/>
      <dgm:t>
        <a:bodyPr/>
        <a:lstStyle/>
        <a:p>
          <a:endParaRPr lang="en-US"/>
        </a:p>
      </dgm:t>
    </dgm:pt>
    <dgm:pt modelId="{7C35BAD1-7C29-4F03-A6B5-A14DFB210333}" type="sibTrans" cxnId="{B615347D-D133-4F64-AA21-1AB31F10AAB9}">
      <dgm:prSet/>
      <dgm:spPr/>
      <dgm:t>
        <a:bodyPr/>
        <a:lstStyle/>
        <a:p>
          <a:endParaRPr lang="en-US"/>
        </a:p>
      </dgm:t>
    </dgm:pt>
    <dgm:pt modelId="{AC73EB12-9DFB-4F2F-A5ED-E32C00AAFEE0}" type="pres">
      <dgm:prSet presAssocID="{68F1A059-ACBE-46CE-8A84-61F3D8198553}" presName="diagram" presStyleCnt="0">
        <dgm:presLayoutVars>
          <dgm:dir/>
          <dgm:resizeHandles val="exact"/>
        </dgm:presLayoutVars>
      </dgm:prSet>
      <dgm:spPr/>
    </dgm:pt>
    <dgm:pt modelId="{4A1900D9-215C-49A7-8381-F3FAEF8DCF71}" type="pres">
      <dgm:prSet presAssocID="{13D574C6-5479-41FA-A736-C427ED3DCBC4}" presName="node" presStyleLbl="node1" presStyleIdx="0" presStyleCnt="2">
        <dgm:presLayoutVars>
          <dgm:bulletEnabled val="1"/>
        </dgm:presLayoutVars>
      </dgm:prSet>
      <dgm:spPr/>
    </dgm:pt>
    <dgm:pt modelId="{1794718C-EE3A-4F0B-861D-AE0FD1C66353}" type="pres">
      <dgm:prSet presAssocID="{363BBB9C-E330-4074-9DB5-46E432C20F84}" presName="sibTrans" presStyleCnt="0"/>
      <dgm:spPr/>
    </dgm:pt>
    <dgm:pt modelId="{80D551C4-D13C-4B84-9498-4CFC463BC597}" type="pres">
      <dgm:prSet presAssocID="{7A3D6850-7EDE-422A-B3AC-CBC8F7837899}" presName="node" presStyleLbl="node1" presStyleIdx="1" presStyleCnt="2">
        <dgm:presLayoutVars>
          <dgm:bulletEnabled val="1"/>
        </dgm:presLayoutVars>
      </dgm:prSet>
      <dgm:spPr/>
    </dgm:pt>
  </dgm:ptLst>
  <dgm:cxnLst>
    <dgm:cxn modelId="{E9D91706-4E92-41EE-A5AA-211978A94062}" type="presOf" srcId="{7A3D6850-7EDE-422A-B3AC-CBC8F7837899}" destId="{80D551C4-D13C-4B84-9498-4CFC463BC597}" srcOrd="0" destOrd="0" presId="urn:microsoft.com/office/officeart/2005/8/layout/default"/>
    <dgm:cxn modelId="{C6145F20-7880-488C-AA3A-B74FEDA2B798}" srcId="{68F1A059-ACBE-46CE-8A84-61F3D8198553}" destId="{13D574C6-5479-41FA-A736-C427ED3DCBC4}" srcOrd="0" destOrd="0" parTransId="{6B9A6C65-A978-40C2-AB23-5270EB6BADD5}" sibTransId="{363BBB9C-E330-4074-9DB5-46E432C20F84}"/>
    <dgm:cxn modelId="{FF822F41-6698-401C-BF5C-44A445B70B45}" type="presOf" srcId="{68F1A059-ACBE-46CE-8A84-61F3D8198553}" destId="{AC73EB12-9DFB-4F2F-A5ED-E32C00AAFEE0}" srcOrd="0" destOrd="0" presId="urn:microsoft.com/office/officeart/2005/8/layout/default"/>
    <dgm:cxn modelId="{08949846-C092-4A6B-9B1D-C7C3E659C214}" type="presOf" srcId="{13D574C6-5479-41FA-A736-C427ED3DCBC4}" destId="{4A1900D9-215C-49A7-8381-F3FAEF8DCF71}" srcOrd="0" destOrd="0" presId="urn:microsoft.com/office/officeart/2005/8/layout/default"/>
    <dgm:cxn modelId="{B615347D-D133-4F64-AA21-1AB31F10AAB9}" srcId="{68F1A059-ACBE-46CE-8A84-61F3D8198553}" destId="{7A3D6850-7EDE-422A-B3AC-CBC8F7837899}" srcOrd="1" destOrd="0" parTransId="{875DC05C-70C3-42D4-A855-BC3C0BC99ABA}" sibTransId="{7C35BAD1-7C29-4F03-A6B5-A14DFB210333}"/>
    <dgm:cxn modelId="{8CC44C1F-EE78-4861-8748-E75ACDA12C94}" type="presParOf" srcId="{AC73EB12-9DFB-4F2F-A5ED-E32C00AAFEE0}" destId="{4A1900D9-215C-49A7-8381-F3FAEF8DCF71}" srcOrd="0" destOrd="0" presId="urn:microsoft.com/office/officeart/2005/8/layout/default"/>
    <dgm:cxn modelId="{BD95AB87-53B3-459B-BCED-D4FFD1427790}" type="presParOf" srcId="{AC73EB12-9DFB-4F2F-A5ED-E32C00AAFEE0}" destId="{1794718C-EE3A-4F0B-861D-AE0FD1C66353}" srcOrd="1" destOrd="0" presId="urn:microsoft.com/office/officeart/2005/8/layout/default"/>
    <dgm:cxn modelId="{D7F8BEB2-69BF-43B9-A5BC-EDA152C8E87D}" type="presParOf" srcId="{AC73EB12-9DFB-4F2F-A5ED-E32C00AAFEE0}" destId="{80D551C4-D13C-4B84-9498-4CFC463BC59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3740D8-E897-4242-B6F4-A7D00533ED31}"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8962A633-C96F-4822-B844-DBEEDA941895}">
      <dgm:prSet phldrT="[Text]"/>
      <dgm:spPr/>
      <dgm:t>
        <a:bodyPr/>
        <a:lstStyle/>
        <a:p>
          <a:r>
            <a:rPr lang="en-US"/>
            <a:t>Community Wells</a:t>
          </a:r>
        </a:p>
      </dgm:t>
    </dgm:pt>
    <dgm:pt modelId="{4CEF4835-F448-4797-8D08-B1EF2286CDF0}" type="parTrans" cxnId="{A8BC16F8-5E43-401A-BFEB-460240042E4C}">
      <dgm:prSet/>
      <dgm:spPr/>
      <dgm:t>
        <a:bodyPr/>
        <a:lstStyle/>
        <a:p>
          <a:endParaRPr lang="en-US"/>
        </a:p>
      </dgm:t>
    </dgm:pt>
    <dgm:pt modelId="{3640C3BF-132A-4051-91D5-509A1FAC6EFE}" type="sibTrans" cxnId="{A8BC16F8-5E43-401A-BFEB-460240042E4C}">
      <dgm:prSet/>
      <dgm:spPr/>
      <dgm:t>
        <a:bodyPr/>
        <a:lstStyle/>
        <a:p>
          <a:endParaRPr lang="en-US"/>
        </a:p>
      </dgm:t>
    </dgm:pt>
    <dgm:pt modelId="{625C8A9F-060F-4030-8017-DA8066C8337D}">
      <dgm:prSet phldrT="[Text]"/>
      <dgm:spPr/>
      <dgm:t>
        <a:bodyPr/>
        <a:lstStyle/>
        <a:p>
          <a:r>
            <a:rPr lang="en-US"/>
            <a:t>CREP</a:t>
          </a:r>
        </a:p>
      </dgm:t>
    </dgm:pt>
    <dgm:pt modelId="{3D4D4035-A4F7-481C-ABEF-4B87D099433E}" type="parTrans" cxnId="{9FD4D5E4-E303-4A59-ABB5-AEF7301DEAE5}">
      <dgm:prSet/>
      <dgm:spPr/>
      <dgm:t>
        <a:bodyPr/>
        <a:lstStyle/>
        <a:p>
          <a:endParaRPr lang="en-US"/>
        </a:p>
      </dgm:t>
    </dgm:pt>
    <dgm:pt modelId="{BD18066C-08DB-4C05-BCF0-DF52B9ED7AF3}" type="sibTrans" cxnId="{9FD4D5E4-E303-4A59-ABB5-AEF7301DEAE5}">
      <dgm:prSet/>
      <dgm:spPr/>
      <dgm:t>
        <a:bodyPr/>
        <a:lstStyle/>
        <a:p>
          <a:endParaRPr lang="en-US"/>
        </a:p>
      </dgm:t>
    </dgm:pt>
    <dgm:pt modelId="{300FCD03-AC57-4D31-A507-23CF41D261DC}">
      <dgm:prSet phldrT="[Text]"/>
      <dgm:spPr/>
      <dgm:t>
        <a:bodyPr/>
        <a:lstStyle/>
        <a:p>
          <a:r>
            <a:rPr lang="en-US"/>
            <a:t>Limited license for construction</a:t>
          </a:r>
        </a:p>
      </dgm:t>
    </dgm:pt>
    <dgm:pt modelId="{4A8EF224-A796-4B91-9AC6-BBD75D966A7B}" type="parTrans" cxnId="{1B6C6CBB-6B18-4E06-81E1-2FFE8DDF672A}">
      <dgm:prSet/>
      <dgm:spPr/>
      <dgm:t>
        <a:bodyPr/>
        <a:lstStyle/>
        <a:p>
          <a:endParaRPr lang="en-US"/>
        </a:p>
      </dgm:t>
    </dgm:pt>
    <dgm:pt modelId="{629AF795-A63D-4F36-84FF-B2ECB4E75F94}" type="sibTrans" cxnId="{1B6C6CBB-6B18-4E06-81E1-2FFE8DDF672A}">
      <dgm:prSet/>
      <dgm:spPr/>
      <dgm:t>
        <a:bodyPr/>
        <a:lstStyle/>
        <a:p>
          <a:endParaRPr lang="en-US"/>
        </a:p>
      </dgm:t>
    </dgm:pt>
    <dgm:pt modelId="{A27666EE-D6BE-44CC-AF9B-85635E894B57}" type="pres">
      <dgm:prSet presAssocID="{0A3740D8-E897-4242-B6F4-A7D00533ED31}" presName="diagram" presStyleCnt="0">
        <dgm:presLayoutVars>
          <dgm:dir/>
          <dgm:resizeHandles val="exact"/>
        </dgm:presLayoutVars>
      </dgm:prSet>
      <dgm:spPr/>
    </dgm:pt>
    <dgm:pt modelId="{ED6A57AC-5545-40F4-B8E4-02F515D27B43}" type="pres">
      <dgm:prSet presAssocID="{8962A633-C96F-4822-B844-DBEEDA941895}" presName="node" presStyleLbl="node1" presStyleIdx="0" presStyleCnt="3">
        <dgm:presLayoutVars>
          <dgm:bulletEnabled val="1"/>
        </dgm:presLayoutVars>
      </dgm:prSet>
      <dgm:spPr/>
    </dgm:pt>
    <dgm:pt modelId="{88533F39-ADA4-47BA-A44D-7EE1E9DCD0C2}" type="pres">
      <dgm:prSet presAssocID="{3640C3BF-132A-4051-91D5-509A1FAC6EFE}" presName="sibTrans" presStyleCnt="0"/>
      <dgm:spPr/>
    </dgm:pt>
    <dgm:pt modelId="{757E82E6-713C-4794-A744-FBF6EC5F9E98}" type="pres">
      <dgm:prSet presAssocID="{625C8A9F-060F-4030-8017-DA8066C8337D}" presName="node" presStyleLbl="node1" presStyleIdx="1" presStyleCnt="3">
        <dgm:presLayoutVars>
          <dgm:bulletEnabled val="1"/>
        </dgm:presLayoutVars>
      </dgm:prSet>
      <dgm:spPr/>
    </dgm:pt>
    <dgm:pt modelId="{193375F4-4034-4192-A7E8-E740097537FC}" type="pres">
      <dgm:prSet presAssocID="{BD18066C-08DB-4C05-BCF0-DF52B9ED7AF3}" presName="sibTrans" presStyleCnt="0"/>
      <dgm:spPr/>
    </dgm:pt>
    <dgm:pt modelId="{8F7659F0-A45A-4D53-BDB7-74CCD856870E}" type="pres">
      <dgm:prSet presAssocID="{300FCD03-AC57-4D31-A507-23CF41D261DC}" presName="node" presStyleLbl="node1" presStyleIdx="2" presStyleCnt="3">
        <dgm:presLayoutVars>
          <dgm:bulletEnabled val="1"/>
        </dgm:presLayoutVars>
      </dgm:prSet>
      <dgm:spPr/>
    </dgm:pt>
  </dgm:ptLst>
  <dgm:cxnLst>
    <dgm:cxn modelId="{2633101E-031F-4D05-A62A-F9762CB3FF77}" type="presOf" srcId="{0A3740D8-E897-4242-B6F4-A7D00533ED31}" destId="{A27666EE-D6BE-44CC-AF9B-85635E894B57}" srcOrd="0" destOrd="0" presId="urn:microsoft.com/office/officeart/2005/8/layout/default"/>
    <dgm:cxn modelId="{138CD22B-22DC-4701-B7EE-10200B47FF27}" type="presOf" srcId="{8962A633-C96F-4822-B844-DBEEDA941895}" destId="{ED6A57AC-5545-40F4-B8E4-02F515D27B43}" srcOrd="0" destOrd="0" presId="urn:microsoft.com/office/officeart/2005/8/layout/default"/>
    <dgm:cxn modelId="{1E095284-DE55-45C6-BC32-B6D6437EB29A}" type="presOf" srcId="{625C8A9F-060F-4030-8017-DA8066C8337D}" destId="{757E82E6-713C-4794-A744-FBF6EC5F9E98}" srcOrd="0" destOrd="0" presId="urn:microsoft.com/office/officeart/2005/8/layout/default"/>
    <dgm:cxn modelId="{1B6C6CBB-6B18-4E06-81E1-2FFE8DDF672A}" srcId="{0A3740D8-E897-4242-B6F4-A7D00533ED31}" destId="{300FCD03-AC57-4D31-A507-23CF41D261DC}" srcOrd="2" destOrd="0" parTransId="{4A8EF224-A796-4B91-9AC6-BBD75D966A7B}" sibTransId="{629AF795-A63D-4F36-84FF-B2ECB4E75F94}"/>
    <dgm:cxn modelId="{3AAD57DD-0397-482F-992D-C5271C4C948A}" type="presOf" srcId="{300FCD03-AC57-4D31-A507-23CF41D261DC}" destId="{8F7659F0-A45A-4D53-BDB7-74CCD856870E}" srcOrd="0" destOrd="0" presId="urn:microsoft.com/office/officeart/2005/8/layout/default"/>
    <dgm:cxn modelId="{9FD4D5E4-E303-4A59-ABB5-AEF7301DEAE5}" srcId="{0A3740D8-E897-4242-B6F4-A7D00533ED31}" destId="{625C8A9F-060F-4030-8017-DA8066C8337D}" srcOrd="1" destOrd="0" parTransId="{3D4D4035-A4F7-481C-ABEF-4B87D099433E}" sibTransId="{BD18066C-08DB-4C05-BCF0-DF52B9ED7AF3}"/>
    <dgm:cxn modelId="{A8BC16F8-5E43-401A-BFEB-460240042E4C}" srcId="{0A3740D8-E897-4242-B6F4-A7D00533ED31}" destId="{8962A633-C96F-4822-B844-DBEEDA941895}" srcOrd="0" destOrd="0" parTransId="{4CEF4835-F448-4797-8D08-B1EF2286CDF0}" sibTransId="{3640C3BF-132A-4051-91D5-509A1FAC6EFE}"/>
    <dgm:cxn modelId="{0D03B954-A8BF-47BD-8C26-54B0342FB3D8}" type="presParOf" srcId="{A27666EE-D6BE-44CC-AF9B-85635E894B57}" destId="{ED6A57AC-5545-40F4-B8E4-02F515D27B43}" srcOrd="0" destOrd="0" presId="urn:microsoft.com/office/officeart/2005/8/layout/default"/>
    <dgm:cxn modelId="{EDD8F9B9-C955-4166-9675-0AF8468FE5DD}" type="presParOf" srcId="{A27666EE-D6BE-44CC-AF9B-85635E894B57}" destId="{88533F39-ADA4-47BA-A44D-7EE1E9DCD0C2}" srcOrd="1" destOrd="0" presId="urn:microsoft.com/office/officeart/2005/8/layout/default"/>
    <dgm:cxn modelId="{46AD7861-A4A7-4D8E-9F81-545E8861AD53}" type="presParOf" srcId="{A27666EE-D6BE-44CC-AF9B-85635E894B57}" destId="{757E82E6-713C-4794-A744-FBF6EC5F9E98}" srcOrd="2" destOrd="0" presId="urn:microsoft.com/office/officeart/2005/8/layout/default"/>
    <dgm:cxn modelId="{047681AA-2E8D-4F65-B940-133531936C31}" type="presParOf" srcId="{A27666EE-D6BE-44CC-AF9B-85635E894B57}" destId="{193375F4-4034-4192-A7E8-E740097537FC}" srcOrd="3" destOrd="0" presId="urn:microsoft.com/office/officeart/2005/8/layout/default"/>
    <dgm:cxn modelId="{FB1F662C-1468-49C8-93D8-CA12FDDEDD44}" type="presParOf" srcId="{A27666EE-D6BE-44CC-AF9B-85635E894B57}" destId="{8F7659F0-A45A-4D53-BDB7-74CCD856870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C9F0-F97C-4FDB-A827-83F65083D1A3}">
      <dsp:nvSpPr>
        <dsp:cNvPr id="0" name=""/>
        <dsp:cNvSpPr/>
      </dsp:nvSpPr>
      <dsp:spPr>
        <a:xfrm>
          <a:off x="0" y="1634416"/>
          <a:ext cx="11353801" cy="217922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AF44C12-D7A6-4A99-B37E-225B8FD21157}">
      <dsp:nvSpPr>
        <dsp:cNvPr id="0" name=""/>
        <dsp:cNvSpPr/>
      </dsp:nvSpPr>
      <dsp:spPr>
        <a:xfrm>
          <a:off x="2806" y="0"/>
          <a:ext cx="1634049" cy="217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a:t>RAC meetings 4/2 &amp; 5/15</a:t>
          </a:r>
        </a:p>
      </dsp:txBody>
      <dsp:txXfrm>
        <a:off x="2806" y="0"/>
        <a:ext cx="1634049" cy="2179221"/>
      </dsp:txXfrm>
    </dsp:sp>
    <dsp:sp modelId="{3FC24856-9777-475F-BDC5-B81EFEB9E27A}">
      <dsp:nvSpPr>
        <dsp:cNvPr id="0" name=""/>
        <dsp:cNvSpPr/>
      </dsp:nvSpPr>
      <dsp:spPr>
        <a:xfrm>
          <a:off x="547428" y="2451624"/>
          <a:ext cx="544805" cy="5448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D5CDA2-54B3-439E-85B3-FDD6C76405A7}">
      <dsp:nvSpPr>
        <dsp:cNvPr id="0" name=""/>
        <dsp:cNvSpPr/>
      </dsp:nvSpPr>
      <dsp:spPr>
        <a:xfrm>
          <a:off x="1718558" y="3268832"/>
          <a:ext cx="1634049" cy="217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a:t>Public comment begins </a:t>
          </a:r>
        </a:p>
        <a:p>
          <a:pPr marL="0" lvl="0" indent="0" algn="ctr" defTabSz="977900">
            <a:lnSpc>
              <a:spcPct val="90000"/>
            </a:lnSpc>
            <a:spcBef>
              <a:spcPct val="0"/>
            </a:spcBef>
            <a:spcAft>
              <a:spcPct val="35000"/>
            </a:spcAft>
            <a:buNone/>
          </a:pPr>
          <a:r>
            <a:rPr lang="en-US" sz="2200" kern="1200"/>
            <a:t>6/1</a:t>
          </a:r>
        </a:p>
      </dsp:txBody>
      <dsp:txXfrm>
        <a:off x="1718558" y="3268832"/>
        <a:ext cx="1634049" cy="2179221"/>
      </dsp:txXfrm>
    </dsp:sp>
    <dsp:sp modelId="{AB902327-A91A-4219-A92C-274F7584D30D}">
      <dsp:nvSpPr>
        <dsp:cNvPr id="0" name=""/>
        <dsp:cNvSpPr/>
      </dsp:nvSpPr>
      <dsp:spPr>
        <a:xfrm>
          <a:off x="2263180" y="2451624"/>
          <a:ext cx="544805" cy="5448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114C02-480D-433C-80CC-CDA982B9FE1C}">
      <dsp:nvSpPr>
        <dsp:cNvPr id="0" name=""/>
        <dsp:cNvSpPr/>
      </dsp:nvSpPr>
      <dsp:spPr>
        <a:xfrm>
          <a:off x="3434309" y="0"/>
          <a:ext cx="1634049" cy="217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a:t>Public hearings </a:t>
          </a:r>
          <a:br>
            <a:rPr lang="en-US" sz="2200" kern="1200"/>
          </a:br>
          <a:r>
            <a:rPr lang="en-US" sz="2200" kern="1200"/>
            <a:t>8/4 – 8/6</a:t>
          </a:r>
        </a:p>
      </dsp:txBody>
      <dsp:txXfrm>
        <a:off x="3434309" y="0"/>
        <a:ext cx="1634049" cy="2179221"/>
      </dsp:txXfrm>
    </dsp:sp>
    <dsp:sp modelId="{8EDED715-47FE-475D-AF15-5D53152170BD}">
      <dsp:nvSpPr>
        <dsp:cNvPr id="0" name=""/>
        <dsp:cNvSpPr/>
      </dsp:nvSpPr>
      <dsp:spPr>
        <a:xfrm>
          <a:off x="3978931" y="2451624"/>
          <a:ext cx="544805" cy="5448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0F35AB0-47EB-4631-835B-2C6BAF38E16E}">
      <dsp:nvSpPr>
        <dsp:cNvPr id="0" name=""/>
        <dsp:cNvSpPr/>
      </dsp:nvSpPr>
      <dsp:spPr>
        <a:xfrm>
          <a:off x="5150061" y="3268832"/>
          <a:ext cx="1634049" cy="217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a:t>Public comment ends </a:t>
          </a:r>
          <a:br>
            <a:rPr lang="en-US" sz="2200" kern="1200"/>
          </a:br>
          <a:r>
            <a:rPr lang="en-US" sz="2200" kern="1200"/>
            <a:t>8/7</a:t>
          </a:r>
        </a:p>
      </dsp:txBody>
      <dsp:txXfrm>
        <a:off x="5150061" y="3268832"/>
        <a:ext cx="1634049" cy="2179221"/>
      </dsp:txXfrm>
    </dsp:sp>
    <dsp:sp modelId="{B96807D7-F324-4904-B9A6-6C8D886EA80A}">
      <dsp:nvSpPr>
        <dsp:cNvPr id="0" name=""/>
        <dsp:cNvSpPr/>
      </dsp:nvSpPr>
      <dsp:spPr>
        <a:xfrm>
          <a:off x="5694683" y="2451624"/>
          <a:ext cx="544805" cy="5448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234C4D-3EBA-4CFE-8107-1131ED4D881A}">
      <dsp:nvSpPr>
        <dsp:cNvPr id="0" name=""/>
        <dsp:cNvSpPr/>
      </dsp:nvSpPr>
      <dsp:spPr>
        <a:xfrm>
          <a:off x="6865813" y="0"/>
          <a:ext cx="1634049" cy="217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a:t>Draft staff report</a:t>
          </a:r>
          <a:br>
            <a:rPr lang="en-US" sz="2200" kern="1200"/>
          </a:br>
          <a:r>
            <a:rPr lang="en-US" sz="2200" kern="1200"/>
            <a:t>8/8 – 11/26</a:t>
          </a:r>
        </a:p>
      </dsp:txBody>
      <dsp:txXfrm>
        <a:off x="6865813" y="0"/>
        <a:ext cx="1634049" cy="2179221"/>
      </dsp:txXfrm>
    </dsp:sp>
    <dsp:sp modelId="{5CBA8B6E-B2C5-4BB2-84CD-E7CD8B152819}">
      <dsp:nvSpPr>
        <dsp:cNvPr id="0" name=""/>
        <dsp:cNvSpPr/>
      </dsp:nvSpPr>
      <dsp:spPr>
        <a:xfrm>
          <a:off x="7410435" y="2451624"/>
          <a:ext cx="544805" cy="5448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150CAE-18D9-4908-B0BC-A5D11EB38999}">
      <dsp:nvSpPr>
        <dsp:cNvPr id="0" name=""/>
        <dsp:cNvSpPr/>
      </dsp:nvSpPr>
      <dsp:spPr>
        <a:xfrm>
          <a:off x="8581565" y="3268832"/>
          <a:ext cx="1634049" cy="217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a:t>WRC meeting 12/11</a:t>
          </a:r>
          <a:br>
            <a:rPr lang="en-US" sz="1800" kern="1200"/>
          </a:br>
          <a:br>
            <a:rPr lang="en-US" sz="1800" kern="1200"/>
          </a:br>
          <a:endParaRPr lang="en-US" sz="1800" kern="1200"/>
        </a:p>
      </dsp:txBody>
      <dsp:txXfrm>
        <a:off x="8581565" y="3268832"/>
        <a:ext cx="1634049" cy="2179221"/>
      </dsp:txXfrm>
    </dsp:sp>
    <dsp:sp modelId="{FC5BDBE1-05DC-4154-973B-49C75980C09C}">
      <dsp:nvSpPr>
        <dsp:cNvPr id="0" name=""/>
        <dsp:cNvSpPr/>
      </dsp:nvSpPr>
      <dsp:spPr>
        <a:xfrm>
          <a:off x="9126187" y="2451624"/>
          <a:ext cx="544805" cy="5448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8B7FC-1A59-43BD-A519-4DC3489755A8}">
      <dsp:nvSpPr>
        <dsp:cNvPr id="0" name=""/>
        <dsp:cNvSpPr/>
      </dsp:nvSpPr>
      <dsp:spPr>
        <a:xfrm>
          <a:off x="16782" y="716"/>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Boundary</a:t>
          </a:r>
        </a:p>
      </dsp:txBody>
      <dsp:txXfrm>
        <a:off x="16782" y="716"/>
        <a:ext cx="3346081" cy="2007648"/>
      </dsp:txXfrm>
    </dsp:sp>
    <dsp:sp modelId="{ED2EE2D4-A689-4457-BCA5-DDD0AC8B807C}">
      <dsp:nvSpPr>
        <dsp:cNvPr id="0" name=""/>
        <dsp:cNvSpPr/>
      </dsp:nvSpPr>
      <dsp:spPr>
        <a:xfrm>
          <a:off x="3697471" y="716"/>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Deadline</a:t>
          </a:r>
        </a:p>
      </dsp:txBody>
      <dsp:txXfrm>
        <a:off x="3697471" y="716"/>
        <a:ext cx="3346081" cy="2007648"/>
      </dsp:txXfrm>
    </dsp:sp>
    <dsp:sp modelId="{4B4357B0-2102-460A-BF15-D55DC2226EAC}">
      <dsp:nvSpPr>
        <dsp:cNvPr id="0" name=""/>
        <dsp:cNvSpPr/>
      </dsp:nvSpPr>
      <dsp:spPr>
        <a:xfrm>
          <a:off x="7378161" y="716"/>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Reporting</a:t>
          </a:r>
        </a:p>
      </dsp:txBody>
      <dsp:txXfrm>
        <a:off x="7378161" y="716"/>
        <a:ext cx="3346081" cy="2007648"/>
      </dsp:txXfrm>
    </dsp:sp>
    <dsp:sp modelId="{CCE4EE07-9B55-4D1A-B6FE-7DD5B57E0601}">
      <dsp:nvSpPr>
        <dsp:cNvPr id="0" name=""/>
        <dsp:cNvSpPr/>
      </dsp:nvSpPr>
      <dsp:spPr>
        <a:xfrm>
          <a:off x="1857127" y="2342973"/>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Specifications</a:t>
          </a:r>
        </a:p>
      </dsp:txBody>
      <dsp:txXfrm>
        <a:off x="1857127" y="2342973"/>
        <a:ext cx="3346081" cy="2007648"/>
      </dsp:txXfrm>
    </dsp:sp>
    <dsp:sp modelId="{05BC4D08-7801-499A-B174-21E51A939E9B}">
      <dsp:nvSpPr>
        <dsp:cNvPr id="0" name=""/>
        <dsp:cNvSpPr/>
      </dsp:nvSpPr>
      <dsp:spPr>
        <a:xfrm>
          <a:off x="5537816" y="2342973"/>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Broken Flowmeter</a:t>
          </a:r>
        </a:p>
      </dsp:txBody>
      <dsp:txXfrm>
        <a:off x="5537816" y="2342973"/>
        <a:ext cx="3346081" cy="2007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8B7FC-1A59-43BD-A519-4DC3489755A8}">
      <dsp:nvSpPr>
        <dsp:cNvPr id="0" name=""/>
        <dsp:cNvSpPr/>
      </dsp:nvSpPr>
      <dsp:spPr>
        <a:xfrm>
          <a:off x="16782" y="716"/>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Boundary</a:t>
          </a:r>
        </a:p>
      </dsp:txBody>
      <dsp:txXfrm>
        <a:off x="16782" y="716"/>
        <a:ext cx="3346081" cy="2007648"/>
      </dsp:txXfrm>
    </dsp:sp>
    <dsp:sp modelId="{ED2EE2D4-A689-4457-BCA5-DDD0AC8B807C}">
      <dsp:nvSpPr>
        <dsp:cNvPr id="0" name=""/>
        <dsp:cNvSpPr/>
      </dsp:nvSpPr>
      <dsp:spPr>
        <a:xfrm>
          <a:off x="3697471" y="716"/>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Deadline</a:t>
          </a:r>
        </a:p>
      </dsp:txBody>
      <dsp:txXfrm>
        <a:off x="3697471" y="716"/>
        <a:ext cx="3346081" cy="2007648"/>
      </dsp:txXfrm>
    </dsp:sp>
    <dsp:sp modelId="{4B4357B0-2102-460A-BF15-D55DC2226EAC}">
      <dsp:nvSpPr>
        <dsp:cNvPr id="0" name=""/>
        <dsp:cNvSpPr/>
      </dsp:nvSpPr>
      <dsp:spPr>
        <a:xfrm>
          <a:off x="7378161" y="716"/>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Reporting</a:t>
          </a:r>
        </a:p>
      </dsp:txBody>
      <dsp:txXfrm>
        <a:off x="7378161" y="716"/>
        <a:ext cx="3346081" cy="2007648"/>
      </dsp:txXfrm>
    </dsp:sp>
    <dsp:sp modelId="{CCE4EE07-9B55-4D1A-B6FE-7DD5B57E0601}">
      <dsp:nvSpPr>
        <dsp:cNvPr id="0" name=""/>
        <dsp:cNvSpPr/>
      </dsp:nvSpPr>
      <dsp:spPr>
        <a:xfrm>
          <a:off x="1857127" y="2342973"/>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Specifications</a:t>
          </a:r>
        </a:p>
      </dsp:txBody>
      <dsp:txXfrm>
        <a:off x="1857127" y="2342973"/>
        <a:ext cx="3346081" cy="2007648"/>
      </dsp:txXfrm>
    </dsp:sp>
    <dsp:sp modelId="{05BC4D08-7801-499A-B174-21E51A939E9B}">
      <dsp:nvSpPr>
        <dsp:cNvPr id="0" name=""/>
        <dsp:cNvSpPr/>
      </dsp:nvSpPr>
      <dsp:spPr>
        <a:xfrm>
          <a:off x="5537816" y="2342973"/>
          <a:ext cx="3346081" cy="200764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Broken Flowmeter</a:t>
          </a:r>
        </a:p>
      </dsp:txBody>
      <dsp:txXfrm>
        <a:off x="5537816" y="2342973"/>
        <a:ext cx="3346081" cy="2007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900D9-215C-49A7-8381-F3FAEF8DCF71}">
      <dsp:nvSpPr>
        <dsp:cNvPr id="0" name=""/>
        <dsp:cNvSpPr/>
      </dsp:nvSpPr>
      <dsp:spPr>
        <a:xfrm>
          <a:off x="1311" y="641611"/>
          <a:ext cx="5113525" cy="3068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Boundary </a:t>
          </a:r>
        </a:p>
      </dsp:txBody>
      <dsp:txXfrm>
        <a:off x="1311" y="641611"/>
        <a:ext cx="5113525" cy="3068115"/>
      </dsp:txXfrm>
    </dsp:sp>
    <dsp:sp modelId="{80D551C4-D13C-4B84-9498-4CFC463BC597}">
      <dsp:nvSpPr>
        <dsp:cNvPr id="0" name=""/>
        <dsp:cNvSpPr/>
      </dsp:nvSpPr>
      <dsp:spPr>
        <a:xfrm>
          <a:off x="5626188" y="641611"/>
          <a:ext cx="5113525" cy="30681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Allowed Uses</a:t>
          </a:r>
        </a:p>
      </dsp:txBody>
      <dsp:txXfrm>
        <a:off x="5626188" y="641611"/>
        <a:ext cx="5113525" cy="3068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A57AC-5545-40F4-B8E4-02F515D27B43}">
      <dsp:nvSpPr>
        <dsp:cNvPr id="0" name=""/>
        <dsp:cNvSpPr/>
      </dsp:nvSpPr>
      <dsp:spPr>
        <a:xfrm>
          <a:off x="0" y="1168697"/>
          <a:ext cx="3356570" cy="2013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Community Wells</a:t>
          </a:r>
        </a:p>
      </dsp:txBody>
      <dsp:txXfrm>
        <a:off x="0" y="1168697"/>
        <a:ext cx="3356570" cy="2013942"/>
      </dsp:txXfrm>
    </dsp:sp>
    <dsp:sp modelId="{757E82E6-713C-4794-A744-FBF6EC5F9E98}">
      <dsp:nvSpPr>
        <dsp:cNvPr id="0" name=""/>
        <dsp:cNvSpPr/>
      </dsp:nvSpPr>
      <dsp:spPr>
        <a:xfrm>
          <a:off x="3692227" y="1168697"/>
          <a:ext cx="3356570" cy="2013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CREP</a:t>
          </a:r>
        </a:p>
      </dsp:txBody>
      <dsp:txXfrm>
        <a:off x="3692227" y="1168697"/>
        <a:ext cx="3356570" cy="2013942"/>
      </dsp:txXfrm>
    </dsp:sp>
    <dsp:sp modelId="{8F7659F0-A45A-4D53-BDB7-74CCD856870E}">
      <dsp:nvSpPr>
        <dsp:cNvPr id="0" name=""/>
        <dsp:cNvSpPr/>
      </dsp:nvSpPr>
      <dsp:spPr>
        <a:xfrm>
          <a:off x="7384454" y="1168697"/>
          <a:ext cx="3356570" cy="2013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Limited license for construction</a:t>
          </a:r>
        </a:p>
      </dsp:txBody>
      <dsp:txXfrm>
        <a:off x="7384454" y="1168697"/>
        <a:ext cx="3356570" cy="20139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9FA598-8E8B-49B8-977F-EC50AD12FF0C}" type="datetimeFigureOut">
              <a:rPr lang="en-US" smtClean="0"/>
              <a:t>3/5/2025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6B1121-A52A-44B5-8350-B9E9EDA3A4F3}" type="slidenum">
              <a:rPr lang="en-US" smtClean="0"/>
              <a:t>‹#›</a:t>
            </a:fld>
            <a:endParaRPr lang="en-US"/>
          </a:p>
        </p:txBody>
      </p:sp>
    </p:spTree>
    <p:extLst>
      <p:ext uri="{BB962C8B-B14F-4D97-AF65-F5344CB8AC3E}">
        <p14:creationId xmlns:p14="http://schemas.microsoft.com/office/powerpoint/2010/main" val="2627229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CDE05-EACB-4527-ABDB-43942F441713}"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AA2C7-7C07-4BEC-8E2C-CD077C362C5E}" type="slidenum">
              <a:rPr lang="en-US" smtClean="0"/>
              <a:t>‹#›</a:t>
            </a:fld>
            <a:endParaRPr lang="en-US"/>
          </a:p>
        </p:txBody>
      </p:sp>
    </p:spTree>
    <p:extLst>
      <p:ext uri="{BB962C8B-B14F-4D97-AF65-F5344CB8AC3E}">
        <p14:creationId xmlns:p14="http://schemas.microsoft.com/office/powerpoint/2010/main" val="183097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1</a:t>
            </a:fld>
            <a:endParaRPr lang="en-US"/>
          </a:p>
        </p:txBody>
      </p:sp>
    </p:spTree>
    <p:extLst>
      <p:ext uri="{BB962C8B-B14F-4D97-AF65-F5344CB8AC3E}">
        <p14:creationId xmlns:p14="http://schemas.microsoft.com/office/powerpoint/2010/main" val="107344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27</a:t>
            </a:fld>
            <a:endParaRPr lang="en-US"/>
          </a:p>
        </p:txBody>
      </p:sp>
    </p:spTree>
    <p:extLst>
      <p:ext uri="{BB962C8B-B14F-4D97-AF65-F5344CB8AC3E}">
        <p14:creationId xmlns:p14="http://schemas.microsoft.com/office/powerpoint/2010/main" val="292972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Reason for annual reporting: </a:t>
            </a:r>
          </a:p>
          <a:p>
            <a:pPr marL="228600" indent="-228600">
              <a:buAutoNum type="arabicPeriod"/>
            </a:pPr>
            <a:r>
              <a:rPr lang="en-US"/>
              <a:t>We heard the input that there should be a requirement for more frequent reporting, For our regulatory purposed we do not need any more frequent reporting then annual</a:t>
            </a:r>
          </a:p>
          <a:p>
            <a:pPr marL="228600" indent="-228600">
              <a:buAutoNum type="arabicPeriod"/>
            </a:pPr>
            <a:r>
              <a:rPr lang="en-US"/>
              <a:t>We are working on updating our water reporting system</a:t>
            </a:r>
          </a:p>
        </p:txBody>
      </p:sp>
      <p:sp>
        <p:nvSpPr>
          <p:cNvPr id="4" name="Slide Number Placeholder 3"/>
          <p:cNvSpPr>
            <a:spLocks noGrp="1"/>
          </p:cNvSpPr>
          <p:nvPr>
            <p:ph type="sldNum" sz="quarter" idx="5"/>
          </p:nvPr>
        </p:nvSpPr>
        <p:spPr/>
        <p:txBody>
          <a:bodyPr/>
          <a:lstStyle/>
          <a:p>
            <a:fld id="{0D3AA2C7-7C07-4BEC-8E2C-CD077C362C5E}" type="slidenum">
              <a:rPr lang="en-US" smtClean="0"/>
              <a:t>32</a:t>
            </a:fld>
            <a:endParaRPr lang="en-US"/>
          </a:p>
        </p:txBody>
      </p:sp>
    </p:spTree>
    <p:extLst>
      <p:ext uri="{BB962C8B-B14F-4D97-AF65-F5344CB8AC3E}">
        <p14:creationId xmlns:p14="http://schemas.microsoft.com/office/powerpoint/2010/main" val="72323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35</a:t>
            </a:fld>
            <a:endParaRPr lang="en-US"/>
          </a:p>
        </p:txBody>
      </p:sp>
    </p:spTree>
    <p:extLst>
      <p:ext uri="{BB962C8B-B14F-4D97-AF65-F5344CB8AC3E}">
        <p14:creationId xmlns:p14="http://schemas.microsoft.com/office/powerpoint/2010/main" val="28469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C9C16-61BA-E379-88B0-002099713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F2F16-E719-C6EA-A9E0-55EDFDD0D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3A4AC-18F0-78EA-0DBB-C01587AF8803}"/>
              </a:ext>
            </a:extLst>
          </p:cNvPr>
          <p:cNvSpPr>
            <a:spLocks noGrp="1"/>
          </p:cNvSpPr>
          <p:nvPr>
            <p:ph type="body" idx="1"/>
          </p:nvPr>
        </p:nvSpPr>
        <p:spPr/>
        <p:txBody>
          <a:bodyPr/>
          <a:lstStyle/>
          <a:p>
            <a:r>
              <a:rPr lang="en-US"/>
              <a:t>We don’t have the capacity to process more than annual data </a:t>
            </a:r>
          </a:p>
          <a:p>
            <a:r>
              <a:rPr lang="en-US"/>
              <a:t>We won’t benefit from a regulatory perspective with measurement that are reported more then annually. Annually gives the ability to look at those rights that have gone over their limits or are approaching their limits. </a:t>
            </a:r>
          </a:p>
          <a:p>
            <a:endParaRPr lang="en-US"/>
          </a:p>
        </p:txBody>
      </p:sp>
      <p:sp>
        <p:nvSpPr>
          <p:cNvPr id="4" name="Slide Number Placeholder 3">
            <a:extLst>
              <a:ext uri="{FF2B5EF4-FFF2-40B4-BE49-F238E27FC236}">
                <a16:creationId xmlns:a16="http://schemas.microsoft.com/office/drawing/2014/main" id="{A68F0A1C-1C65-2305-A31A-BA2BC176BD80}"/>
              </a:ext>
            </a:extLst>
          </p:cNvPr>
          <p:cNvSpPr>
            <a:spLocks noGrp="1"/>
          </p:cNvSpPr>
          <p:nvPr>
            <p:ph type="sldNum" sz="quarter" idx="5"/>
          </p:nvPr>
        </p:nvSpPr>
        <p:spPr/>
        <p:txBody>
          <a:bodyPr/>
          <a:lstStyle/>
          <a:p>
            <a:fld id="{0D3AA2C7-7C07-4BEC-8E2C-CD077C362C5E}" type="slidenum">
              <a:rPr lang="en-US" smtClean="0"/>
              <a:t>37</a:t>
            </a:fld>
            <a:endParaRPr lang="en-US"/>
          </a:p>
        </p:txBody>
      </p:sp>
    </p:spTree>
    <p:extLst>
      <p:ext uri="{BB962C8B-B14F-4D97-AF65-F5344CB8AC3E}">
        <p14:creationId xmlns:p14="http://schemas.microsoft.com/office/powerpoint/2010/main" val="53807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42</a:t>
            </a:fld>
            <a:endParaRPr lang="en-US"/>
          </a:p>
        </p:txBody>
      </p:sp>
    </p:spTree>
    <p:extLst>
      <p:ext uri="{BB962C8B-B14F-4D97-AF65-F5344CB8AC3E}">
        <p14:creationId xmlns:p14="http://schemas.microsoft.com/office/powerpoint/2010/main" val="371770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44</a:t>
            </a:fld>
            <a:endParaRPr lang="en-US"/>
          </a:p>
        </p:txBody>
      </p:sp>
    </p:spTree>
    <p:extLst>
      <p:ext uri="{BB962C8B-B14F-4D97-AF65-F5344CB8AC3E}">
        <p14:creationId xmlns:p14="http://schemas.microsoft.com/office/powerpoint/2010/main" val="316004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48</a:t>
            </a:fld>
            <a:endParaRPr lang="en-US"/>
          </a:p>
        </p:txBody>
      </p:sp>
    </p:spTree>
    <p:extLst>
      <p:ext uri="{BB962C8B-B14F-4D97-AF65-F5344CB8AC3E}">
        <p14:creationId xmlns:p14="http://schemas.microsoft.com/office/powerpoint/2010/main" val="279080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730E-EE9C-05E2-53DC-14A7487C4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FB11B-E1CD-EA00-CC9F-87045CE4E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58BDC-1680-93B4-D636-34D3A5517CB2}"/>
              </a:ext>
            </a:extLst>
          </p:cNvPr>
          <p:cNvSpPr>
            <a:spLocks noGrp="1"/>
          </p:cNvSpPr>
          <p:nvPr>
            <p:ph type="body" idx="1"/>
          </p:nvPr>
        </p:nvSpPr>
        <p:spPr/>
        <p:txBody>
          <a:bodyPr/>
          <a:lstStyle/>
          <a:p>
            <a:r>
              <a:rPr lang="en-US" b="1" u="sng"/>
              <a:t>Boundary</a:t>
            </a:r>
          </a:p>
          <a:p>
            <a:pPr marL="171450" indent="-171450">
              <a:buFont typeface="Arial" panose="020B0604020202020204" pitchFamily="34" charset="0"/>
              <a:buChar char="•"/>
            </a:pPr>
            <a:r>
              <a:rPr lang="en-US" b="0" u="none"/>
              <a:t>The SWMPA boundary is the Harney basin groundwater study area and includes parts of Grant County around Seneca. Anyone who has a groundwater right what is not already measuring and reporting, will be required to install a flowmeter and report yearly.</a:t>
            </a:r>
          </a:p>
          <a:p>
            <a:pPr marL="0" indent="0">
              <a:buFont typeface="Arial" panose="020B0604020202020204" pitchFamily="34" charset="0"/>
              <a:buNone/>
            </a:pPr>
            <a:r>
              <a:rPr lang="en-US" b="1" u="sng"/>
              <a:t>Deadline</a:t>
            </a:r>
          </a:p>
          <a:p>
            <a:pPr marL="171450" indent="-171450">
              <a:buFont typeface="Arial" panose="020B0604020202020204" pitchFamily="34" charset="0"/>
              <a:buChar char="•"/>
            </a:pPr>
            <a:r>
              <a:rPr lang="en-US" b="0" u="none"/>
              <a:t>By no later then march 1, 2028 all groundwater rights  are required to have a flowmeter installed </a:t>
            </a:r>
          </a:p>
          <a:p>
            <a:pPr marL="171450" indent="-171450">
              <a:buFont typeface="Arial" panose="020B0604020202020204" pitchFamily="34" charset="0"/>
              <a:buChar char="•"/>
            </a:pPr>
            <a:r>
              <a:rPr lang="en-US" b="0" u="none"/>
              <a:t>The Department may extend the deadline of the deadline, if that happens we will notify all groundwater rights users at least 60 days before march 1. </a:t>
            </a:r>
          </a:p>
          <a:p>
            <a:pPr marL="171450" indent="-171450">
              <a:buFont typeface="Arial" panose="020B0604020202020204" pitchFamily="34" charset="0"/>
              <a:buChar char="•"/>
            </a:pPr>
            <a:r>
              <a:rPr lang="en-US" b="0" u="none"/>
              <a:t>Failure to install and maintain the flowmeter will result in the watermaster controlling and regulating that well.</a:t>
            </a:r>
          </a:p>
          <a:p>
            <a:pPr marL="0" indent="0">
              <a:buFont typeface="Arial" panose="020B0604020202020204" pitchFamily="34" charset="0"/>
              <a:buNone/>
            </a:pPr>
            <a:r>
              <a:rPr lang="en-US" b="1" u="sng"/>
              <a:t>Reporting </a:t>
            </a:r>
            <a:endParaRPr lang="en-US" b="0" u="none"/>
          </a:p>
          <a:p>
            <a:pPr marL="171450" indent="-171450">
              <a:buFont typeface="Arial" panose="020B0604020202020204" pitchFamily="34" charset="0"/>
              <a:buChar char="•"/>
            </a:pPr>
            <a:r>
              <a:rPr lang="en-US" b="0" u="none"/>
              <a:t>Groundwater right </a:t>
            </a:r>
            <a:r>
              <a:rPr lang="en-US" b="0" u="none" err="1"/>
              <a:t>holer</a:t>
            </a:r>
            <a:r>
              <a:rPr lang="en-US" b="0" u="none"/>
              <a:t>, well owner or well operator will have to keep a record of the total volume of water appropriated each month and report that use by December 31 each calendar year for the water year which ended on September 31 of the same year.</a:t>
            </a:r>
          </a:p>
          <a:p>
            <a:pPr marL="0" indent="0">
              <a:buFont typeface="Arial" panose="020B0604020202020204" pitchFamily="34" charset="0"/>
              <a:buNone/>
            </a:pPr>
            <a:r>
              <a:rPr lang="en-US" b="1" u="sng"/>
              <a:t>Specifications</a:t>
            </a:r>
          </a:p>
          <a:p>
            <a:pPr marL="171450" indent="-171450">
              <a:buFont typeface="Arial" panose="020B0604020202020204" pitchFamily="34" charset="0"/>
              <a:buChar char="•"/>
            </a:pPr>
            <a:r>
              <a:rPr lang="en-US" b="0" u="none"/>
              <a:t>Flowmeters must be installed according to the specifications in the 512 rules</a:t>
            </a:r>
          </a:p>
          <a:p>
            <a:pPr marL="0" indent="0">
              <a:buFont typeface="Arial" panose="020B0604020202020204" pitchFamily="34" charset="0"/>
              <a:buNone/>
            </a:pPr>
            <a:r>
              <a:rPr lang="en-US" b="1" u="sng"/>
              <a:t>Broken Flowmeter</a:t>
            </a:r>
          </a:p>
          <a:p>
            <a:pPr marL="171450" indent="-171450">
              <a:buFont typeface="Arial" panose="020B0604020202020204" pitchFamily="34" charset="0"/>
              <a:buChar char="•"/>
            </a:pPr>
            <a:r>
              <a:rPr lang="en-US" b="0" u="none"/>
              <a:t>Water user must report that a flowmeter is broken within 48 hours after determining that the flowmeter is broken to the local water master. </a:t>
            </a:r>
          </a:p>
          <a:p>
            <a:pPr marL="171450" indent="-171450">
              <a:buFont typeface="Arial" panose="020B0604020202020204" pitchFamily="34" charset="0"/>
              <a:buChar char="•"/>
            </a:pPr>
            <a:r>
              <a:rPr lang="en-US" b="0" u="none"/>
              <a:t>A water user can appropriate water for 60 days after the flow meter is broken. </a:t>
            </a:r>
          </a:p>
          <a:p>
            <a:pPr marL="171450" indent="-171450">
              <a:buFont typeface="Arial" panose="020B0604020202020204" pitchFamily="34" charset="0"/>
              <a:buChar char="•"/>
            </a:pPr>
            <a:r>
              <a:rPr lang="en-US" b="0" u="none"/>
              <a:t>While the flow meter is broken the water use can be measured with either a power meter or the time of operation method. </a:t>
            </a:r>
          </a:p>
          <a:p>
            <a:pPr marL="0" indent="0">
              <a:buFont typeface="Arial" panose="020B0604020202020204" pitchFamily="34" charset="0"/>
              <a:buNone/>
            </a:pPr>
            <a:endParaRPr lang="en-US" b="0" u="none"/>
          </a:p>
          <a:p>
            <a:pPr marL="0" indent="0">
              <a:buFont typeface="Arial" panose="020B0604020202020204" pitchFamily="34" charset="0"/>
              <a:buNone/>
            </a:pPr>
            <a:endParaRPr lang="en-US" b="1" u="sng"/>
          </a:p>
        </p:txBody>
      </p:sp>
      <p:sp>
        <p:nvSpPr>
          <p:cNvPr id="4" name="Slide Number Placeholder 3">
            <a:extLst>
              <a:ext uri="{FF2B5EF4-FFF2-40B4-BE49-F238E27FC236}">
                <a16:creationId xmlns:a16="http://schemas.microsoft.com/office/drawing/2014/main" id="{ABE11FD1-925A-864C-8FEF-3757DE4F9174}"/>
              </a:ext>
            </a:extLst>
          </p:cNvPr>
          <p:cNvSpPr>
            <a:spLocks noGrp="1"/>
          </p:cNvSpPr>
          <p:nvPr>
            <p:ph type="sldNum" sz="quarter" idx="5"/>
          </p:nvPr>
        </p:nvSpPr>
        <p:spPr/>
        <p:txBody>
          <a:bodyPr/>
          <a:lstStyle/>
          <a:p>
            <a:fld id="{0D3AA2C7-7C07-4BEC-8E2C-CD077C362C5E}" type="slidenum">
              <a:rPr lang="en-US" smtClean="0"/>
              <a:t>62</a:t>
            </a:fld>
            <a:endParaRPr lang="en-US"/>
          </a:p>
        </p:txBody>
      </p:sp>
    </p:spTree>
    <p:extLst>
      <p:ext uri="{BB962C8B-B14F-4D97-AF65-F5344CB8AC3E}">
        <p14:creationId xmlns:p14="http://schemas.microsoft.com/office/powerpoint/2010/main" val="174040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a:t>Classification Boundary</a:t>
            </a:r>
          </a:p>
          <a:p>
            <a:r>
              <a:rPr lang="en-US" b="0" i="0" u="none"/>
              <a:t>RAC Number 8, RAC recommend setting the boundary as previously stated </a:t>
            </a:r>
          </a:p>
          <a:p>
            <a:endParaRPr lang="en-US" b="0" i="0" u="none"/>
          </a:p>
          <a:p>
            <a:r>
              <a:rPr lang="en-US" b="1" i="0" u="sng"/>
              <a:t>Allowed uses </a:t>
            </a:r>
          </a:p>
          <a:p>
            <a:pPr marL="171450" indent="-171450">
              <a:buFont typeface="Arial" panose="020B0604020202020204" pitchFamily="34" charset="0"/>
              <a:buChar char="•"/>
            </a:pPr>
            <a:r>
              <a:rPr lang="en-US" b="0" i="0" u="none"/>
              <a:t>Allowed for Crane to have  a community well</a:t>
            </a:r>
          </a:p>
          <a:p>
            <a:pPr marL="171450" indent="-171450">
              <a:buFont typeface="Arial" panose="020B0604020202020204" pitchFamily="34" charset="0"/>
              <a:buChar char="•"/>
            </a:pPr>
            <a:r>
              <a:rPr lang="en-US" b="0" i="0" u="none"/>
              <a:t>Limited license for construction </a:t>
            </a:r>
          </a:p>
          <a:p>
            <a:pPr marL="171450" indent="-171450">
              <a:buFont typeface="Arial" panose="020B0604020202020204" pitchFamily="34" charset="0"/>
              <a:buChar char="•"/>
            </a:pPr>
            <a:r>
              <a:rPr lang="en-US" b="0" i="0" u="none"/>
              <a:t>Classifying for CREP use</a:t>
            </a:r>
          </a:p>
          <a:p>
            <a:endParaRPr lang="en-US" b="0" i="0" u="none"/>
          </a:p>
          <a:p>
            <a:endParaRPr lang="en-US" b="0" i="0" u="none"/>
          </a:p>
        </p:txBody>
      </p:sp>
      <p:sp>
        <p:nvSpPr>
          <p:cNvPr id="4" name="Slide Number Placeholder 3"/>
          <p:cNvSpPr>
            <a:spLocks noGrp="1"/>
          </p:cNvSpPr>
          <p:nvPr>
            <p:ph type="sldNum" sz="quarter" idx="5"/>
          </p:nvPr>
        </p:nvSpPr>
        <p:spPr/>
        <p:txBody>
          <a:bodyPr/>
          <a:lstStyle/>
          <a:p>
            <a:fld id="{0D3AA2C7-7C07-4BEC-8E2C-CD077C362C5E}" type="slidenum">
              <a:rPr lang="en-US" smtClean="0"/>
              <a:t>67</a:t>
            </a:fld>
            <a:endParaRPr lang="en-US"/>
          </a:p>
        </p:txBody>
      </p:sp>
    </p:spTree>
    <p:extLst>
      <p:ext uri="{BB962C8B-B14F-4D97-AF65-F5344CB8AC3E}">
        <p14:creationId xmlns:p14="http://schemas.microsoft.com/office/powerpoint/2010/main" val="265491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Boundary</a:t>
            </a:r>
          </a:p>
          <a:p>
            <a:pPr marL="0" indent="0">
              <a:buFont typeface="Arial" panose="020B0604020202020204" pitchFamily="34" charset="0"/>
              <a:buNone/>
            </a:pPr>
            <a:r>
              <a:rPr lang="en-US" b="0" u="none"/>
              <a:t>Classification boundary is the same as the </a:t>
            </a:r>
            <a:r>
              <a:rPr lang="en-US" b="0" u="none" err="1"/>
              <a:t>swmpa</a:t>
            </a:r>
            <a:r>
              <a:rPr lang="en-US" b="0" u="none"/>
              <a:t> boundary, the groundwater study area including parts of grant county mainly around Seneca. Within the classification boundary, only certain types of water are allowed to be used. </a:t>
            </a:r>
          </a:p>
          <a:p>
            <a:pPr marL="0" indent="0">
              <a:buFont typeface="Arial" panose="020B0604020202020204" pitchFamily="34" charset="0"/>
              <a:buNone/>
            </a:pPr>
            <a:r>
              <a:rPr lang="en-US" b="1" u="sng"/>
              <a:t>Allowed Uses</a:t>
            </a:r>
          </a:p>
          <a:p>
            <a:pPr marL="0" indent="0">
              <a:buFont typeface="Arial" panose="020B0604020202020204" pitchFamily="34" charset="0"/>
              <a:buNone/>
            </a:pPr>
            <a:r>
              <a:rPr lang="en-US" b="0" u="none"/>
              <a:t>Within the classification boundary groundwater is classified for exempt uses and nonconsumptive geothermal uses below 250 degrees Fahrenheit.</a:t>
            </a:r>
          </a:p>
          <a:p>
            <a:pPr marL="0" indent="0">
              <a:buFont typeface="Arial" panose="020B0604020202020204" pitchFamily="34" charset="0"/>
              <a:buNone/>
            </a:pPr>
            <a:endParaRPr lang="en-US" b="0" u="none"/>
          </a:p>
        </p:txBody>
      </p:sp>
      <p:sp>
        <p:nvSpPr>
          <p:cNvPr id="4" name="Slide Number Placeholder 3"/>
          <p:cNvSpPr>
            <a:spLocks noGrp="1"/>
          </p:cNvSpPr>
          <p:nvPr>
            <p:ph type="sldNum" sz="quarter" idx="5"/>
          </p:nvPr>
        </p:nvSpPr>
        <p:spPr/>
        <p:txBody>
          <a:bodyPr/>
          <a:lstStyle/>
          <a:p>
            <a:fld id="{0D3AA2C7-7C07-4BEC-8E2C-CD077C362C5E}" type="slidenum">
              <a:rPr lang="en-US" smtClean="0"/>
              <a:t>69</a:t>
            </a:fld>
            <a:endParaRPr lang="en-US"/>
          </a:p>
        </p:txBody>
      </p:sp>
    </p:spTree>
    <p:extLst>
      <p:ext uri="{BB962C8B-B14F-4D97-AF65-F5344CB8AC3E}">
        <p14:creationId xmlns:p14="http://schemas.microsoft.com/office/powerpoint/2010/main" val="282274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8</a:t>
            </a:fld>
            <a:endParaRPr lang="en-US"/>
          </a:p>
        </p:txBody>
      </p:sp>
    </p:spTree>
    <p:extLst>
      <p:ext uri="{BB962C8B-B14F-4D97-AF65-F5344CB8AC3E}">
        <p14:creationId xmlns:p14="http://schemas.microsoft.com/office/powerpoint/2010/main" val="93003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a:t>Allowing for temporary transfers</a:t>
            </a:r>
          </a:p>
          <a:p>
            <a:r>
              <a:rPr lang="en-US"/>
              <a:t>Explored allowing a community well by temporarily transferring a groundwater right </a:t>
            </a:r>
          </a:p>
          <a:p>
            <a:r>
              <a:rPr lang="en-US"/>
              <a:t>Temporary transfers do not allow the change of character of use </a:t>
            </a:r>
          </a:p>
          <a:p>
            <a:pPr marL="0" indent="0">
              <a:buNone/>
            </a:pPr>
            <a:r>
              <a:rPr lang="en-US" b="1" u="sng"/>
              <a:t>Way to get community wells </a:t>
            </a:r>
          </a:p>
          <a:p>
            <a:r>
              <a:rPr lang="en-US"/>
              <a:t>Permanent transfers are the only way to get a community well</a:t>
            </a:r>
          </a:p>
          <a:p>
            <a:endParaRPr lang="en-US"/>
          </a:p>
          <a:p>
            <a:r>
              <a:rPr lang="en-US" b="1" u="sng"/>
              <a:t>Limited license for construction</a:t>
            </a:r>
          </a:p>
          <a:p>
            <a:r>
              <a:rPr lang="en-US" b="0" u="none"/>
              <a:t>We looked at using limited license for construction but water needs to be available, and by CGWA designation water is not available.</a:t>
            </a:r>
          </a:p>
          <a:p>
            <a:endParaRPr lang="en-US" b="1" u="sng"/>
          </a:p>
          <a:p>
            <a:r>
              <a:rPr lang="en-US" b="1" u="sng"/>
              <a:t>CREP </a:t>
            </a:r>
          </a:p>
          <a:p>
            <a:r>
              <a:rPr lang="en-US" b="0" u="none"/>
              <a:t>Looking classifying for CREP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Delayed cancelation of water rights by contract with </a:t>
            </a:r>
            <a:r>
              <a:rPr lang="en-US" err="1"/>
              <a:t>Departent</a:t>
            </a:r>
            <a:r>
              <a:rPr lang="en-US"/>
              <a:t> </a:t>
            </a:r>
          </a:p>
          <a:p>
            <a:endParaRPr lang="en-US" b="0" u="none"/>
          </a:p>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79</a:t>
            </a:fld>
            <a:endParaRPr lang="en-US"/>
          </a:p>
        </p:txBody>
      </p:sp>
    </p:spTree>
    <p:extLst>
      <p:ext uri="{BB962C8B-B14F-4D97-AF65-F5344CB8AC3E}">
        <p14:creationId xmlns:p14="http://schemas.microsoft.com/office/powerpoint/2010/main" val="204652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Public comment</a:t>
            </a:r>
          </a:p>
          <a:p>
            <a:pPr marL="171450" indent="-171450">
              <a:buFont typeface="Arial" panose="020B0604020202020204" pitchFamily="34" charset="0"/>
              <a:buChar char="•"/>
            </a:pPr>
            <a:r>
              <a:rPr lang="en-US" b="0" u="none"/>
              <a:t>Two months and 3 day</a:t>
            </a:r>
          </a:p>
          <a:p>
            <a:pPr marL="171450" indent="-171450">
              <a:buFont typeface="Arial" panose="020B0604020202020204" pitchFamily="34" charset="0"/>
              <a:buChar char="•"/>
            </a:pPr>
            <a:r>
              <a:rPr lang="en-US" b="0" u="none"/>
              <a:t>We in the process of planning out engagement during the public comment period. Right now we are planning on public hearings 8/4 – 8/6 </a:t>
            </a:r>
          </a:p>
          <a:p>
            <a:pPr marL="0" indent="0">
              <a:buFont typeface="Arial" panose="020B0604020202020204" pitchFamily="34" charset="0"/>
              <a:buNone/>
            </a:pPr>
            <a:endParaRPr lang="en-US" b="0" u="none"/>
          </a:p>
          <a:p>
            <a:pPr marL="0" indent="0">
              <a:buFont typeface="Arial" panose="020B0604020202020204" pitchFamily="34" charset="0"/>
              <a:buNone/>
            </a:pPr>
            <a:r>
              <a:rPr lang="en-US" b="1" u="sng"/>
              <a:t>Draft staff report </a:t>
            </a:r>
          </a:p>
          <a:p>
            <a:pPr marL="171450" indent="-171450">
              <a:buFont typeface="Arial" panose="020B0604020202020204" pitchFamily="34" charset="0"/>
              <a:buChar char="•"/>
            </a:pPr>
            <a:r>
              <a:rPr lang="en-US" b="0" u="none"/>
              <a:t>We will go radio silence at this point. During this time we will drafting up a report, within that report we will be responding to comments received during the public comment period, and make changes to the rules accordingly</a:t>
            </a:r>
          </a:p>
        </p:txBody>
      </p:sp>
      <p:sp>
        <p:nvSpPr>
          <p:cNvPr id="4" name="Slide Number Placeholder 3"/>
          <p:cNvSpPr>
            <a:spLocks noGrp="1"/>
          </p:cNvSpPr>
          <p:nvPr>
            <p:ph type="sldNum" sz="quarter" idx="5"/>
          </p:nvPr>
        </p:nvSpPr>
        <p:spPr/>
        <p:txBody>
          <a:bodyPr/>
          <a:lstStyle/>
          <a:p>
            <a:fld id="{0D3AA2C7-7C07-4BEC-8E2C-CD077C362C5E}" type="slidenum">
              <a:rPr lang="en-US" smtClean="0"/>
              <a:t>9</a:t>
            </a:fld>
            <a:endParaRPr lang="en-US"/>
          </a:p>
        </p:txBody>
      </p:sp>
    </p:spTree>
    <p:extLst>
      <p:ext uri="{BB962C8B-B14F-4D97-AF65-F5344CB8AC3E}">
        <p14:creationId xmlns:p14="http://schemas.microsoft.com/office/powerpoint/2010/main" val="35983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we have been working on (here)</a:t>
            </a:r>
          </a:p>
          <a:p>
            <a:endParaRPr lang="en-US"/>
          </a:p>
          <a:p>
            <a:r>
              <a:rPr lang="en-US"/>
              <a:t>We have been working on updating the management scenario we will be implementing in Harney</a:t>
            </a:r>
          </a:p>
          <a:p>
            <a:pPr marL="171450" indent="-171450">
              <a:buFont typeface="Arial" panose="020B0604020202020204" pitchFamily="34" charset="0"/>
              <a:buChar char="•"/>
            </a:pPr>
            <a:r>
              <a:rPr lang="en-US"/>
              <a:t>Reading and processing all the written comments the google form comments and making adjustments the plan</a:t>
            </a:r>
          </a:p>
          <a:p>
            <a:pPr marL="171450" indent="-171450">
              <a:buFont typeface="Arial" panose="020B0604020202020204" pitchFamily="34" charset="0"/>
              <a:buChar char="•"/>
            </a:pPr>
            <a:r>
              <a:rPr lang="en-US"/>
              <a:t>Outlining what implementation looks like (determining actual use, schedule reductions, contested case, engagement post rule adoption) </a:t>
            </a:r>
          </a:p>
          <a:p>
            <a:pPr marL="171450" indent="-171450">
              <a:buFont typeface="Arial" panose="020B0604020202020204" pitchFamily="34" charset="0"/>
              <a:buChar char="•"/>
            </a:pPr>
            <a:r>
              <a:rPr lang="en-US"/>
              <a:t>All of that is being written in rules </a:t>
            </a:r>
          </a:p>
          <a:p>
            <a:pPr marL="171450" indent="-171450">
              <a:buFont typeface="Arial" panose="020B0604020202020204" pitchFamily="34" charset="0"/>
              <a:buChar char="•"/>
            </a:pPr>
            <a:r>
              <a:rPr lang="en-US"/>
              <a:t>ECO northwest will begin the process to get the final impacts of the management scenario once we are ready to share with them.</a:t>
            </a:r>
          </a:p>
          <a:p>
            <a:pPr marL="0" indent="0">
              <a:buFont typeface="Arial" panose="020B0604020202020204" pitchFamily="34" charset="0"/>
              <a:buNone/>
            </a:pPr>
            <a:endParaRPr lang="en-US" b="1" u="sng"/>
          </a:p>
        </p:txBody>
      </p:sp>
      <p:sp>
        <p:nvSpPr>
          <p:cNvPr id="4" name="Slide Number Placeholder 3"/>
          <p:cNvSpPr>
            <a:spLocks noGrp="1"/>
          </p:cNvSpPr>
          <p:nvPr>
            <p:ph type="sldNum" sz="quarter" idx="5"/>
          </p:nvPr>
        </p:nvSpPr>
        <p:spPr/>
        <p:txBody>
          <a:bodyPr/>
          <a:lstStyle/>
          <a:p>
            <a:fld id="{0D3AA2C7-7C07-4BEC-8E2C-CD077C362C5E}" type="slidenum">
              <a:rPr lang="en-US" smtClean="0"/>
              <a:t>11</a:t>
            </a:fld>
            <a:endParaRPr lang="en-US"/>
          </a:p>
        </p:txBody>
      </p:sp>
    </p:spTree>
    <p:extLst>
      <p:ext uri="{BB962C8B-B14F-4D97-AF65-F5344CB8AC3E}">
        <p14:creationId xmlns:p14="http://schemas.microsoft.com/office/powerpoint/2010/main" val="78645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a:t>*Not encapsulating of all comments received, these comments come from our last meeting*</a:t>
            </a:r>
          </a:p>
          <a:p>
            <a:r>
              <a:rPr lang="en-US" b="0" u="sng"/>
              <a:t>SWMPA Boundary: </a:t>
            </a:r>
          </a:p>
          <a:p>
            <a:pPr marL="171450" indent="-171450">
              <a:buFont typeface="Arial" panose="020B0604020202020204" pitchFamily="34" charset="0"/>
              <a:buChar char="•"/>
            </a:pPr>
            <a:r>
              <a:rPr lang="en-US" b="0" u="none"/>
              <a:t>RAC Recommended setting the SWMPA boundary as the Harney basin study area including parts of grant county specifically around Seneca</a:t>
            </a:r>
          </a:p>
          <a:p>
            <a:r>
              <a:rPr lang="en-US" u="sng"/>
              <a:t>ET: </a:t>
            </a:r>
            <a:endParaRPr lang="en-US" u="none"/>
          </a:p>
          <a:p>
            <a:pPr marL="171450" indent="-171450">
              <a:buFont typeface="Arial" panose="020B0604020202020204" pitchFamily="34" charset="0"/>
              <a:buChar char="•"/>
            </a:pPr>
            <a:r>
              <a:rPr lang="en-US"/>
              <a:t>Reported data is inaccurate and installation of flowmeters is expensive, the Department should use ET to measure use</a:t>
            </a:r>
          </a:p>
          <a:p>
            <a:pPr marL="171450" indent="-171450">
              <a:buFont typeface="Arial" panose="020B0604020202020204" pitchFamily="34" charset="0"/>
              <a:buChar char="•"/>
            </a:pPr>
            <a:r>
              <a:rPr lang="en-US" b="0" u="none"/>
              <a:t>Asking Irrigators to report every year might be hard to get full compliance, ET would be an easier way to get the data</a:t>
            </a:r>
          </a:p>
          <a:p>
            <a:pPr marL="171450" indent="-171450">
              <a:buFont typeface="Arial" panose="020B0604020202020204" pitchFamily="34" charset="0"/>
              <a:buChar char="•"/>
            </a:pPr>
            <a:r>
              <a:rPr lang="en-US" b="0" u="none"/>
              <a:t>ET is not accurate, and should not be used for water use Reporting</a:t>
            </a:r>
          </a:p>
          <a:p>
            <a:pPr marL="0" indent="0">
              <a:buFont typeface="Arial" panose="020B0604020202020204" pitchFamily="34" charset="0"/>
              <a:buNone/>
            </a:pPr>
            <a:r>
              <a:rPr lang="en-US" b="0" u="sng"/>
              <a:t>Frequency of reporting: </a:t>
            </a:r>
          </a:p>
          <a:p>
            <a:pPr marL="171450" indent="-171450">
              <a:buFont typeface="Arial" panose="020B0604020202020204" pitchFamily="34" charset="0"/>
              <a:buChar char="•"/>
            </a:pPr>
            <a:r>
              <a:rPr lang="en-US" b="0" u="none"/>
              <a:t>OWRD can use the CGWA statutes to require more frequent reporting</a:t>
            </a:r>
          </a:p>
          <a:p>
            <a:pPr marL="0" indent="0">
              <a:buFont typeface="Arial" panose="020B0604020202020204" pitchFamily="34" charset="0"/>
              <a:buNone/>
            </a:pPr>
            <a:r>
              <a:rPr lang="en-US" b="0" u="sng"/>
              <a:t>Deadline for installation</a:t>
            </a:r>
          </a:p>
          <a:p>
            <a:pPr marL="171450" indent="-171450">
              <a:buFont typeface="Arial" panose="020B0604020202020204" pitchFamily="34" charset="0"/>
              <a:buChar char="•"/>
            </a:pPr>
            <a:r>
              <a:rPr lang="en-US" b="0" u="none"/>
              <a:t>The March 1, 2028 should be on a rolling basis until the department is ready to receive data. </a:t>
            </a:r>
          </a:p>
          <a:p>
            <a:pPr marL="0" indent="0">
              <a:buFont typeface="Arial" panose="020B0604020202020204" pitchFamily="34" charset="0"/>
              <a:buNone/>
            </a:pPr>
            <a:r>
              <a:rPr lang="en-US" b="0" u="sng"/>
              <a:t>Exceptions for installing flowmeters </a:t>
            </a:r>
          </a:p>
          <a:p>
            <a:pPr marL="171450" indent="-171450">
              <a:buFont typeface="Arial" panose="020B0604020202020204" pitchFamily="34" charset="0"/>
              <a:buChar char="•"/>
            </a:pPr>
            <a:r>
              <a:rPr lang="en-US" b="0" u="none"/>
              <a:t>There should be an exception for users who are going to be regulated off to require a flowmeter </a:t>
            </a:r>
          </a:p>
          <a:p>
            <a:pPr marL="171450" indent="-171450">
              <a:buFont typeface="Arial" panose="020B0604020202020204" pitchFamily="34" charset="0"/>
              <a:buChar char="•"/>
            </a:pPr>
            <a:r>
              <a:rPr lang="en-US" b="0" u="none"/>
              <a:t>If there is an exception there needs to be a line, for example if a well will be regulated off in 2 years they should be required to report.</a:t>
            </a:r>
          </a:p>
          <a:p>
            <a:pPr marL="171450" indent="-171450">
              <a:buFont typeface="Arial" panose="020B0604020202020204" pitchFamily="34" charset="0"/>
              <a:buChar char="•"/>
            </a:pPr>
            <a:r>
              <a:rPr lang="en-US" b="0" u="none"/>
              <a:t>Some rule language around an </a:t>
            </a:r>
            <a:r>
              <a:rPr lang="en-US" b="0" u="none" err="1"/>
              <a:t>acception</a:t>
            </a:r>
            <a:r>
              <a:rPr lang="en-US" b="0" u="none"/>
              <a:t> for someone who cannot install a flowmeter would be nice</a:t>
            </a:r>
          </a:p>
          <a:p>
            <a:pPr marL="0" indent="0">
              <a:buFont typeface="Arial" panose="020B0604020202020204" pitchFamily="34" charset="0"/>
              <a:buNone/>
            </a:pPr>
            <a:r>
              <a:rPr lang="en-US" b="0" u="sng"/>
              <a:t>Rule language change: </a:t>
            </a:r>
          </a:p>
          <a:p>
            <a:pPr marL="171450" indent="-171450">
              <a:buFont typeface="Arial" panose="020B0604020202020204" pitchFamily="34" charset="0"/>
              <a:buChar char="•"/>
            </a:pPr>
            <a:r>
              <a:rPr lang="en-US" b="0" u="none"/>
              <a:t>General comments on rule language </a:t>
            </a:r>
          </a:p>
          <a:p>
            <a:pPr marL="0" indent="0">
              <a:buFont typeface="Arial" panose="020B0604020202020204" pitchFamily="34" charset="0"/>
              <a:buNone/>
            </a:pPr>
            <a:r>
              <a:rPr lang="en-US" b="0" u="sng"/>
              <a:t>Specification for flowmeter</a:t>
            </a:r>
          </a:p>
          <a:p>
            <a:pPr marL="171450" indent="-171450">
              <a:buFont typeface="Arial" panose="020B0604020202020204" pitchFamily="34" charset="0"/>
              <a:buChar char="•"/>
            </a:pPr>
            <a:r>
              <a:rPr lang="en-US" b="0" u="none"/>
              <a:t>Five pipe diameters requirement  might be contrary to the manufacturer’s specifications </a:t>
            </a:r>
          </a:p>
          <a:p>
            <a:pPr marL="171450" indent="-171450">
              <a:buFont typeface="Arial" panose="020B0604020202020204" pitchFamily="34" charset="0"/>
              <a:buChar char="•"/>
            </a:pPr>
            <a:r>
              <a:rPr lang="en-US" b="0" u="none"/>
              <a:t>Some systems cannot meet the 100 foot requirement. </a:t>
            </a:r>
          </a:p>
          <a:p>
            <a:pPr marL="171450" indent="-171450">
              <a:buFont typeface="Arial" panose="020B0604020202020204" pitchFamily="34" charset="0"/>
              <a:buChar char="•"/>
            </a:pPr>
            <a:endParaRPr lang="en-US" b="0" u="none"/>
          </a:p>
        </p:txBody>
      </p:sp>
      <p:sp>
        <p:nvSpPr>
          <p:cNvPr id="4" name="Slide Number Placeholder 3"/>
          <p:cNvSpPr>
            <a:spLocks noGrp="1"/>
          </p:cNvSpPr>
          <p:nvPr>
            <p:ph type="sldNum" sz="quarter" idx="5"/>
          </p:nvPr>
        </p:nvSpPr>
        <p:spPr/>
        <p:txBody>
          <a:bodyPr/>
          <a:lstStyle/>
          <a:p>
            <a:fld id="{0D3AA2C7-7C07-4BEC-8E2C-CD077C362C5E}" type="slidenum">
              <a:rPr lang="en-US" smtClean="0"/>
              <a:t>14</a:t>
            </a:fld>
            <a:endParaRPr lang="en-US"/>
          </a:p>
        </p:txBody>
      </p:sp>
    </p:spTree>
    <p:extLst>
      <p:ext uri="{BB962C8B-B14F-4D97-AF65-F5344CB8AC3E}">
        <p14:creationId xmlns:p14="http://schemas.microsoft.com/office/powerpoint/2010/main" val="42962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Boundary</a:t>
            </a:r>
          </a:p>
          <a:p>
            <a:pPr marL="171450" indent="-171450">
              <a:buFont typeface="Arial" panose="020B0604020202020204" pitchFamily="34" charset="0"/>
              <a:buChar char="•"/>
            </a:pPr>
            <a:r>
              <a:rPr lang="en-US" b="0" u="none"/>
              <a:t>The SWMPA boundary is the Harney basin groundwater study area and includes parts of Grant County around Seneca. Anyone who has a groundwater right what is not already measuring and reporting, will be required to install a flowmeter and report yearly.</a:t>
            </a:r>
          </a:p>
          <a:p>
            <a:pPr marL="0" indent="0">
              <a:buFont typeface="Arial" panose="020B0604020202020204" pitchFamily="34" charset="0"/>
              <a:buNone/>
            </a:pPr>
            <a:r>
              <a:rPr lang="en-US" b="1" u="sng"/>
              <a:t>Deadline</a:t>
            </a:r>
          </a:p>
          <a:p>
            <a:pPr marL="171450" indent="-171450">
              <a:buFont typeface="Arial" panose="020B0604020202020204" pitchFamily="34" charset="0"/>
              <a:buChar char="•"/>
            </a:pPr>
            <a:r>
              <a:rPr lang="en-US" b="0" u="none"/>
              <a:t>By no later then march 1, 2028 all groundwater rights  are required to have a flowmeter installed </a:t>
            </a:r>
          </a:p>
          <a:p>
            <a:pPr marL="171450" indent="-171450">
              <a:buFont typeface="Arial" panose="020B0604020202020204" pitchFamily="34" charset="0"/>
              <a:buChar char="•"/>
            </a:pPr>
            <a:r>
              <a:rPr lang="en-US" b="0" u="none"/>
              <a:t>The Department may extend the deadline of the deadline, if that happens we will notify all groundwater rights users at least 60 days before march 1. </a:t>
            </a:r>
          </a:p>
          <a:p>
            <a:pPr marL="171450" indent="-171450">
              <a:buFont typeface="Arial" panose="020B0604020202020204" pitchFamily="34" charset="0"/>
              <a:buChar char="•"/>
            </a:pPr>
            <a:r>
              <a:rPr lang="en-US" b="0" u="none"/>
              <a:t>Failure to install and maintain the flowmeter will result in the watermaster controlling and regulating that well.</a:t>
            </a:r>
          </a:p>
          <a:p>
            <a:pPr marL="0" indent="0">
              <a:buFont typeface="Arial" panose="020B0604020202020204" pitchFamily="34" charset="0"/>
              <a:buNone/>
            </a:pPr>
            <a:r>
              <a:rPr lang="en-US" b="1" u="sng"/>
              <a:t>Reporting </a:t>
            </a:r>
            <a:endParaRPr lang="en-US" b="0" u="none"/>
          </a:p>
          <a:p>
            <a:pPr marL="171450" indent="-171450">
              <a:buFont typeface="Arial" panose="020B0604020202020204" pitchFamily="34" charset="0"/>
              <a:buChar char="•"/>
            </a:pPr>
            <a:r>
              <a:rPr lang="en-US" b="0" u="none"/>
              <a:t>Groundwater right holder, well owner or well operator will have to keep a record of the total volume of water appropriated each month and report that use by December 31 each calendar year for the water year which ended on September 31 of the same year.</a:t>
            </a:r>
          </a:p>
          <a:p>
            <a:pPr marL="0" indent="0">
              <a:buFont typeface="Arial" panose="020B0604020202020204" pitchFamily="34" charset="0"/>
              <a:buNone/>
            </a:pPr>
            <a:r>
              <a:rPr lang="en-US" b="1" u="sng"/>
              <a:t>Specifications</a:t>
            </a:r>
          </a:p>
          <a:p>
            <a:pPr marL="171450" indent="-171450">
              <a:buFont typeface="Arial" panose="020B0604020202020204" pitchFamily="34" charset="0"/>
              <a:buChar char="•"/>
            </a:pPr>
            <a:r>
              <a:rPr lang="en-US" b="0" u="none"/>
              <a:t>Flowmeters must be installed according to the specifications in the 512 rules</a:t>
            </a:r>
          </a:p>
          <a:p>
            <a:pPr marL="0" indent="0">
              <a:buFont typeface="Arial" panose="020B0604020202020204" pitchFamily="34" charset="0"/>
              <a:buNone/>
            </a:pPr>
            <a:r>
              <a:rPr lang="en-US" b="1" u="sng"/>
              <a:t>Broken Flowmeter</a:t>
            </a:r>
          </a:p>
          <a:p>
            <a:pPr marL="171450" indent="-171450">
              <a:buFont typeface="Arial" panose="020B0604020202020204" pitchFamily="34" charset="0"/>
              <a:buChar char="•"/>
            </a:pPr>
            <a:r>
              <a:rPr lang="en-US" b="0" u="none"/>
              <a:t>Water user must report that a flowmeter is broken within 48 hours after determining that the flowmeter is broken to the local water master. </a:t>
            </a:r>
          </a:p>
          <a:p>
            <a:pPr marL="171450" indent="-171450">
              <a:buFont typeface="Arial" panose="020B0604020202020204" pitchFamily="34" charset="0"/>
              <a:buChar char="•"/>
            </a:pPr>
            <a:r>
              <a:rPr lang="en-US" b="0" u="none"/>
              <a:t>A water user can appropriate water for 60 days after the flow meter is broken. </a:t>
            </a:r>
          </a:p>
          <a:p>
            <a:pPr marL="171450" indent="-171450">
              <a:buFont typeface="Arial" panose="020B0604020202020204" pitchFamily="34" charset="0"/>
              <a:buChar char="•"/>
            </a:pPr>
            <a:r>
              <a:rPr lang="en-US" b="0" u="none"/>
              <a:t>While the flow meter is broken the water use can be measured with either a power meter or the time of operation method. </a:t>
            </a:r>
          </a:p>
          <a:p>
            <a:pPr marL="0" indent="0">
              <a:buFont typeface="Arial" panose="020B0604020202020204" pitchFamily="34" charset="0"/>
              <a:buNone/>
            </a:pPr>
            <a:endParaRPr lang="en-US" b="0" u="none"/>
          </a:p>
          <a:p>
            <a:pPr marL="0" indent="0">
              <a:buFont typeface="Arial" panose="020B0604020202020204" pitchFamily="34" charset="0"/>
              <a:buNone/>
            </a:pPr>
            <a:endParaRPr lang="en-US" b="1" u="sng"/>
          </a:p>
        </p:txBody>
      </p:sp>
      <p:sp>
        <p:nvSpPr>
          <p:cNvPr id="4" name="Slide Number Placeholder 3"/>
          <p:cNvSpPr>
            <a:spLocks noGrp="1"/>
          </p:cNvSpPr>
          <p:nvPr>
            <p:ph type="sldNum" sz="quarter" idx="5"/>
          </p:nvPr>
        </p:nvSpPr>
        <p:spPr/>
        <p:txBody>
          <a:bodyPr/>
          <a:lstStyle/>
          <a:p>
            <a:fld id="{0D3AA2C7-7C07-4BEC-8E2C-CD077C362C5E}" type="slidenum">
              <a:rPr lang="en-US" smtClean="0"/>
              <a:t>16</a:t>
            </a:fld>
            <a:endParaRPr lang="en-US"/>
          </a:p>
        </p:txBody>
      </p:sp>
    </p:spTree>
    <p:extLst>
      <p:ext uri="{BB962C8B-B14F-4D97-AF65-F5344CB8AC3E}">
        <p14:creationId xmlns:p14="http://schemas.microsoft.com/office/powerpoint/2010/main" val="382949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Implementation: </a:t>
            </a:r>
          </a:p>
          <a:p>
            <a:endParaRPr lang="en-US"/>
          </a:p>
          <a:p>
            <a:r>
              <a:rPr lang="en-US"/>
              <a:t>1. SWMPA boundary is the groundwater study area and portions of grant county mainly around Seneca </a:t>
            </a:r>
          </a:p>
        </p:txBody>
      </p:sp>
      <p:sp>
        <p:nvSpPr>
          <p:cNvPr id="4" name="Slide Number Placeholder 3"/>
          <p:cNvSpPr>
            <a:spLocks noGrp="1"/>
          </p:cNvSpPr>
          <p:nvPr>
            <p:ph type="sldNum" sz="quarter" idx="5"/>
          </p:nvPr>
        </p:nvSpPr>
        <p:spPr/>
        <p:txBody>
          <a:bodyPr/>
          <a:lstStyle/>
          <a:p>
            <a:fld id="{0D3AA2C7-7C07-4BEC-8E2C-CD077C362C5E}" type="slidenum">
              <a:rPr lang="en-US" smtClean="0"/>
              <a:t>18</a:t>
            </a:fld>
            <a:endParaRPr lang="en-US"/>
          </a:p>
        </p:txBody>
      </p:sp>
    </p:spTree>
    <p:extLst>
      <p:ext uri="{BB962C8B-B14F-4D97-AF65-F5344CB8AC3E}">
        <p14:creationId xmlns:p14="http://schemas.microsoft.com/office/powerpoint/2010/main" val="32412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Implementation </a:t>
            </a:r>
          </a:p>
          <a:p>
            <a:pPr marL="171450" indent="-171450">
              <a:buFont typeface="Arial" panose="020B0604020202020204" pitchFamily="34" charset="0"/>
              <a:buChar char="•"/>
            </a:pPr>
            <a:r>
              <a:rPr lang="en-US"/>
              <a:t>Groundwater right holder, well owner or well operators need to have a flow meter installed by march 1, 2028. </a:t>
            </a:r>
          </a:p>
          <a:p>
            <a:pPr marL="171450" indent="-171450">
              <a:buFont typeface="Arial" panose="020B0604020202020204" pitchFamily="34" charset="0"/>
              <a:buChar char="•"/>
            </a:pPr>
            <a:r>
              <a:rPr lang="en-US"/>
              <a:t>The deadline can be extended by the department if needed, and </a:t>
            </a:r>
            <a:r>
              <a:rPr lang="en-US" err="1"/>
              <a:t>gw</a:t>
            </a:r>
            <a:r>
              <a:rPr lang="en-US"/>
              <a:t> users will be notified at least 60 days before march 1, 2028 </a:t>
            </a:r>
          </a:p>
        </p:txBody>
      </p:sp>
      <p:sp>
        <p:nvSpPr>
          <p:cNvPr id="4" name="Slide Number Placeholder 3"/>
          <p:cNvSpPr>
            <a:spLocks noGrp="1"/>
          </p:cNvSpPr>
          <p:nvPr>
            <p:ph type="sldNum" sz="quarter" idx="5"/>
          </p:nvPr>
        </p:nvSpPr>
        <p:spPr/>
        <p:txBody>
          <a:bodyPr/>
          <a:lstStyle/>
          <a:p>
            <a:fld id="{0D3AA2C7-7C07-4BEC-8E2C-CD077C362C5E}" type="slidenum">
              <a:rPr lang="en-US" smtClean="0"/>
              <a:t>22</a:t>
            </a:fld>
            <a:endParaRPr lang="en-US"/>
          </a:p>
        </p:txBody>
      </p:sp>
    </p:spTree>
    <p:extLst>
      <p:ext uri="{BB962C8B-B14F-4D97-AF65-F5344CB8AC3E}">
        <p14:creationId xmlns:p14="http://schemas.microsoft.com/office/powerpoint/2010/main" val="352856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consulted with our hydrologist  and they agree that ET does not currently meet the standard for reporting for water rights, its not accurate enough</a:t>
            </a:r>
          </a:p>
          <a:p>
            <a:r>
              <a:rPr lang="en-US"/>
              <a:t>Regulation: We need know what is coming out of a well, ET does not give you that. </a:t>
            </a:r>
          </a:p>
          <a:p>
            <a:r>
              <a:rPr lang="en-US"/>
              <a:t>SWMPA statutes currently do not allow for ET to be used the statutes only allow flow meter</a:t>
            </a:r>
          </a:p>
          <a:p>
            <a:r>
              <a:rPr lang="en-US"/>
              <a:t>ET is an indirect measure of water use, you can put 10 acre feet of water on a field and the plants will only consume what it can consume</a:t>
            </a:r>
          </a:p>
          <a:p>
            <a:endParaRPr lang="en-US"/>
          </a:p>
          <a:p>
            <a:endParaRPr lang="en-US"/>
          </a:p>
        </p:txBody>
      </p:sp>
      <p:sp>
        <p:nvSpPr>
          <p:cNvPr id="4" name="Slide Number Placeholder 3"/>
          <p:cNvSpPr>
            <a:spLocks noGrp="1"/>
          </p:cNvSpPr>
          <p:nvPr>
            <p:ph type="sldNum" sz="quarter" idx="5"/>
          </p:nvPr>
        </p:nvSpPr>
        <p:spPr/>
        <p:txBody>
          <a:bodyPr/>
          <a:lstStyle/>
          <a:p>
            <a:fld id="{0D3AA2C7-7C07-4BEC-8E2C-CD077C362C5E}" type="slidenum">
              <a:rPr lang="en-US" smtClean="0"/>
              <a:t>24</a:t>
            </a:fld>
            <a:endParaRPr lang="en-US"/>
          </a:p>
        </p:txBody>
      </p:sp>
    </p:spTree>
    <p:extLst>
      <p:ext uri="{BB962C8B-B14F-4D97-AF65-F5344CB8AC3E}">
        <p14:creationId xmlns:p14="http://schemas.microsoft.com/office/powerpoint/2010/main" val="42042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731CBF-069C-7140-3DE8-079760CF192F}"/>
              </a:ext>
            </a:extLst>
          </p:cNvPr>
          <p:cNvSpPr/>
          <p:nvPr userDrawn="1"/>
        </p:nvSpPr>
        <p:spPr>
          <a:xfrm>
            <a:off x="0" y="0"/>
            <a:ext cx="691201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92C8A28-FC96-FFA9-9C81-958C3006ED54}"/>
              </a:ext>
            </a:extLst>
          </p:cNvPr>
          <p:cNvSpPr/>
          <p:nvPr userDrawn="1"/>
        </p:nvSpPr>
        <p:spPr>
          <a:xfrm>
            <a:off x="6686364" y="0"/>
            <a:ext cx="22565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8301D33-13CA-5138-FFDF-B629B53C2DBC}"/>
              </a:ext>
            </a:extLst>
          </p:cNvPr>
          <p:cNvSpPr>
            <a:spLocks noGrp="1"/>
          </p:cNvSpPr>
          <p:nvPr>
            <p:ph type="ctrTitle" hasCustomPrompt="1"/>
          </p:nvPr>
        </p:nvSpPr>
        <p:spPr>
          <a:xfrm>
            <a:off x="149523" y="1001248"/>
            <a:ext cx="5395871" cy="1878158"/>
          </a:xfrm>
        </p:spPr>
        <p:txBody>
          <a:bodyPr anchor="b"/>
          <a:lstStyle>
            <a:lvl1pPr algn="r">
              <a:defRPr sz="6000" b="1">
                <a:solidFill>
                  <a:schemeClr val="bg1"/>
                </a:solidFill>
                <a:latin typeface="+mj-lt"/>
                <a:ea typeface="Segoe UI Black" panose="020B0A02040204020203" pitchFamily="34" charset="0"/>
              </a:defRPr>
            </a:lvl1pPr>
          </a:lstStyle>
          <a:p>
            <a:r>
              <a:rPr lang="en-US"/>
              <a:t>Title</a:t>
            </a:r>
          </a:p>
        </p:txBody>
      </p:sp>
      <p:sp>
        <p:nvSpPr>
          <p:cNvPr id="6" name="Subtitle 2">
            <a:extLst>
              <a:ext uri="{FF2B5EF4-FFF2-40B4-BE49-F238E27FC236}">
                <a16:creationId xmlns:a16="http://schemas.microsoft.com/office/drawing/2014/main" id="{0A712F07-F69B-5F12-AF26-E3E68240C7C8}"/>
              </a:ext>
            </a:extLst>
          </p:cNvPr>
          <p:cNvSpPr>
            <a:spLocks noGrp="1"/>
          </p:cNvSpPr>
          <p:nvPr>
            <p:ph type="subTitle" idx="1" hasCustomPrompt="1"/>
          </p:nvPr>
        </p:nvSpPr>
        <p:spPr>
          <a:xfrm>
            <a:off x="149523" y="3288491"/>
            <a:ext cx="5395871" cy="1167005"/>
          </a:xfrm>
        </p:spPr>
        <p:txBody>
          <a:bodyPr/>
          <a:lstStyle>
            <a:lvl1pPr marL="0" indent="0" algn="r">
              <a:buNone/>
              <a:defRPr sz="2400">
                <a:solidFill>
                  <a:schemeClr val="bg1"/>
                </a:solidFill>
                <a:latin typeface="+mj-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7" name="Text Placeholder 15">
            <a:extLst>
              <a:ext uri="{FF2B5EF4-FFF2-40B4-BE49-F238E27FC236}">
                <a16:creationId xmlns:a16="http://schemas.microsoft.com/office/drawing/2014/main" id="{D23EF8FA-DED2-73B1-3C40-107DED7C0A5B}"/>
              </a:ext>
            </a:extLst>
          </p:cNvPr>
          <p:cNvSpPr>
            <a:spLocks noGrp="1"/>
          </p:cNvSpPr>
          <p:nvPr>
            <p:ph type="body" sz="quarter" idx="13" hasCustomPrompt="1"/>
          </p:nvPr>
        </p:nvSpPr>
        <p:spPr>
          <a:xfrm>
            <a:off x="114300" y="4864581"/>
            <a:ext cx="5431094" cy="320468"/>
          </a:xfrm>
        </p:spPr>
        <p:txBody>
          <a:bodyPr>
            <a:noAutofit/>
          </a:bodyPr>
          <a:lstStyle>
            <a:lvl5pPr marL="1828800" indent="0" algn="r">
              <a:buNone/>
              <a:defRPr sz="2000" b="1">
                <a:solidFill>
                  <a:schemeClr val="bg1"/>
                </a:solidFill>
                <a:latin typeface="+mn-lt"/>
                <a:cs typeface="Segoe UI" panose="020B0502040204020203" pitchFamily="34" charset="0"/>
              </a:defRPr>
            </a:lvl5pPr>
          </a:lstStyle>
          <a:p>
            <a:pPr lvl="4"/>
            <a:r>
              <a:rPr lang="en-US"/>
              <a:t>Presenter’s Name</a:t>
            </a:r>
          </a:p>
        </p:txBody>
      </p:sp>
      <p:sp>
        <p:nvSpPr>
          <p:cNvPr id="8" name="Text Placeholder 15">
            <a:extLst>
              <a:ext uri="{FF2B5EF4-FFF2-40B4-BE49-F238E27FC236}">
                <a16:creationId xmlns:a16="http://schemas.microsoft.com/office/drawing/2014/main" id="{541FBD1F-E4CA-6F02-7A90-CD1F1B1D1174}"/>
              </a:ext>
            </a:extLst>
          </p:cNvPr>
          <p:cNvSpPr>
            <a:spLocks noGrp="1"/>
          </p:cNvSpPr>
          <p:nvPr>
            <p:ph type="body" sz="quarter" idx="14" hasCustomPrompt="1"/>
          </p:nvPr>
        </p:nvSpPr>
        <p:spPr>
          <a:xfrm>
            <a:off x="114298" y="5407509"/>
            <a:ext cx="5431096" cy="320468"/>
          </a:xfrm>
        </p:spPr>
        <p:txBody>
          <a:bodyPr>
            <a:noAutofit/>
          </a:bodyPr>
          <a:lstStyle>
            <a:lvl5pPr marL="1828800" indent="0" algn="r">
              <a:buNone/>
              <a:defRPr sz="2000" b="1">
                <a:solidFill>
                  <a:schemeClr val="bg1"/>
                </a:solidFill>
                <a:latin typeface="+mn-lt"/>
                <a:cs typeface="Segoe UI" panose="020B0502040204020203" pitchFamily="34" charset="0"/>
              </a:defRPr>
            </a:lvl5pPr>
          </a:lstStyle>
          <a:p>
            <a:pPr lvl="4"/>
            <a:r>
              <a:rPr lang="en-US"/>
              <a:t>Date of Presentation</a:t>
            </a:r>
          </a:p>
        </p:txBody>
      </p:sp>
      <p:sp>
        <p:nvSpPr>
          <p:cNvPr id="9" name="Picture Placeholder 18">
            <a:extLst>
              <a:ext uri="{FF2B5EF4-FFF2-40B4-BE49-F238E27FC236}">
                <a16:creationId xmlns:a16="http://schemas.microsoft.com/office/drawing/2014/main" id="{46F3931E-74A9-AAB8-E710-9CC8EB1C03E3}"/>
              </a:ext>
            </a:extLst>
          </p:cNvPr>
          <p:cNvSpPr>
            <a:spLocks noGrp="1"/>
          </p:cNvSpPr>
          <p:nvPr>
            <p:ph type="pic" sz="quarter" idx="15"/>
          </p:nvPr>
        </p:nvSpPr>
        <p:spPr>
          <a:xfrm>
            <a:off x="6912016" y="0"/>
            <a:ext cx="5319742" cy="6857999"/>
          </a:xfrm>
        </p:spPr>
        <p:txBody>
          <a:bodyPr/>
          <a:lstStyle>
            <a:lvl1pPr>
              <a:defRPr>
                <a:latin typeface="+mj-lt"/>
                <a:cs typeface="Segoe UI" panose="020B0502040204020203" pitchFamily="34" charset="0"/>
              </a:defRPr>
            </a:lvl1pPr>
          </a:lstStyle>
          <a:p>
            <a:r>
              <a:rPr lang="en-US"/>
              <a:t>Click icon to add picture</a:t>
            </a:r>
          </a:p>
        </p:txBody>
      </p:sp>
    </p:spTree>
    <p:extLst>
      <p:ext uri="{BB962C8B-B14F-4D97-AF65-F5344CB8AC3E}">
        <p14:creationId xmlns:p14="http://schemas.microsoft.com/office/powerpoint/2010/main" val="412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cs typeface="Segoe UI Semibold" panose="020B0702040204020203" pitchFamily="34" charset="0"/>
              </a:defRPr>
            </a:lvl1pPr>
          </a:lstStyle>
          <a:p>
            <a:r>
              <a:rPr lang="en-US"/>
              <a:t>Click to edit title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sp>
        <p:nvSpPr>
          <p:cNvPr id="10" name="Text Placeholder 26"/>
          <p:cNvSpPr>
            <a:spLocks noGrp="1"/>
          </p:cNvSpPr>
          <p:nvPr>
            <p:ph type="body" sz="quarter" idx="17" hasCustomPrompt="1"/>
          </p:nvPr>
        </p:nvSpPr>
        <p:spPr>
          <a:xfrm>
            <a:off x="615525" y="4667586"/>
            <a:ext cx="3270576" cy="720818"/>
          </a:xfrm>
        </p:spPr>
        <p:txBody>
          <a:bodyPr>
            <a:normAutofit/>
          </a:bodyPr>
          <a:lstStyle>
            <a:lvl1pPr marL="0" indent="0">
              <a:buNone/>
              <a:defRPr sz="1600" b="0">
                <a:latin typeface="+mn-lt"/>
                <a:cs typeface="Segoe UI" panose="020B0502040204020203" pitchFamily="34" charset="0"/>
              </a:defRPr>
            </a:lvl1pPr>
            <a:lvl2pPr marL="457200" indent="0">
              <a:buNone/>
              <a:defRPr sz="2400"/>
            </a:lvl2pPr>
            <a:lvl3pPr marL="914400" indent="0">
              <a:buNone/>
              <a:defRPr/>
            </a:lvl3pPr>
            <a:lvl4pPr marL="1371600" indent="0">
              <a:buNone/>
              <a:defRPr/>
            </a:lvl4pPr>
            <a:lvl5pPr marL="1828800" indent="0">
              <a:buNone/>
              <a:defRPr/>
            </a:lvl5pPr>
          </a:lstStyle>
          <a:p>
            <a:pPr lvl="0"/>
            <a:r>
              <a:rPr lang="en-US" sz="2000" baseline="0"/>
              <a:t>A little bit about this titled section.</a:t>
            </a:r>
            <a:endParaRPr lang="en-US"/>
          </a:p>
        </p:txBody>
      </p:sp>
      <p:sp>
        <p:nvSpPr>
          <p:cNvPr id="13" name="Text Placeholder 26"/>
          <p:cNvSpPr>
            <a:spLocks noGrp="1"/>
          </p:cNvSpPr>
          <p:nvPr>
            <p:ph type="body" sz="quarter" idx="20" hasCustomPrompt="1"/>
          </p:nvPr>
        </p:nvSpPr>
        <p:spPr>
          <a:xfrm>
            <a:off x="4473877" y="4667586"/>
            <a:ext cx="3270576" cy="720818"/>
          </a:xfrm>
        </p:spPr>
        <p:txBody>
          <a:bodyPr>
            <a:normAutofit/>
          </a:bodyPr>
          <a:lstStyle>
            <a:lvl1pPr marL="0" indent="0">
              <a:buNone/>
              <a:defRPr sz="1600" b="0">
                <a:latin typeface="+mn-lt"/>
                <a:cs typeface="Segoe UI" panose="020B0502040204020203" pitchFamily="34" charset="0"/>
              </a:defRPr>
            </a:lvl1pPr>
            <a:lvl2pPr marL="457200" indent="0">
              <a:buNone/>
              <a:defRPr sz="2400"/>
            </a:lvl2pPr>
            <a:lvl3pPr marL="914400" indent="0">
              <a:buNone/>
              <a:defRPr/>
            </a:lvl3pPr>
            <a:lvl4pPr marL="1371600" indent="0">
              <a:buNone/>
              <a:defRPr/>
            </a:lvl4pPr>
            <a:lvl5pPr marL="1828800" indent="0">
              <a:buNone/>
              <a:defRPr/>
            </a:lvl5pPr>
          </a:lstStyle>
          <a:p>
            <a:pPr lvl="0"/>
            <a:r>
              <a:rPr lang="en-US" sz="2000" baseline="0"/>
              <a:t>A little bit about this titled section.</a:t>
            </a:r>
            <a:endParaRPr lang="en-US"/>
          </a:p>
        </p:txBody>
      </p:sp>
      <p:sp>
        <p:nvSpPr>
          <p:cNvPr id="14" name="Text Placeholder 26"/>
          <p:cNvSpPr>
            <a:spLocks noGrp="1"/>
          </p:cNvSpPr>
          <p:nvPr>
            <p:ph type="body" sz="quarter" idx="21" hasCustomPrompt="1"/>
          </p:nvPr>
        </p:nvSpPr>
        <p:spPr>
          <a:xfrm>
            <a:off x="8305898" y="4667586"/>
            <a:ext cx="3270576" cy="720818"/>
          </a:xfrm>
        </p:spPr>
        <p:txBody>
          <a:bodyPr>
            <a:normAutofit/>
          </a:bodyPr>
          <a:lstStyle>
            <a:lvl1pPr marL="0" indent="0">
              <a:buNone/>
              <a:defRPr sz="1600" b="0">
                <a:latin typeface="+mn-lt"/>
                <a:cs typeface="Segoe UI" panose="020B0502040204020203" pitchFamily="34" charset="0"/>
              </a:defRPr>
            </a:lvl1pPr>
            <a:lvl2pPr marL="457200" indent="0">
              <a:buNone/>
              <a:defRPr sz="2400"/>
            </a:lvl2pPr>
            <a:lvl3pPr marL="914400" indent="0">
              <a:buNone/>
              <a:defRPr/>
            </a:lvl3pPr>
            <a:lvl4pPr marL="1371600" indent="0">
              <a:buNone/>
              <a:defRPr/>
            </a:lvl4pPr>
            <a:lvl5pPr marL="1828800" indent="0">
              <a:buNone/>
              <a:defRPr/>
            </a:lvl5pPr>
          </a:lstStyle>
          <a:p>
            <a:pPr lvl="0"/>
            <a:r>
              <a:rPr lang="en-US" sz="2000" baseline="0"/>
              <a:t>A little bit about this titled section.</a:t>
            </a:r>
            <a:endParaRPr lang="en-US"/>
          </a:p>
        </p:txBody>
      </p:sp>
      <p:sp>
        <p:nvSpPr>
          <p:cNvPr id="15" name="Text Placeholder 10"/>
          <p:cNvSpPr>
            <a:spLocks noGrp="1"/>
          </p:cNvSpPr>
          <p:nvPr>
            <p:ph type="body" sz="quarter" idx="22" hasCustomPrompt="1"/>
          </p:nvPr>
        </p:nvSpPr>
        <p:spPr>
          <a:xfrm>
            <a:off x="612742" y="4000151"/>
            <a:ext cx="3273552" cy="400110"/>
          </a:xfrm>
          <a:solidFill>
            <a:schemeClr val="accent3"/>
          </a:solidFill>
        </p:spPr>
        <p:txBody>
          <a:bodyPr>
            <a:noAutofit/>
          </a:bodyPr>
          <a:lstStyle>
            <a:lvl1pPr marL="0" indent="0">
              <a:buNone/>
              <a:defRPr sz="2400" cap="none" baseline="0">
                <a:solidFill>
                  <a:schemeClr val="bg1"/>
                </a:solidFill>
                <a:latin typeface="+mj-lt"/>
                <a:cs typeface="Segoe UI" panose="020B0502040204020203" pitchFamily="34" charset="0"/>
              </a:defRPr>
            </a:lvl1pPr>
          </a:lstStyle>
          <a:p>
            <a:r>
              <a:rPr lang="en-US"/>
              <a:t>Title</a:t>
            </a:r>
          </a:p>
        </p:txBody>
      </p:sp>
      <p:sp>
        <p:nvSpPr>
          <p:cNvPr id="16" name="Text Placeholder 10"/>
          <p:cNvSpPr>
            <a:spLocks noGrp="1"/>
          </p:cNvSpPr>
          <p:nvPr>
            <p:ph type="body" sz="quarter" idx="23" hasCustomPrompt="1"/>
          </p:nvPr>
        </p:nvSpPr>
        <p:spPr>
          <a:xfrm>
            <a:off x="4468026" y="4015541"/>
            <a:ext cx="3273552" cy="400110"/>
          </a:xfrm>
          <a:solidFill>
            <a:schemeClr val="accent3"/>
          </a:solidFill>
        </p:spPr>
        <p:txBody>
          <a:bodyPr>
            <a:noAutofit/>
          </a:bodyPr>
          <a:lstStyle>
            <a:lvl1pPr marL="0" indent="0">
              <a:buNone/>
              <a:defRPr sz="2400" cap="none" baseline="0">
                <a:solidFill>
                  <a:schemeClr val="bg1"/>
                </a:solidFill>
                <a:latin typeface="+mj-lt"/>
                <a:cs typeface="Segoe UI" panose="020B0502040204020203" pitchFamily="34" charset="0"/>
              </a:defRPr>
            </a:lvl1pPr>
          </a:lstStyle>
          <a:p>
            <a:r>
              <a:rPr lang="en-US"/>
              <a:t>Title</a:t>
            </a:r>
          </a:p>
        </p:txBody>
      </p:sp>
      <p:sp>
        <p:nvSpPr>
          <p:cNvPr id="17" name="Text Placeholder 10"/>
          <p:cNvSpPr>
            <a:spLocks noGrp="1"/>
          </p:cNvSpPr>
          <p:nvPr>
            <p:ph type="body" sz="quarter" idx="24" hasCustomPrompt="1"/>
          </p:nvPr>
        </p:nvSpPr>
        <p:spPr>
          <a:xfrm>
            <a:off x="8305898" y="4037464"/>
            <a:ext cx="3273552" cy="400110"/>
          </a:xfrm>
          <a:solidFill>
            <a:schemeClr val="accent3"/>
          </a:solidFill>
        </p:spPr>
        <p:txBody>
          <a:bodyPr>
            <a:noAutofit/>
          </a:bodyPr>
          <a:lstStyle>
            <a:lvl1pPr marL="0" indent="0">
              <a:buNone/>
              <a:defRPr sz="2400" cap="none" baseline="0">
                <a:solidFill>
                  <a:schemeClr val="bg1"/>
                </a:solidFill>
                <a:latin typeface="+mj-lt"/>
                <a:cs typeface="Segoe UI" panose="020B0502040204020203" pitchFamily="34" charset="0"/>
              </a:defRPr>
            </a:lvl1pPr>
          </a:lstStyle>
          <a:p>
            <a:r>
              <a:rPr lang="en-US"/>
              <a:t>Title</a:t>
            </a:r>
          </a:p>
        </p:txBody>
      </p:sp>
      <p:sp>
        <p:nvSpPr>
          <p:cNvPr id="20" name="Picture Placeholder 19"/>
          <p:cNvSpPr>
            <a:spLocks noGrp="1"/>
          </p:cNvSpPr>
          <p:nvPr>
            <p:ph type="pic" sz="quarter" idx="25"/>
          </p:nvPr>
        </p:nvSpPr>
        <p:spPr>
          <a:xfrm>
            <a:off x="612549" y="2181232"/>
            <a:ext cx="3273552" cy="1856232"/>
          </a:xfrm>
        </p:spPr>
        <p:txBody>
          <a:bodyPr>
            <a:normAutofit/>
          </a:bodyPr>
          <a:lstStyle>
            <a:lvl1pPr>
              <a:defRPr sz="1800" b="0">
                <a:latin typeface="+mn-lt"/>
              </a:defRPr>
            </a:lvl1pPr>
          </a:lstStyle>
          <a:p>
            <a:r>
              <a:rPr lang="en-US"/>
              <a:t>Click icon to add picture</a:t>
            </a:r>
          </a:p>
        </p:txBody>
      </p:sp>
      <p:sp>
        <p:nvSpPr>
          <p:cNvPr id="21" name="Picture Placeholder 19"/>
          <p:cNvSpPr>
            <a:spLocks noGrp="1"/>
          </p:cNvSpPr>
          <p:nvPr>
            <p:ph type="pic" sz="quarter" idx="26"/>
          </p:nvPr>
        </p:nvSpPr>
        <p:spPr>
          <a:xfrm>
            <a:off x="4468026" y="2181232"/>
            <a:ext cx="3273552" cy="1856232"/>
          </a:xfrm>
        </p:spPr>
        <p:txBody>
          <a:bodyPr>
            <a:normAutofit/>
          </a:bodyPr>
          <a:lstStyle>
            <a:lvl1pPr>
              <a:defRPr sz="1800" b="0">
                <a:latin typeface="+mn-lt"/>
              </a:defRPr>
            </a:lvl1pPr>
          </a:lstStyle>
          <a:p>
            <a:r>
              <a:rPr lang="en-US"/>
              <a:t>Click icon to add picture</a:t>
            </a:r>
          </a:p>
        </p:txBody>
      </p:sp>
      <p:sp>
        <p:nvSpPr>
          <p:cNvPr id="22" name="Picture Placeholder 19"/>
          <p:cNvSpPr>
            <a:spLocks noGrp="1"/>
          </p:cNvSpPr>
          <p:nvPr>
            <p:ph type="pic" sz="quarter" idx="27"/>
          </p:nvPr>
        </p:nvSpPr>
        <p:spPr>
          <a:xfrm>
            <a:off x="8302922" y="2181232"/>
            <a:ext cx="3273552" cy="1856232"/>
          </a:xfrm>
        </p:spPr>
        <p:txBody>
          <a:bodyPr>
            <a:normAutofit/>
          </a:bodyPr>
          <a:lstStyle>
            <a:lvl1pPr>
              <a:defRPr sz="1800" b="0">
                <a:latin typeface="+mn-lt"/>
              </a:defRPr>
            </a:lvl1pPr>
          </a:lstStyle>
          <a:p>
            <a:r>
              <a:rPr lang="en-US"/>
              <a:t>Click icon to add picture</a:t>
            </a:r>
          </a:p>
        </p:txBody>
      </p:sp>
      <p:pic>
        <p:nvPicPr>
          <p:cNvPr id="19" name="Picture 18">
            <a:extLst>
              <a:ext uri="{FF2B5EF4-FFF2-40B4-BE49-F238E27FC236}">
                <a16:creationId xmlns:a16="http://schemas.microsoft.com/office/drawing/2014/main" id="{09CE4542-3ABD-40D5-A8BA-B2E1AF2704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50392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cs typeface="Segoe UI Semibold" panose="020B0702040204020203" pitchFamily="34" charset="0"/>
              </a:defRPr>
            </a:lvl1pPr>
          </a:lstStyle>
          <a:p>
            <a:r>
              <a:rPr lang="en-US"/>
              <a:t>Click to edit title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sp>
        <p:nvSpPr>
          <p:cNvPr id="9" name="Text Placeholder 26"/>
          <p:cNvSpPr>
            <a:spLocks noGrp="1"/>
          </p:cNvSpPr>
          <p:nvPr>
            <p:ph type="body" sz="quarter" idx="17" hasCustomPrompt="1"/>
          </p:nvPr>
        </p:nvSpPr>
        <p:spPr>
          <a:xfrm>
            <a:off x="612548" y="5001584"/>
            <a:ext cx="5349240" cy="720818"/>
          </a:xfrm>
        </p:spPr>
        <p:txBody>
          <a:bodyPr>
            <a:normAutofit/>
          </a:bodyPr>
          <a:lstStyle>
            <a:lvl1pPr marL="0" indent="0">
              <a:buNone/>
              <a:defRPr sz="1600" b="0">
                <a:latin typeface="+mn-lt"/>
                <a:cs typeface="Segoe UI" panose="020B0502040204020203" pitchFamily="34" charset="0"/>
              </a:defRPr>
            </a:lvl1pPr>
            <a:lvl2pPr marL="457200" indent="0">
              <a:buNone/>
              <a:defRPr sz="2400"/>
            </a:lvl2pPr>
            <a:lvl3pPr marL="914400" indent="0">
              <a:buNone/>
              <a:defRPr/>
            </a:lvl3pPr>
            <a:lvl4pPr marL="1371600" indent="0">
              <a:buNone/>
              <a:defRPr/>
            </a:lvl4pPr>
            <a:lvl5pPr marL="1828800" indent="0">
              <a:buNone/>
              <a:defRPr/>
            </a:lvl5pPr>
          </a:lstStyle>
          <a:p>
            <a:pPr lvl="0"/>
            <a:r>
              <a:rPr lang="en-US" sz="2000" baseline="0"/>
              <a:t>A little bit about this titled section.</a:t>
            </a:r>
            <a:endParaRPr lang="en-US"/>
          </a:p>
        </p:txBody>
      </p:sp>
      <p:sp>
        <p:nvSpPr>
          <p:cNvPr id="11" name="Text Placeholder 26"/>
          <p:cNvSpPr>
            <a:spLocks noGrp="1"/>
          </p:cNvSpPr>
          <p:nvPr>
            <p:ph type="body" sz="quarter" idx="19" hasCustomPrompt="1"/>
          </p:nvPr>
        </p:nvSpPr>
        <p:spPr>
          <a:xfrm>
            <a:off x="6212228" y="5001584"/>
            <a:ext cx="5349240" cy="720818"/>
          </a:xfrm>
        </p:spPr>
        <p:txBody>
          <a:bodyPr>
            <a:normAutofit/>
          </a:bodyPr>
          <a:lstStyle>
            <a:lvl1pPr marL="0" indent="0">
              <a:buNone/>
              <a:defRPr sz="1800" b="0">
                <a:latin typeface="+mn-lt"/>
                <a:cs typeface="Segoe UI" panose="020B0502040204020203" pitchFamily="34" charset="0"/>
              </a:defRPr>
            </a:lvl1pPr>
            <a:lvl2pPr marL="457200" indent="0">
              <a:buNone/>
              <a:defRPr sz="2400"/>
            </a:lvl2pPr>
            <a:lvl3pPr marL="914400" indent="0">
              <a:buNone/>
              <a:defRPr/>
            </a:lvl3pPr>
            <a:lvl4pPr marL="1371600" indent="0">
              <a:buNone/>
              <a:defRPr/>
            </a:lvl4pPr>
            <a:lvl5pPr marL="1828800" indent="0">
              <a:buNone/>
              <a:defRPr/>
            </a:lvl5pPr>
          </a:lstStyle>
          <a:p>
            <a:pPr lvl="0"/>
            <a:r>
              <a:rPr lang="en-US" sz="2000" baseline="0"/>
              <a:t>A little bit about this titled section.</a:t>
            </a:r>
            <a:endParaRPr lang="en-US"/>
          </a:p>
        </p:txBody>
      </p:sp>
      <p:sp>
        <p:nvSpPr>
          <p:cNvPr id="12" name="Text Placeholder 10"/>
          <p:cNvSpPr>
            <a:spLocks noGrp="1"/>
          </p:cNvSpPr>
          <p:nvPr>
            <p:ph type="body" sz="quarter" idx="22" hasCustomPrompt="1"/>
          </p:nvPr>
        </p:nvSpPr>
        <p:spPr>
          <a:xfrm>
            <a:off x="612549" y="4434568"/>
            <a:ext cx="5349240" cy="400110"/>
          </a:xfrm>
          <a:solidFill>
            <a:schemeClr val="accent3"/>
          </a:solidFill>
        </p:spPr>
        <p:txBody>
          <a:bodyPr>
            <a:noAutofit/>
          </a:bodyPr>
          <a:lstStyle>
            <a:lvl1pPr marL="0" indent="0">
              <a:buNone/>
              <a:defRPr sz="2400" cap="none" baseline="0">
                <a:solidFill>
                  <a:schemeClr val="bg1"/>
                </a:solidFill>
                <a:latin typeface="+mj-lt"/>
                <a:cs typeface="Segoe UI" panose="020B0502040204020203" pitchFamily="34" charset="0"/>
              </a:defRPr>
            </a:lvl1pPr>
          </a:lstStyle>
          <a:p>
            <a:r>
              <a:rPr lang="en-US" cap="none" baseline="0"/>
              <a:t>Title</a:t>
            </a:r>
            <a:endParaRPr lang="en-US"/>
          </a:p>
        </p:txBody>
      </p:sp>
      <p:sp>
        <p:nvSpPr>
          <p:cNvPr id="13" name="Text Placeholder 10"/>
          <p:cNvSpPr>
            <a:spLocks noGrp="1"/>
          </p:cNvSpPr>
          <p:nvPr>
            <p:ph type="body" sz="quarter" idx="23" hasCustomPrompt="1"/>
          </p:nvPr>
        </p:nvSpPr>
        <p:spPr>
          <a:xfrm>
            <a:off x="6212229" y="4434568"/>
            <a:ext cx="5349240" cy="400110"/>
          </a:xfrm>
          <a:solidFill>
            <a:schemeClr val="accent3"/>
          </a:solidFill>
        </p:spPr>
        <p:txBody>
          <a:bodyPr>
            <a:noAutofit/>
          </a:bodyPr>
          <a:lstStyle>
            <a:lvl1pPr marL="0" indent="0">
              <a:buNone/>
              <a:defRPr sz="2400" cap="none" baseline="0">
                <a:solidFill>
                  <a:schemeClr val="bg1"/>
                </a:solidFill>
                <a:latin typeface="+mj-lt"/>
                <a:cs typeface="Segoe UI" panose="020B0502040204020203" pitchFamily="34" charset="0"/>
              </a:defRPr>
            </a:lvl1pPr>
          </a:lstStyle>
          <a:p>
            <a:r>
              <a:rPr lang="en-US"/>
              <a:t>Title</a:t>
            </a:r>
          </a:p>
        </p:txBody>
      </p:sp>
      <p:sp>
        <p:nvSpPr>
          <p:cNvPr id="4" name="Picture Placeholder 3"/>
          <p:cNvSpPr>
            <a:spLocks noGrp="1"/>
          </p:cNvSpPr>
          <p:nvPr>
            <p:ph type="pic" sz="quarter" idx="24"/>
          </p:nvPr>
        </p:nvSpPr>
        <p:spPr>
          <a:xfrm>
            <a:off x="612550" y="1576851"/>
            <a:ext cx="5349240" cy="2880360"/>
          </a:xfrm>
        </p:spPr>
        <p:txBody>
          <a:bodyPr>
            <a:normAutofit/>
          </a:bodyPr>
          <a:lstStyle>
            <a:lvl1pPr>
              <a:defRPr sz="2000" b="0">
                <a:latin typeface="+mn-lt"/>
              </a:defRPr>
            </a:lvl1pPr>
          </a:lstStyle>
          <a:p>
            <a:r>
              <a:rPr lang="en-US"/>
              <a:t>Click icon to add picture</a:t>
            </a:r>
          </a:p>
        </p:txBody>
      </p:sp>
      <p:sp>
        <p:nvSpPr>
          <p:cNvPr id="15" name="Picture Placeholder 3"/>
          <p:cNvSpPr>
            <a:spLocks noGrp="1"/>
          </p:cNvSpPr>
          <p:nvPr>
            <p:ph type="pic" sz="quarter" idx="25"/>
          </p:nvPr>
        </p:nvSpPr>
        <p:spPr>
          <a:xfrm>
            <a:off x="6217920" y="1576851"/>
            <a:ext cx="5349240" cy="2880360"/>
          </a:xfrm>
        </p:spPr>
        <p:txBody>
          <a:bodyPr>
            <a:normAutofit/>
          </a:bodyPr>
          <a:lstStyle>
            <a:lvl1pPr>
              <a:defRPr sz="2000" b="0">
                <a:latin typeface="+mn-lt"/>
              </a:defRPr>
            </a:lvl1pPr>
          </a:lstStyle>
          <a:p>
            <a:r>
              <a:rPr lang="en-US"/>
              <a:t>Click icon to add picture</a:t>
            </a:r>
          </a:p>
        </p:txBody>
      </p:sp>
      <p:pic>
        <p:nvPicPr>
          <p:cNvPr id="16" name="Picture 15">
            <a:extLst>
              <a:ext uri="{FF2B5EF4-FFF2-40B4-BE49-F238E27FC236}">
                <a16:creationId xmlns:a16="http://schemas.microsoft.com/office/drawing/2014/main" id="{2318F2C6-4F3F-4EF8-9A77-05E115C941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30437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Untitle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0257413-515B-44CE-8D9D-EA0C5C11E5C6}" type="slidenum">
              <a:rPr lang="en-US" smtClean="0"/>
              <a:t>‹#›</a:t>
            </a:fld>
            <a:endParaRPr lang="en-US"/>
          </a:p>
        </p:txBody>
      </p:sp>
      <p:pic>
        <p:nvPicPr>
          <p:cNvPr id="5" name="Picture 4">
            <a:extLst>
              <a:ext uri="{FF2B5EF4-FFF2-40B4-BE49-F238E27FC236}">
                <a16:creationId xmlns:a16="http://schemas.microsoft.com/office/drawing/2014/main" id="{E53B9E6D-9AE6-439D-A4EF-560B51D7E1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242138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bed Vide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sp>
        <p:nvSpPr>
          <p:cNvPr id="3" name="Media Placeholder 2"/>
          <p:cNvSpPr>
            <a:spLocks noGrp="1"/>
          </p:cNvSpPr>
          <p:nvPr>
            <p:ph type="media" sz="quarter" idx="13"/>
          </p:nvPr>
        </p:nvSpPr>
        <p:spPr>
          <a:xfrm>
            <a:off x="284463" y="241264"/>
            <a:ext cx="11558016" cy="4956048"/>
          </a:xfrm>
        </p:spPr>
        <p:txBody>
          <a:bodyPr/>
          <a:lstStyle>
            <a:lvl1pPr>
              <a:defRPr>
                <a:latin typeface="+mj-lt"/>
                <a:cs typeface="Segoe UI" panose="020B0502040204020203" pitchFamily="34" charset="0"/>
              </a:defRPr>
            </a:lvl1pPr>
          </a:lstStyle>
          <a:p>
            <a:r>
              <a:rPr lang="en-US"/>
              <a:t>Click icon to add media</a:t>
            </a:r>
          </a:p>
        </p:txBody>
      </p:sp>
      <p:sp>
        <p:nvSpPr>
          <p:cNvPr id="7" name="Text Placeholder 6"/>
          <p:cNvSpPr>
            <a:spLocks noGrp="1"/>
          </p:cNvSpPr>
          <p:nvPr>
            <p:ph type="body" sz="quarter" idx="14" hasCustomPrompt="1"/>
          </p:nvPr>
        </p:nvSpPr>
        <p:spPr>
          <a:xfrm>
            <a:off x="341697" y="5384800"/>
            <a:ext cx="11516928" cy="317500"/>
          </a:xfrm>
        </p:spPr>
        <p:txBody>
          <a:bodyPr/>
          <a:lstStyle>
            <a:lvl5pPr marL="1828800" indent="0" algn="l">
              <a:buNone/>
              <a:defRPr baseline="0">
                <a:latin typeface="+mn-lt"/>
                <a:cs typeface="Segoe UI" panose="020B0502040204020203" pitchFamily="34" charset="0"/>
              </a:defRPr>
            </a:lvl5pPr>
          </a:lstStyle>
          <a:p>
            <a:pPr lvl="4"/>
            <a:r>
              <a:rPr lang="en-US"/>
              <a:t>Placing a video: Click the icon above to “insert video”</a:t>
            </a:r>
          </a:p>
        </p:txBody>
      </p:sp>
      <p:pic>
        <p:nvPicPr>
          <p:cNvPr id="8" name="Picture 7">
            <a:extLst>
              <a:ext uri="{FF2B5EF4-FFF2-40B4-BE49-F238E27FC236}">
                <a16:creationId xmlns:a16="http://schemas.microsoft.com/office/drawing/2014/main" id="{D8D7FE14-B241-4781-868A-801C6D26C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176923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8564" y="0"/>
            <a:ext cx="517462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3594" y="457200"/>
            <a:ext cx="3932237" cy="1600200"/>
          </a:xfrm>
        </p:spPr>
        <p:txBody>
          <a:bodyPr anchor="b"/>
          <a:lstStyle>
            <a:lvl1pPr>
              <a:defRPr sz="3200" b="1">
                <a:solidFill>
                  <a:schemeClr val="bg1"/>
                </a:solidFill>
                <a:latin typeface="+mj-lt"/>
                <a:cs typeface="Segoe UI Semibold" panose="020B0702040204020203" pitchFamily="34" charset="0"/>
              </a:defRPr>
            </a:lvl1pPr>
          </a:lstStyle>
          <a:p>
            <a:r>
              <a:rPr lang="en-US"/>
              <a:t>Click to edit title</a:t>
            </a:r>
          </a:p>
        </p:txBody>
      </p:sp>
      <p:sp>
        <p:nvSpPr>
          <p:cNvPr id="3" name="Content Placeholder 2"/>
          <p:cNvSpPr>
            <a:spLocks noGrp="1"/>
          </p:cNvSpPr>
          <p:nvPr>
            <p:ph idx="1"/>
          </p:nvPr>
        </p:nvSpPr>
        <p:spPr>
          <a:xfrm>
            <a:off x="5183188" y="987425"/>
            <a:ext cx="6172200" cy="4873625"/>
          </a:xfrm>
        </p:spPr>
        <p:txBody>
          <a:bodyPr/>
          <a:lstStyle>
            <a:lvl1pPr>
              <a:defRPr sz="3200">
                <a:latin typeface="+mn-lt"/>
                <a:cs typeface="Segoe UI" panose="020B0502040204020203" pitchFamily="34" charset="0"/>
              </a:defRPr>
            </a:lvl1pPr>
            <a:lvl2pPr>
              <a:defRPr sz="2800">
                <a:latin typeface="+mn-lt"/>
                <a:cs typeface="Segoe UI" panose="020B0502040204020203" pitchFamily="34" charset="0"/>
              </a:defRPr>
            </a:lvl2pPr>
            <a:lvl3pPr>
              <a:defRPr sz="2400">
                <a:latin typeface="+mn-lt"/>
                <a:cs typeface="Segoe UI" panose="020B0502040204020203" pitchFamily="34" charset="0"/>
              </a:defRPr>
            </a:lvl3pPr>
            <a:lvl4pPr>
              <a:defRPr sz="2000">
                <a:latin typeface="+mn-lt"/>
                <a:cs typeface="Segoe UI" panose="020B0502040204020203" pitchFamily="34" charset="0"/>
              </a:defRPr>
            </a:lvl4pPr>
            <a:lvl5pPr>
              <a:defRPr sz="2000">
                <a:latin typeface="+mn-lt"/>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3594" y="2057400"/>
            <a:ext cx="3932237" cy="3811588"/>
          </a:xfrm>
        </p:spPr>
        <p:txBody>
          <a:bodyPr/>
          <a:lstStyle>
            <a:lvl1pPr marL="0" indent="0">
              <a:buNone/>
              <a:defRPr sz="1600">
                <a:solidFill>
                  <a:schemeClr val="bg1"/>
                </a:solidFill>
                <a:latin typeface="+mn-lt"/>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pic>
        <p:nvPicPr>
          <p:cNvPr id="9" name="Picture 8">
            <a:extLst>
              <a:ext uri="{FF2B5EF4-FFF2-40B4-BE49-F238E27FC236}">
                <a16:creationId xmlns:a16="http://schemas.microsoft.com/office/drawing/2014/main" id="{10427BFB-8F0D-4A96-BBFC-5FA6D1B931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80" y="5856752"/>
            <a:ext cx="894433" cy="846427"/>
          </a:xfrm>
          <a:prstGeom prst="rect">
            <a:avLst/>
          </a:prstGeom>
        </p:spPr>
      </p:pic>
      <p:sp>
        <p:nvSpPr>
          <p:cNvPr id="6" name="Rectangle 5">
            <a:extLst>
              <a:ext uri="{FF2B5EF4-FFF2-40B4-BE49-F238E27FC236}">
                <a16:creationId xmlns:a16="http://schemas.microsoft.com/office/drawing/2014/main" id="{6B7C0804-2A7C-2480-9698-1D9AE196C8DC}"/>
              </a:ext>
            </a:extLst>
          </p:cNvPr>
          <p:cNvSpPr/>
          <p:nvPr userDrawn="1"/>
        </p:nvSpPr>
        <p:spPr>
          <a:xfrm>
            <a:off x="4961642" y="0"/>
            <a:ext cx="22565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082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p:cNvSpPr/>
          <p:nvPr userDrawn="1"/>
        </p:nvSpPr>
        <p:spPr>
          <a:xfrm>
            <a:off x="8564" y="0"/>
            <a:ext cx="517462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mn-lt"/>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sp>
        <p:nvSpPr>
          <p:cNvPr id="11" name="Title 1"/>
          <p:cNvSpPr>
            <a:spLocks noGrp="1"/>
          </p:cNvSpPr>
          <p:nvPr>
            <p:ph type="title" hasCustomPrompt="1"/>
          </p:nvPr>
        </p:nvSpPr>
        <p:spPr>
          <a:xfrm>
            <a:off x="613594" y="457200"/>
            <a:ext cx="3932237" cy="1600200"/>
          </a:xfrm>
        </p:spPr>
        <p:txBody>
          <a:bodyPr anchor="b"/>
          <a:lstStyle>
            <a:lvl1pPr>
              <a:defRPr sz="3200">
                <a:solidFill>
                  <a:schemeClr val="bg1"/>
                </a:solidFill>
                <a:latin typeface="Segoe UI Semibold" panose="020B0702040204020203" pitchFamily="34" charset="0"/>
                <a:cs typeface="Segoe UI Semibold" panose="020B0702040204020203" pitchFamily="34" charset="0"/>
              </a:defRPr>
            </a:lvl1pPr>
          </a:lstStyle>
          <a:p>
            <a:r>
              <a:rPr lang="en-US"/>
              <a:t>Click to edit title</a:t>
            </a:r>
          </a:p>
        </p:txBody>
      </p:sp>
      <p:sp>
        <p:nvSpPr>
          <p:cNvPr id="12" name="Text Placeholder 3"/>
          <p:cNvSpPr>
            <a:spLocks noGrp="1"/>
          </p:cNvSpPr>
          <p:nvPr>
            <p:ph type="body" sz="half" idx="2"/>
          </p:nvPr>
        </p:nvSpPr>
        <p:spPr>
          <a:xfrm>
            <a:off x="613594" y="2057400"/>
            <a:ext cx="3932237" cy="3811588"/>
          </a:xfrm>
        </p:spPr>
        <p:txBody>
          <a:bodyPr/>
          <a:lstStyle>
            <a:lvl1pPr marL="0" indent="0">
              <a:buNone/>
              <a:defRPr sz="1600">
                <a:solidFill>
                  <a:schemeClr val="bg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81239A59-BC9F-4E6C-855A-82214A09FA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80" y="5856752"/>
            <a:ext cx="894433" cy="846427"/>
          </a:xfrm>
          <a:prstGeom prst="rect">
            <a:avLst/>
          </a:prstGeom>
        </p:spPr>
      </p:pic>
      <p:sp>
        <p:nvSpPr>
          <p:cNvPr id="2" name="Rectangle 1">
            <a:extLst>
              <a:ext uri="{FF2B5EF4-FFF2-40B4-BE49-F238E27FC236}">
                <a16:creationId xmlns:a16="http://schemas.microsoft.com/office/drawing/2014/main" id="{4A8F48FC-38DE-0952-BCD7-8B9A89D7C10F}"/>
              </a:ext>
            </a:extLst>
          </p:cNvPr>
          <p:cNvSpPr/>
          <p:nvPr userDrawn="1"/>
        </p:nvSpPr>
        <p:spPr>
          <a:xfrm>
            <a:off x="4961640" y="0"/>
            <a:ext cx="22565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39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 Contact Inf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39C2C-CFE6-96D8-39FC-4D2BED85282F}"/>
              </a:ext>
            </a:extLst>
          </p:cNvPr>
          <p:cNvPicPr>
            <a:picLocks noChangeAspect="1"/>
          </p:cNvPicPr>
          <p:nvPr userDrawn="1"/>
        </p:nvPicPr>
        <p:blipFill>
          <a:blip r:embed="rId2">
            <a:extLst>
              <a:ext uri="{28A0092B-C50C-407E-A947-70E740481C1C}">
                <a14:useLocalDpi xmlns:a14="http://schemas.microsoft.com/office/drawing/2010/main" val="0"/>
              </a:ext>
            </a:extLst>
          </a:blip>
          <a:srcRect l="5757" r="5757"/>
          <a:stretch/>
        </p:blipFill>
        <p:spPr>
          <a:xfrm>
            <a:off x="0" y="-1"/>
            <a:ext cx="12192000" cy="6858001"/>
          </a:xfrm>
          <a:prstGeom prst="rect">
            <a:avLst/>
          </a:prstGeom>
        </p:spPr>
      </p:pic>
      <p:sp>
        <p:nvSpPr>
          <p:cNvPr id="30" name="Rectangle 29">
            <a:extLst>
              <a:ext uri="{FF2B5EF4-FFF2-40B4-BE49-F238E27FC236}">
                <a16:creationId xmlns:a16="http://schemas.microsoft.com/office/drawing/2014/main" id="{BBC09C66-65F6-011F-95A7-36E1EC1AB24D}"/>
              </a:ext>
            </a:extLst>
          </p:cNvPr>
          <p:cNvSpPr/>
          <p:nvPr userDrawn="1"/>
        </p:nvSpPr>
        <p:spPr>
          <a:xfrm>
            <a:off x="0" y="1173192"/>
            <a:ext cx="12192000" cy="3830129"/>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89CE36-FABC-CF2F-4C65-EFDADCB2780F}"/>
              </a:ext>
            </a:extLst>
          </p:cNvPr>
          <p:cNvSpPr/>
          <p:nvPr userDrawn="1"/>
        </p:nvSpPr>
        <p:spPr>
          <a:xfrm>
            <a:off x="-5824" y="0"/>
            <a:ext cx="12192000" cy="6858001"/>
          </a:xfrm>
          <a:prstGeom prst="rect">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B0831E-A801-FF21-0513-332B3D50D5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549" y="1574493"/>
            <a:ext cx="3301042" cy="3123869"/>
          </a:xfrm>
          <a:prstGeom prst="rect">
            <a:avLst/>
          </a:prstGeom>
        </p:spPr>
      </p:pic>
      <p:pic>
        <p:nvPicPr>
          <p:cNvPr id="21" name="Picture 20" descr="Icon&#10;&#10;Description automatically generated">
            <a:extLst>
              <a:ext uri="{FF2B5EF4-FFF2-40B4-BE49-F238E27FC236}">
                <a16:creationId xmlns:a16="http://schemas.microsoft.com/office/drawing/2014/main" id="{948DDA5C-4C1E-6B19-7F7B-169AC26AA8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7973" y="5862496"/>
            <a:ext cx="502920" cy="502920"/>
          </a:xfrm>
          <a:prstGeom prst="rect">
            <a:avLst/>
          </a:prstGeom>
        </p:spPr>
      </p:pic>
      <p:pic>
        <p:nvPicPr>
          <p:cNvPr id="23" name="Picture 22" descr="Icon&#10;&#10;Description automatically generated">
            <a:extLst>
              <a:ext uri="{FF2B5EF4-FFF2-40B4-BE49-F238E27FC236}">
                <a16:creationId xmlns:a16="http://schemas.microsoft.com/office/drawing/2014/main" id="{830B126E-B784-94A8-ADB7-09CB44F8FF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61" y="5846023"/>
            <a:ext cx="502920" cy="502920"/>
          </a:xfrm>
          <a:prstGeom prst="rect">
            <a:avLst/>
          </a:prstGeom>
        </p:spPr>
      </p:pic>
      <p:pic>
        <p:nvPicPr>
          <p:cNvPr id="25" name="Picture 24" descr="Icon&#10;&#10;Description automatically generated">
            <a:extLst>
              <a:ext uri="{FF2B5EF4-FFF2-40B4-BE49-F238E27FC236}">
                <a16:creationId xmlns:a16="http://schemas.microsoft.com/office/drawing/2014/main" id="{2B5C3365-C6EB-E3C7-3A45-B7BEC003E82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24017" y="5896521"/>
            <a:ext cx="502920" cy="502920"/>
          </a:xfrm>
          <a:prstGeom prst="rect">
            <a:avLst/>
          </a:prstGeom>
        </p:spPr>
      </p:pic>
      <p:sp>
        <p:nvSpPr>
          <p:cNvPr id="26" name="TextBox 25">
            <a:extLst>
              <a:ext uri="{FF2B5EF4-FFF2-40B4-BE49-F238E27FC236}">
                <a16:creationId xmlns:a16="http://schemas.microsoft.com/office/drawing/2014/main" id="{CA9E0E4E-F8F8-02D8-C2B2-6DAABC7CC8A1}"/>
              </a:ext>
            </a:extLst>
          </p:cNvPr>
          <p:cNvSpPr txBox="1"/>
          <p:nvPr userDrawn="1"/>
        </p:nvSpPr>
        <p:spPr>
          <a:xfrm>
            <a:off x="1149071" y="5950447"/>
            <a:ext cx="1918776" cy="307777"/>
          </a:xfrm>
          <a:prstGeom prst="rect">
            <a:avLst/>
          </a:prstGeom>
          <a:noFill/>
        </p:spPr>
        <p:txBody>
          <a:bodyPr wrap="square" rtlCol="0">
            <a:spAutoFit/>
          </a:bodyPr>
          <a:lstStyle/>
          <a:p>
            <a:r>
              <a:rPr lang="en-US" sz="1400">
                <a:solidFill>
                  <a:schemeClr val="bg1"/>
                </a:solidFill>
              </a:rPr>
              <a:t>Oregon.gov/owrd</a:t>
            </a:r>
          </a:p>
        </p:txBody>
      </p:sp>
      <p:sp>
        <p:nvSpPr>
          <p:cNvPr id="27" name="TextBox 26">
            <a:extLst>
              <a:ext uri="{FF2B5EF4-FFF2-40B4-BE49-F238E27FC236}">
                <a16:creationId xmlns:a16="http://schemas.microsoft.com/office/drawing/2014/main" id="{C93CFA70-9661-3ACC-ACAE-87A7DB19E16C}"/>
              </a:ext>
            </a:extLst>
          </p:cNvPr>
          <p:cNvSpPr txBox="1"/>
          <p:nvPr userDrawn="1"/>
        </p:nvSpPr>
        <p:spPr>
          <a:xfrm>
            <a:off x="4714645" y="6000945"/>
            <a:ext cx="2061737" cy="338554"/>
          </a:xfrm>
          <a:prstGeom prst="rect">
            <a:avLst/>
          </a:prstGeom>
          <a:noFill/>
        </p:spPr>
        <p:txBody>
          <a:bodyPr wrap="square" rtlCol="0">
            <a:spAutoFit/>
          </a:bodyPr>
          <a:lstStyle/>
          <a:p>
            <a:r>
              <a:rPr lang="en-US" sz="1600">
                <a:solidFill>
                  <a:schemeClr val="bg1"/>
                </a:solidFill>
              </a:rPr>
              <a:t>@OregonGovWRD</a:t>
            </a:r>
          </a:p>
        </p:txBody>
      </p:sp>
      <p:sp>
        <p:nvSpPr>
          <p:cNvPr id="29" name="TextBox 28">
            <a:extLst>
              <a:ext uri="{FF2B5EF4-FFF2-40B4-BE49-F238E27FC236}">
                <a16:creationId xmlns:a16="http://schemas.microsoft.com/office/drawing/2014/main" id="{947B73E0-D2EC-0C1D-8FE8-5CC14EED6AF5}"/>
              </a:ext>
            </a:extLst>
          </p:cNvPr>
          <p:cNvSpPr txBox="1"/>
          <p:nvPr userDrawn="1"/>
        </p:nvSpPr>
        <p:spPr>
          <a:xfrm>
            <a:off x="8350925" y="5950447"/>
            <a:ext cx="3030408" cy="338554"/>
          </a:xfrm>
          <a:prstGeom prst="rect">
            <a:avLst/>
          </a:prstGeom>
          <a:noFill/>
        </p:spPr>
        <p:txBody>
          <a:bodyPr wrap="square" rtlCol="0">
            <a:spAutoFit/>
          </a:bodyPr>
          <a:lstStyle/>
          <a:p>
            <a:r>
              <a:rPr lang="en-US" sz="1600">
                <a:solidFill>
                  <a:schemeClr val="bg1"/>
                </a:solidFill>
              </a:rPr>
              <a:t>Linkedin.com/company/owrd</a:t>
            </a:r>
          </a:p>
        </p:txBody>
      </p:sp>
      <p:sp>
        <p:nvSpPr>
          <p:cNvPr id="2" name="Title 1">
            <a:extLst>
              <a:ext uri="{FF2B5EF4-FFF2-40B4-BE49-F238E27FC236}">
                <a16:creationId xmlns:a16="http://schemas.microsoft.com/office/drawing/2014/main" id="{CC1FB888-201A-A098-4331-A9D7CD00495C}"/>
              </a:ext>
            </a:extLst>
          </p:cNvPr>
          <p:cNvSpPr>
            <a:spLocks noGrp="1"/>
          </p:cNvSpPr>
          <p:nvPr>
            <p:ph type="title"/>
          </p:nvPr>
        </p:nvSpPr>
        <p:spPr>
          <a:xfrm>
            <a:off x="5239036" y="1729824"/>
            <a:ext cx="6340415" cy="1245399"/>
          </a:xfrm>
        </p:spPr>
        <p:txBody>
          <a:bodyPr/>
          <a:lstStyle>
            <a:lvl1pPr>
              <a:defRPr b="1">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26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ast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7E7E5E-AB35-4E2A-9619-4A0132E233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2438" y="1621114"/>
            <a:ext cx="3301042" cy="3123869"/>
          </a:xfrm>
          <a:prstGeom prst="rect">
            <a:avLst/>
          </a:prstGeom>
        </p:spPr>
      </p:pic>
    </p:spTree>
    <p:extLst>
      <p:ext uri="{BB962C8B-B14F-4D97-AF65-F5344CB8AC3E}">
        <p14:creationId xmlns:p14="http://schemas.microsoft.com/office/powerpoint/2010/main" val="4035687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cs typeface="Segoe UI Semibold" panose="020B07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n-lt"/>
                <a:cs typeface="Segoe UI" panose="020B0502040204020203" pitchFamily="34" charset="0"/>
              </a:defRPr>
            </a:lvl1pPr>
            <a:lvl2pPr>
              <a:defRPr>
                <a:latin typeface="+mn-lt"/>
                <a:cs typeface="Segoe UI" panose="020B0502040204020203" pitchFamily="34" charset="0"/>
              </a:defRPr>
            </a:lvl2pPr>
            <a:lvl3pPr>
              <a:defRPr>
                <a:latin typeface="+mn-lt"/>
                <a:cs typeface="Segoe UI" panose="020B0502040204020203" pitchFamily="34" charset="0"/>
              </a:defRPr>
            </a:lvl3pPr>
            <a:lvl4pPr>
              <a:defRPr>
                <a:latin typeface="+mn-lt"/>
                <a:cs typeface="Segoe UI" panose="020B0502040204020203" pitchFamily="34" charset="0"/>
              </a:defRPr>
            </a:lvl4pPr>
            <a:lvl5pPr>
              <a:defRPr>
                <a:latin typeface="+mn-lt"/>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pic>
        <p:nvPicPr>
          <p:cNvPr id="8" name="Picture 7">
            <a:extLst>
              <a:ext uri="{FF2B5EF4-FFF2-40B4-BE49-F238E27FC236}">
                <a16:creationId xmlns:a16="http://schemas.microsoft.com/office/drawing/2014/main" id="{979D11B9-5430-46F4-A765-CEBF5A1273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2440606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mj-lt"/>
                <a:cs typeface="Segoe UI Semibold" panose="020B07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n-lt"/>
                <a:cs typeface="Segoe UI" panose="020B0502040204020203" pitchFamily="34" charset="0"/>
              </a:defRPr>
            </a:lvl1pPr>
            <a:lvl2pPr>
              <a:defRPr>
                <a:latin typeface="+mn-lt"/>
                <a:cs typeface="Segoe UI" panose="020B0502040204020203" pitchFamily="34" charset="0"/>
              </a:defRPr>
            </a:lvl2pPr>
            <a:lvl3pPr>
              <a:defRPr>
                <a:latin typeface="+mn-lt"/>
                <a:cs typeface="Segoe UI" panose="020B0502040204020203" pitchFamily="34" charset="0"/>
              </a:defRPr>
            </a:lvl3pPr>
            <a:lvl4pPr>
              <a:defRPr>
                <a:latin typeface="+mn-lt"/>
                <a:cs typeface="Segoe UI" panose="020B0502040204020203" pitchFamily="34" charset="0"/>
              </a:defRPr>
            </a:lvl4pPr>
            <a:lvl5pPr>
              <a:defRPr>
                <a:latin typeface="+mn-lt"/>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pic>
        <p:nvPicPr>
          <p:cNvPr id="8" name="Picture 7">
            <a:extLst>
              <a:ext uri="{FF2B5EF4-FFF2-40B4-BE49-F238E27FC236}">
                <a16:creationId xmlns:a16="http://schemas.microsoft.com/office/drawing/2014/main" id="{698C726C-39C3-4E01-B2BC-6DD776AC83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30277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a:off x="4312115" y="599248"/>
            <a:ext cx="7875640" cy="4925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697128" y="1227443"/>
            <a:ext cx="6564427" cy="1878158"/>
          </a:xfrm>
        </p:spPr>
        <p:txBody>
          <a:bodyPr anchor="b"/>
          <a:lstStyle>
            <a:lvl1pPr algn="l">
              <a:defRPr sz="6000" b="1">
                <a:solidFill>
                  <a:schemeClr val="bg1"/>
                </a:solidFill>
                <a:latin typeface="+mj-lt"/>
                <a:ea typeface="Segoe UI Black" panose="020B0A02040204020203" pitchFamily="34" charset="0"/>
              </a:defRPr>
            </a:lvl1pPr>
          </a:lstStyle>
          <a:p>
            <a:r>
              <a:rPr lang="en-US"/>
              <a:t>Title</a:t>
            </a:r>
          </a:p>
        </p:txBody>
      </p:sp>
      <p:sp>
        <p:nvSpPr>
          <p:cNvPr id="3" name="Subtitle 2"/>
          <p:cNvSpPr>
            <a:spLocks noGrp="1"/>
          </p:cNvSpPr>
          <p:nvPr>
            <p:ph type="subTitle" idx="1" hasCustomPrompt="1"/>
          </p:nvPr>
        </p:nvSpPr>
        <p:spPr>
          <a:xfrm>
            <a:off x="4697128" y="3514686"/>
            <a:ext cx="6564427" cy="1167005"/>
          </a:xfrm>
        </p:spPr>
        <p:txBody>
          <a:bodyPr/>
          <a:lstStyle>
            <a:lvl1pPr marL="0" indent="0" algn="l">
              <a:buNone/>
              <a:defRPr sz="2400">
                <a:solidFill>
                  <a:schemeClr val="bg1"/>
                </a:solidFill>
                <a:latin typeface="+mj-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6" name="Text Placeholder 15"/>
          <p:cNvSpPr>
            <a:spLocks noGrp="1"/>
          </p:cNvSpPr>
          <p:nvPr>
            <p:ph type="body" sz="quarter" idx="13" hasCustomPrompt="1"/>
          </p:nvPr>
        </p:nvSpPr>
        <p:spPr>
          <a:xfrm>
            <a:off x="4426414" y="5891375"/>
            <a:ext cx="6844305" cy="320468"/>
          </a:xfrm>
        </p:spPr>
        <p:txBody>
          <a:bodyPr/>
          <a:lstStyle>
            <a:lvl5pPr marL="1828800" indent="0" algn="l">
              <a:buNone/>
              <a:defRPr>
                <a:solidFill>
                  <a:schemeClr val="tx1"/>
                </a:solidFill>
                <a:latin typeface="+mn-lt"/>
                <a:cs typeface="Segoe UI" panose="020B0502040204020203" pitchFamily="34" charset="0"/>
              </a:defRPr>
            </a:lvl5pPr>
          </a:lstStyle>
          <a:p>
            <a:pPr lvl="4"/>
            <a:r>
              <a:rPr lang="en-US"/>
              <a:t>Presenter’s Name</a:t>
            </a:r>
          </a:p>
        </p:txBody>
      </p:sp>
      <p:sp>
        <p:nvSpPr>
          <p:cNvPr id="17" name="Text Placeholder 15"/>
          <p:cNvSpPr>
            <a:spLocks noGrp="1"/>
          </p:cNvSpPr>
          <p:nvPr>
            <p:ph type="body" sz="quarter" idx="14" hasCustomPrompt="1"/>
          </p:nvPr>
        </p:nvSpPr>
        <p:spPr>
          <a:xfrm>
            <a:off x="4426413" y="6434303"/>
            <a:ext cx="6844308" cy="320468"/>
          </a:xfrm>
        </p:spPr>
        <p:txBody>
          <a:bodyPr/>
          <a:lstStyle>
            <a:lvl5pPr marL="1828800" indent="0" algn="l">
              <a:buNone/>
              <a:defRPr>
                <a:solidFill>
                  <a:schemeClr val="tx1"/>
                </a:solidFill>
                <a:latin typeface="+mn-lt"/>
                <a:cs typeface="Segoe UI" panose="020B0502040204020203" pitchFamily="34" charset="0"/>
              </a:defRPr>
            </a:lvl5pPr>
          </a:lstStyle>
          <a:p>
            <a:pPr lvl="4"/>
            <a:r>
              <a:rPr lang="en-US"/>
              <a:t>Date of Presentation</a:t>
            </a:r>
          </a:p>
        </p:txBody>
      </p:sp>
      <p:sp>
        <p:nvSpPr>
          <p:cNvPr id="19" name="Picture Placeholder 18"/>
          <p:cNvSpPr>
            <a:spLocks noGrp="1"/>
          </p:cNvSpPr>
          <p:nvPr>
            <p:ph type="pic" sz="quarter" idx="15"/>
          </p:nvPr>
        </p:nvSpPr>
        <p:spPr>
          <a:xfrm>
            <a:off x="20853" y="599246"/>
            <a:ext cx="4316360" cy="4925963"/>
          </a:xfrm>
          <a:ln>
            <a:noFill/>
          </a:ln>
        </p:spPr>
        <p:txBody>
          <a:bodyPr>
            <a:normAutofit/>
          </a:bodyPr>
          <a:lstStyle>
            <a:lvl1pPr>
              <a:defRPr sz="2800">
                <a:latin typeface="+mj-lt"/>
                <a:cs typeface="Segoe UI" panose="020B0502040204020203" pitchFamily="34" charset="0"/>
              </a:defRPr>
            </a:lvl1pPr>
          </a:lstStyle>
          <a:p>
            <a:r>
              <a:rPr lang="en-US"/>
              <a:t>Click icon to add picture</a:t>
            </a:r>
          </a:p>
        </p:txBody>
      </p:sp>
      <p:pic>
        <p:nvPicPr>
          <p:cNvPr id="5" name="Picture 4">
            <a:extLst>
              <a:ext uri="{FF2B5EF4-FFF2-40B4-BE49-F238E27FC236}">
                <a16:creationId xmlns:a16="http://schemas.microsoft.com/office/drawing/2014/main" id="{B396A897-D301-4BB3-8EC9-A31384BECE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
        <p:nvSpPr>
          <p:cNvPr id="4" name="Rectangle 3">
            <a:extLst>
              <a:ext uri="{FF2B5EF4-FFF2-40B4-BE49-F238E27FC236}">
                <a16:creationId xmlns:a16="http://schemas.microsoft.com/office/drawing/2014/main" id="{499E4E4B-E69C-4013-4786-597CF17626B6}"/>
              </a:ext>
            </a:extLst>
          </p:cNvPr>
          <p:cNvSpPr/>
          <p:nvPr userDrawn="1"/>
        </p:nvSpPr>
        <p:spPr>
          <a:xfrm>
            <a:off x="4317335" y="599247"/>
            <a:ext cx="258508" cy="492596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255448"/>
      </p:ext>
    </p:extLst>
  </p:cSld>
  <p:clrMapOvr>
    <a:masterClrMapping/>
  </p:clrMapOvr>
  <p:extLst>
    <p:ext uri="{DCECCB84-F9BA-43D5-87BE-67443E8EF086}">
      <p15:sldGuideLst xmlns:p15="http://schemas.microsoft.com/office/powerpoint/2012/main">
        <p15:guide id="1" orient="horz" pos="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A47B-6C47-E568-B51D-9AAFB60878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4BAEF-BB61-99E7-21C5-1E26B02DC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264F8E-75F7-ED73-EDDE-3FF51036EEEB}"/>
              </a:ext>
            </a:extLst>
          </p:cNvPr>
          <p:cNvSpPr>
            <a:spLocks noGrp="1"/>
          </p:cNvSpPr>
          <p:nvPr>
            <p:ph type="dt" sz="half" idx="10"/>
          </p:nvPr>
        </p:nvSpPr>
        <p:spPr/>
        <p:txBody>
          <a:bodyPr/>
          <a:lstStyle/>
          <a:p>
            <a:fld id="{E4EDB98E-3EF1-4413-8477-CD9F46575B14}" type="datetimeFigureOut">
              <a:rPr lang="en-US" smtClean="0"/>
              <a:pPr/>
              <a:t>3/5/2025</a:t>
            </a:fld>
            <a:endParaRPr lang="en-US"/>
          </a:p>
        </p:txBody>
      </p:sp>
      <p:sp>
        <p:nvSpPr>
          <p:cNvPr id="5" name="Footer Placeholder 4">
            <a:extLst>
              <a:ext uri="{FF2B5EF4-FFF2-40B4-BE49-F238E27FC236}">
                <a16:creationId xmlns:a16="http://schemas.microsoft.com/office/drawing/2014/main" id="{AA6F3A60-5131-39FB-FC66-B160A7C74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F4061-5461-5CA6-4AAF-E5E9E347F043}"/>
              </a:ext>
            </a:extLst>
          </p:cNvPr>
          <p:cNvSpPr>
            <a:spLocks noGrp="1"/>
          </p:cNvSpPr>
          <p:nvPr>
            <p:ph type="sldNum" sz="quarter" idx="12"/>
          </p:nvPr>
        </p:nvSpPr>
        <p:spPr/>
        <p:txBody>
          <a:bodyPr/>
          <a:lstStyle/>
          <a:p>
            <a:fld id="{C10DFBF1-D1AB-4C0F-9E2B-2963427D71EB}" type="slidenum">
              <a:rPr lang="en-US" smtClean="0"/>
              <a:pPr/>
              <a:t>‹#›</a:t>
            </a:fld>
            <a:endParaRPr lang="en-US"/>
          </a:p>
        </p:txBody>
      </p:sp>
    </p:spTree>
    <p:extLst>
      <p:ext uri="{BB962C8B-B14F-4D97-AF65-F5344CB8AC3E}">
        <p14:creationId xmlns:p14="http://schemas.microsoft.com/office/powerpoint/2010/main" val="405063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549" y="164547"/>
            <a:ext cx="10741251" cy="1245399"/>
          </a:xfrm>
        </p:spPr>
        <p:txBody>
          <a:bodyPr/>
          <a:lstStyle>
            <a:lvl1pPr>
              <a:defRPr b="1" baseline="0">
                <a:latin typeface="+mj-lt"/>
                <a:cs typeface="Segoe UI Semibold" panose="020B0702040204020203" pitchFamily="34" charset="0"/>
              </a:defRPr>
            </a:lvl1pPr>
          </a:lstStyle>
          <a:p>
            <a:r>
              <a:rPr lang="en-US"/>
              <a:t>Click to edit title</a:t>
            </a:r>
          </a:p>
        </p:txBody>
      </p:sp>
      <p:sp>
        <p:nvSpPr>
          <p:cNvPr id="3" name="Content Placeholder 2"/>
          <p:cNvSpPr>
            <a:spLocks noGrp="1"/>
          </p:cNvSpPr>
          <p:nvPr>
            <p:ph idx="1"/>
          </p:nvPr>
        </p:nvSpPr>
        <p:spPr>
          <a:xfrm>
            <a:off x="612549" y="1825625"/>
            <a:ext cx="10741251" cy="4351338"/>
          </a:xfrm>
        </p:spPr>
        <p:txBody>
          <a:bodyPr/>
          <a:lstStyle>
            <a:lvl1pPr>
              <a:defRPr b="0">
                <a:latin typeface="+mn-lt"/>
                <a:cs typeface="Segoe UI" panose="020B0502040204020203" pitchFamily="34" charset="0"/>
              </a:defRPr>
            </a:lvl1pPr>
            <a:lvl2pPr>
              <a:defRPr b="0">
                <a:latin typeface="+mn-lt"/>
                <a:cs typeface="Segoe UI" panose="020B0502040204020203" pitchFamily="34" charset="0"/>
              </a:defRPr>
            </a:lvl2pPr>
            <a:lvl3pPr>
              <a:defRPr b="0">
                <a:latin typeface="+mn-lt"/>
                <a:cs typeface="Segoe UI" panose="020B0502040204020203" pitchFamily="34" charset="0"/>
              </a:defRPr>
            </a:lvl3pPr>
            <a:lvl4pPr>
              <a:defRPr b="0">
                <a:latin typeface="+mn-lt"/>
                <a:cs typeface="Segoe UI" panose="020B0502040204020203" pitchFamily="34" charset="0"/>
              </a:defRPr>
            </a:lvl4pPr>
            <a:lvl5pPr>
              <a:defRPr b="0">
                <a:latin typeface="+mn-lt"/>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sp>
        <p:nvSpPr>
          <p:cNvPr id="7" name="Rectangle 6"/>
          <p:cNvSpPr/>
          <p:nvPr userDrawn="1"/>
        </p:nvSpPr>
        <p:spPr>
          <a:xfrm>
            <a:off x="11353800" y="0"/>
            <a:ext cx="838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818054-78FB-454C-B79B-6C64251BBC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
        <p:nvSpPr>
          <p:cNvPr id="4" name="Rectangle 3">
            <a:extLst>
              <a:ext uri="{FF2B5EF4-FFF2-40B4-BE49-F238E27FC236}">
                <a16:creationId xmlns:a16="http://schemas.microsoft.com/office/drawing/2014/main" id="{0C169F41-CEF3-5FCA-8AB5-5A9D136B3E24}"/>
              </a:ext>
            </a:extLst>
          </p:cNvPr>
          <p:cNvSpPr/>
          <p:nvPr userDrawn="1"/>
        </p:nvSpPr>
        <p:spPr>
          <a:xfrm>
            <a:off x="11353800" y="0"/>
            <a:ext cx="22565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30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6742" y="801238"/>
            <a:ext cx="10515600" cy="2852737"/>
          </a:xfrm>
        </p:spPr>
        <p:txBody>
          <a:bodyPr anchor="b"/>
          <a:lstStyle>
            <a:lvl1pPr algn="ctr">
              <a:defRPr sz="6000" b="1" baseline="0">
                <a:latin typeface="+mj-lt"/>
                <a:ea typeface="Segoe UI Black" panose="020B0A02040204020203" pitchFamily="34" charset="0"/>
              </a:defRPr>
            </a:lvl1pPr>
          </a:lstStyle>
          <a:p>
            <a:r>
              <a:rPr lang="en-US"/>
              <a:t>Click to add section title</a:t>
            </a:r>
          </a:p>
        </p:txBody>
      </p:sp>
      <p:sp>
        <p:nvSpPr>
          <p:cNvPr id="3" name="Text Placeholder 2"/>
          <p:cNvSpPr>
            <a:spLocks noGrp="1"/>
          </p:cNvSpPr>
          <p:nvPr>
            <p:ph type="body" idx="1" hasCustomPrompt="1"/>
          </p:nvPr>
        </p:nvSpPr>
        <p:spPr>
          <a:xfrm>
            <a:off x="890803" y="4103321"/>
            <a:ext cx="10515600" cy="1500187"/>
          </a:xfrm>
        </p:spPr>
        <p:txBody>
          <a:bodyPr/>
          <a:lstStyle>
            <a:lvl1pPr marL="0" indent="0" algn="ctr">
              <a:buNone/>
              <a:defRPr sz="2400">
                <a:solidFill>
                  <a:schemeClr val="tx1">
                    <a:tint val="75000"/>
                  </a:schemeClr>
                </a:solidFill>
                <a:latin typeface="+mj-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cxnSp>
        <p:nvCxnSpPr>
          <p:cNvPr id="8" name="Straight Connector 7"/>
          <p:cNvCxnSpPr/>
          <p:nvPr userDrawn="1"/>
        </p:nvCxnSpPr>
        <p:spPr>
          <a:xfrm>
            <a:off x="890803" y="3875879"/>
            <a:ext cx="10456647"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B7B24BC-6AE1-4825-B164-E07B8EBBE5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363785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ide by S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cs typeface="Segoe UI Semibold" panose="020B0702040204020203" pitchFamily="34" charset="0"/>
              </a:defRPr>
            </a:lvl1pPr>
          </a:lstStyle>
          <a:p>
            <a:r>
              <a:rPr lang="en-US"/>
              <a:t>Click to edit title</a:t>
            </a:r>
          </a:p>
        </p:txBody>
      </p:sp>
      <p:sp>
        <p:nvSpPr>
          <p:cNvPr id="3" name="Content Placeholder 2"/>
          <p:cNvSpPr>
            <a:spLocks noGrp="1"/>
          </p:cNvSpPr>
          <p:nvPr>
            <p:ph sz="half" idx="1" hasCustomPrompt="1"/>
          </p:nvPr>
        </p:nvSpPr>
        <p:spPr>
          <a:xfrm>
            <a:off x="612549" y="1825625"/>
            <a:ext cx="5407251" cy="3884950"/>
          </a:xfrm>
        </p:spPr>
        <p:txBody>
          <a:bodyPr>
            <a:normAutofit/>
          </a:bodyPr>
          <a:lstStyle>
            <a:lvl1pPr marL="0" indent="0">
              <a:buNone/>
              <a:defRPr sz="2000" b="0">
                <a:latin typeface="+mn-lt"/>
                <a:cs typeface="Segoe UI" panose="020B0502040204020203" pitchFamily="34" charset="0"/>
              </a:defRPr>
            </a:lvl1pPr>
          </a:lstStyle>
          <a:p>
            <a:r>
              <a:rPr lang="en-US"/>
              <a:t>A little bit about this titled section.</a:t>
            </a:r>
          </a:p>
        </p:txBody>
      </p:sp>
      <p:sp>
        <p:nvSpPr>
          <p:cNvPr id="4" name="Content Placeholder 3"/>
          <p:cNvSpPr>
            <a:spLocks noGrp="1"/>
          </p:cNvSpPr>
          <p:nvPr>
            <p:ph sz="half" idx="2" hasCustomPrompt="1"/>
          </p:nvPr>
        </p:nvSpPr>
        <p:spPr>
          <a:xfrm>
            <a:off x="6172200" y="1825625"/>
            <a:ext cx="5407250" cy="38849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latin typeface="+mn-lt"/>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little bit about this titled section.</a:t>
            </a:r>
          </a:p>
          <a:p>
            <a:pPr lvl="0"/>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pic>
        <p:nvPicPr>
          <p:cNvPr id="8" name="Picture 7">
            <a:extLst>
              <a:ext uri="{FF2B5EF4-FFF2-40B4-BE49-F238E27FC236}">
                <a16:creationId xmlns:a16="http://schemas.microsoft.com/office/drawing/2014/main" id="{61F0ACCE-2CCF-4A3C-8AF8-F537CA1F5C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269328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130" y="168342"/>
            <a:ext cx="10937404" cy="1256198"/>
          </a:xfrm>
        </p:spPr>
        <p:txBody>
          <a:bodyPr/>
          <a:lstStyle>
            <a:lvl1pPr>
              <a:defRPr b="1">
                <a:latin typeface="+mj-lt"/>
                <a:cs typeface="Segoe UI Semibold" panose="020B0702040204020203" pitchFamily="34" charset="0"/>
              </a:defRPr>
            </a:lvl1pPr>
          </a:lstStyle>
          <a:p>
            <a:r>
              <a:rPr lang="en-US"/>
              <a:t>Click to edit title</a:t>
            </a:r>
          </a:p>
        </p:txBody>
      </p:sp>
      <p:sp>
        <p:nvSpPr>
          <p:cNvPr id="3" name="Text Placeholder 2"/>
          <p:cNvSpPr>
            <a:spLocks noGrp="1"/>
          </p:cNvSpPr>
          <p:nvPr>
            <p:ph type="body" idx="1" hasCustomPrompt="1"/>
          </p:nvPr>
        </p:nvSpPr>
        <p:spPr>
          <a:xfrm>
            <a:off x="637130" y="1603529"/>
            <a:ext cx="5360445" cy="823912"/>
          </a:xfrm>
          <a:solidFill>
            <a:schemeClr val="accent1"/>
          </a:solidFill>
          <a:ln>
            <a:solidFill>
              <a:schemeClr val="accent1"/>
            </a:solidFill>
          </a:ln>
        </p:spPr>
        <p:txBody>
          <a:bodyPr anchor="b">
            <a:normAutofit/>
          </a:bodyPr>
          <a:lstStyle>
            <a:lvl1pPr marL="0" indent="0">
              <a:buNone/>
              <a:defRPr sz="2800" b="1">
                <a:solidFill>
                  <a:schemeClr val="bg1"/>
                </a:solidFill>
                <a:latin typeface="+mj-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Compare</a:t>
            </a:r>
          </a:p>
        </p:txBody>
      </p:sp>
      <p:sp>
        <p:nvSpPr>
          <p:cNvPr id="4" name="Content Placeholder 3"/>
          <p:cNvSpPr>
            <a:spLocks noGrp="1"/>
          </p:cNvSpPr>
          <p:nvPr>
            <p:ph sz="half" idx="2" hasCustomPrompt="1"/>
          </p:nvPr>
        </p:nvSpPr>
        <p:spPr>
          <a:xfrm>
            <a:off x="637130" y="2427441"/>
            <a:ext cx="5360445" cy="3145223"/>
          </a:xfrm>
          <a:ln>
            <a:solidFill>
              <a:schemeClr val="bg1">
                <a:lumMod val="50000"/>
              </a:schemeClr>
            </a:solidFill>
          </a:ln>
        </p:spPr>
        <p:txBody>
          <a:bodyPr>
            <a:normAutofit/>
          </a:bodyPr>
          <a:lstStyle>
            <a:lvl1pPr marL="0" indent="0">
              <a:buNone/>
              <a:defRPr sz="2000" b="0">
                <a:latin typeface="+mn-lt"/>
                <a:cs typeface="Segoe UI" panose="020B0502040204020203" pitchFamily="34" charset="0"/>
              </a:defRPr>
            </a:lvl1pPr>
          </a:lstStyle>
          <a:p>
            <a:r>
              <a:rPr lang="en-US"/>
              <a:t>A little bit about this titled section.</a:t>
            </a:r>
          </a:p>
        </p:txBody>
      </p:sp>
      <p:sp>
        <p:nvSpPr>
          <p:cNvPr id="5" name="Text Placeholder 4"/>
          <p:cNvSpPr>
            <a:spLocks noGrp="1"/>
          </p:cNvSpPr>
          <p:nvPr>
            <p:ph type="body" sz="quarter" idx="3" hasCustomPrompt="1"/>
          </p:nvPr>
        </p:nvSpPr>
        <p:spPr>
          <a:xfrm>
            <a:off x="6172200" y="1603529"/>
            <a:ext cx="5402334" cy="823912"/>
          </a:xfrm>
          <a:solidFill>
            <a:schemeClr val="accent1"/>
          </a:solidFill>
          <a:ln>
            <a:solidFill>
              <a:schemeClr val="accent1"/>
            </a:solidFill>
          </a:ln>
        </p:spPr>
        <p:txBody>
          <a:bodyPr anchor="b">
            <a:normAutofit/>
          </a:bodyPr>
          <a:lstStyle>
            <a:lvl1pPr marL="0" indent="0">
              <a:buNone/>
              <a:defRPr sz="2800" b="1">
                <a:solidFill>
                  <a:schemeClr val="bg1"/>
                </a:solidFill>
                <a:latin typeface="+mj-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Contrast</a:t>
            </a:r>
          </a:p>
        </p:txBody>
      </p:sp>
      <p:sp>
        <p:nvSpPr>
          <p:cNvPr id="6" name="Content Placeholder 5"/>
          <p:cNvSpPr>
            <a:spLocks noGrp="1"/>
          </p:cNvSpPr>
          <p:nvPr>
            <p:ph sz="quarter" idx="4" hasCustomPrompt="1"/>
          </p:nvPr>
        </p:nvSpPr>
        <p:spPr>
          <a:xfrm>
            <a:off x="6172200" y="2427441"/>
            <a:ext cx="5402334" cy="3145223"/>
          </a:xfrm>
          <a:ln>
            <a:solidFill>
              <a:schemeClr val="bg1">
                <a:lumMod val="50000"/>
              </a:schemeClr>
            </a:solid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latin typeface="+mn-lt"/>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little bit about this titled section.</a:t>
            </a:r>
          </a:p>
          <a:p>
            <a:pPr lvl="0"/>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pic>
        <p:nvPicPr>
          <p:cNvPr id="10" name="Picture 9">
            <a:extLst>
              <a:ext uri="{FF2B5EF4-FFF2-40B4-BE49-F238E27FC236}">
                <a16:creationId xmlns:a16="http://schemas.microsoft.com/office/drawing/2014/main" id="{18DCDC77-B0FD-4552-B306-C4F6A4CBE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87566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 Drop">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71545DD-D172-B55C-E805-33395DEA015E}"/>
              </a:ext>
            </a:extLst>
          </p:cNvPr>
          <p:cNvCxnSpPr>
            <a:cxnSpLocks/>
          </p:cNvCxnSpPr>
          <p:nvPr userDrawn="1"/>
        </p:nvCxnSpPr>
        <p:spPr>
          <a:xfrm flipV="1">
            <a:off x="612549" y="1932566"/>
            <a:ext cx="9079267" cy="8238"/>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hasCustomPrompt="1"/>
          </p:nvPr>
        </p:nvSpPr>
        <p:spPr/>
        <p:txBody>
          <a:bodyPr/>
          <a:lstStyle>
            <a:lvl1pPr>
              <a:defRPr b="1">
                <a:latin typeface="+mj-lt"/>
                <a:cs typeface="Segoe UI Semibold" panose="020B0702040204020203" pitchFamily="34" charset="0"/>
              </a:defRPr>
            </a:lvl1pPr>
          </a:lstStyle>
          <a:p>
            <a:r>
              <a:rPr lang="en-US"/>
              <a:t>Click to edit title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cxnSp>
        <p:nvCxnSpPr>
          <p:cNvPr id="4" name="Straight Connector 3"/>
          <p:cNvCxnSpPr/>
          <p:nvPr userDrawn="1"/>
        </p:nvCxnSpPr>
        <p:spPr>
          <a:xfrm>
            <a:off x="612549" y="1887794"/>
            <a:ext cx="11579451" cy="0"/>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662947" y="1887794"/>
            <a:ext cx="1940888" cy="61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10169841" y="1946275"/>
            <a:ext cx="927100" cy="490538"/>
          </a:xfrm>
        </p:spPr>
        <p:txBody>
          <a:bodyPr/>
          <a:lstStyle>
            <a:lvl1pPr marL="0" indent="0" algn="ctr">
              <a:buNone/>
              <a:defRPr>
                <a:solidFill>
                  <a:schemeClr val="bg1"/>
                </a:solidFill>
                <a:latin typeface="+mj-lt"/>
                <a:cs typeface="Segoe UI Semibold" panose="020B0702040204020203" pitchFamily="34" charset="0"/>
              </a:defRPr>
            </a:lvl1pPr>
          </a:lstStyle>
          <a:p>
            <a:pPr lvl="0"/>
            <a:r>
              <a:rPr lang="en-US"/>
              <a:t>#</a:t>
            </a:r>
          </a:p>
        </p:txBody>
      </p:sp>
      <p:pic>
        <p:nvPicPr>
          <p:cNvPr id="8" name="Picture 7">
            <a:extLst>
              <a:ext uri="{FF2B5EF4-FFF2-40B4-BE49-F238E27FC236}">
                <a16:creationId xmlns:a16="http://schemas.microsoft.com/office/drawing/2014/main" id="{035D4A5D-A14B-46DF-9280-E01F20979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cxnSp>
        <p:nvCxnSpPr>
          <p:cNvPr id="10" name="Straight Connector 9">
            <a:extLst>
              <a:ext uri="{FF2B5EF4-FFF2-40B4-BE49-F238E27FC236}">
                <a16:creationId xmlns:a16="http://schemas.microsoft.com/office/drawing/2014/main" id="{C43DAF20-CE43-6CEE-2735-30C455835B10}"/>
              </a:ext>
            </a:extLst>
          </p:cNvPr>
          <p:cNvCxnSpPr>
            <a:cxnSpLocks/>
          </p:cNvCxnSpPr>
          <p:nvPr userDrawn="1"/>
        </p:nvCxnSpPr>
        <p:spPr>
          <a:xfrm flipV="1">
            <a:off x="9650936" y="1940804"/>
            <a:ext cx="0" cy="560522"/>
          </a:xfrm>
          <a:prstGeom prst="line">
            <a:avLst/>
          </a:prstGeom>
          <a:ln w="38100">
            <a:solidFill>
              <a:schemeClr val="accent3"/>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8943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cs typeface="Segoe UI Semibold" panose="020B0702040204020203" pitchFamily="34" charset="0"/>
              </a:defRPr>
            </a:lvl1pPr>
          </a:lstStyle>
          <a:p>
            <a:r>
              <a:rPr lang="en-US"/>
              <a:t>Click to edit title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pic>
        <p:nvPicPr>
          <p:cNvPr id="6" name="Picture 5">
            <a:extLst>
              <a:ext uri="{FF2B5EF4-FFF2-40B4-BE49-F238E27FC236}">
                <a16:creationId xmlns:a16="http://schemas.microsoft.com/office/drawing/2014/main" id="{942065F5-0DE5-40AE-90D6-D87F32405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40724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cs typeface="Segoe UI Semibold" panose="020B0702040204020203" pitchFamily="34" charset="0"/>
              </a:defRPr>
            </a:lvl1pPr>
          </a:lstStyle>
          <a:p>
            <a:r>
              <a:rPr lang="en-US"/>
              <a:t>Click to edit title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mn-lt"/>
                <a:cs typeface="Segoe UI" panose="020B0502040204020203" pitchFamily="34" charset="0"/>
              </a:defRPr>
            </a:lvl1pPr>
          </a:lstStyle>
          <a:p>
            <a:fld id="{D0257413-515B-44CE-8D9D-EA0C5C11E5C6}" type="slidenum">
              <a:rPr lang="en-US" smtClean="0"/>
              <a:pPr/>
              <a:t>‹#›</a:t>
            </a:fld>
            <a:endParaRPr lang="en-US"/>
          </a:p>
        </p:txBody>
      </p:sp>
      <p:sp>
        <p:nvSpPr>
          <p:cNvPr id="4" name="Picture Placeholder 2"/>
          <p:cNvSpPr>
            <a:spLocks noGrp="1"/>
          </p:cNvSpPr>
          <p:nvPr>
            <p:ph type="pic" sz="quarter" idx="13"/>
          </p:nvPr>
        </p:nvSpPr>
        <p:spPr>
          <a:xfrm>
            <a:off x="612549" y="2170113"/>
            <a:ext cx="2480035" cy="1830038"/>
          </a:xfrm>
        </p:spPr>
        <p:txBody>
          <a:bodyPr>
            <a:normAutofit/>
          </a:bodyPr>
          <a:lstStyle>
            <a:lvl1pPr>
              <a:defRPr sz="1800" b="0">
                <a:latin typeface="+mn-lt"/>
              </a:defRPr>
            </a:lvl1pPr>
          </a:lstStyle>
          <a:p>
            <a:r>
              <a:rPr lang="en-US"/>
              <a:t>Click icon to add picture</a:t>
            </a:r>
          </a:p>
        </p:txBody>
      </p:sp>
      <p:sp>
        <p:nvSpPr>
          <p:cNvPr id="9" name="Text Placeholder 6"/>
          <p:cNvSpPr>
            <a:spLocks noGrp="1"/>
          </p:cNvSpPr>
          <p:nvPr>
            <p:ph type="body" sz="quarter" idx="17" hasCustomPrompt="1"/>
          </p:nvPr>
        </p:nvSpPr>
        <p:spPr>
          <a:xfrm>
            <a:off x="609767" y="4585781"/>
            <a:ext cx="2482457" cy="72081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atin typeface="+mn-lt"/>
                <a:cs typeface="Segoe UI" panose="020B0502040204020203" pitchFamily="34" charset="0"/>
              </a:defRPr>
            </a:lvl1pPr>
          </a:lstStyle>
          <a:p>
            <a:r>
              <a:rPr lang="en-US"/>
              <a:t>A little bit about this titled section.</a:t>
            </a:r>
          </a:p>
          <a:p>
            <a:endParaRPr lang="en-US"/>
          </a:p>
        </p:txBody>
      </p:sp>
      <p:sp>
        <p:nvSpPr>
          <p:cNvPr id="10" name="Text Placeholder 7"/>
          <p:cNvSpPr>
            <a:spLocks noGrp="1"/>
          </p:cNvSpPr>
          <p:nvPr>
            <p:ph type="body" sz="quarter" idx="18" hasCustomPrompt="1"/>
          </p:nvPr>
        </p:nvSpPr>
        <p:spPr>
          <a:xfrm>
            <a:off x="3438155" y="4585781"/>
            <a:ext cx="2482457" cy="72081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kern="1200" dirty="0">
                <a:solidFill>
                  <a:schemeClr val="tx1"/>
                </a:solidFill>
                <a:latin typeface="+mn-lt"/>
                <a:ea typeface="+mn-ea"/>
                <a:cs typeface="Segoe UI" panose="020B0502040204020203" pitchFamily="34" charset="0"/>
              </a:defRPr>
            </a:lvl1pPr>
          </a:lstStyle>
          <a:p>
            <a:r>
              <a:rPr lang="en-US"/>
              <a:t>A little bit about this titled section.</a:t>
            </a:r>
          </a:p>
          <a:p>
            <a:endParaRPr lang="en-US"/>
          </a:p>
        </p:txBody>
      </p:sp>
      <p:sp>
        <p:nvSpPr>
          <p:cNvPr id="11" name="Text Placeholder 8"/>
          <p:cNvSpPr>
            <a:spLocks noGrp="1"/>
          </p:cNvSpPr>
          <p:nvPr>
            <p:ph type="body" sz="quarter" idx="19" hasCustomPrompt="1"/>
          </p:nvPr>
        </p:nvSpPr>
        <p:spPr>
          <a:xfrm>
            <a:off x="6260074" y="4585781"/>
            <a:ext cx="2482457" cy="720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kern="1200" dirty="0">
                <a:solidFill>
                  <a:schemeClr val="tx1"/>
                </a:solidFill>
                <a:latin typeface="+mn-lt"/>
                <a:ea typeface="+mn-ea"/>
                <a:cs typeface="Segoe UI" panose="020B0502040204020203" pitchFamily="34" charset="0"/>
              </a:defRPr>
            </a:lvl1pPr>
          </a:lstStyle>
          <a:p>
            <a:r>
              <a:rPr lang="en-US"/>
              <a:t>A little bit about this titled section.</a:t>
            </a:r>
          </a:p>
        </p:txBody>
      </p:sp>
      <p:sp>
        <p:nvSpPr>
          <p:cNvPr id="12" name="Text Placeholder 9"/>
          <p:cNvSpPr>
            <a:spLocks noGrp="1"/>
          </p:cNvSpPr>
          <p:nvPr>
            <p:ph type="body" sz="quarter" idx="20" hasCustomPrompt="1"/>
          </p:nvPr>
        </p:nvSpPr>
        <p:spPr>
          <a:xfrm>
            <a:off x="9096993" y="4585781"/>
            <a:ext cx="2482457" cy="72081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kern="1200" dirty="0">
                <a:solidFill>
                  <a:schemeClr val="tx1"/>
                </a:solidFill>
                <a:latin typeface="+mn-lt"/>
                <a:ea typeface="+mn-ea"/>
                <a:cs typeface="Segoe UI" panose="020B0502040204020203" pitchFamily="34" charset="0"/>
              </a:defRPr>
            </a:lvl1pPr>
          </a:lstStyle>
          <a:p>
            <a:r>
              <a:rPr lang="en-US"/>
              <a:t>A little bit about this titled section.</a:t>
            </a:r>
          </a:p>
          <a:p>
            <a:endParaRPr lang="en-US"/>
          </a:p>
        </p:txBody>
      </p:sp>
      <p:sp>
        <p:nvSpPr>
          <p:cNvPr id="13" name="Text Placeholder 10"/>
          <p:cNvSpPr>
            <a:spLocks noGrp="1"/>
          </p:cNvSpPr>
          <p:nvPr>
            <p:ph type="body" sz="quarter" idx="21" hasCustomPrompt="1"/>
          </p:nvPr>
        </p:nvSpPr>
        <p:spPr>
          <a:xfrm>
            <a:off x="609767" y="4000151"/>
            <a:ext cx="2480035" cy="400110"/>
          </a:xfrm>
          <a:solidFill>
            <a:schemeClr val="accent3"/>
          </a:solidFill>
        </p:spPr>
        <p:txBody>
          <a:bodyPr>
            <a:noAutofit/>
          </a:bodyPr>
          <a:lstStyle>
            <a:lvl1pPr marL="0" indent="0">
              <a:buNone/>
              <a:defRPr sz="2400" b="1" cap="none" baseline="0">
                <a:solidFill>
                  <a:schemeClr val="bg1"/>
                </a:solidFill>
                <a:latin typeface="+mj-lt"/>
                <a:cs typeface="Segoe UI" panose="020B0502040204020203" pitchFamily="34" charset="0"/>
              </a:defRPr>
            </a:lvl1pPr>
          </a:lstStyle>
          <a:p>
            <a:r>
              <a:rPr lang="en-US"/>
              <a:t>Title</a:t>
            </a:r>
          </a:p>
        </p:txBody>
      </p:sp>
      <p:sp>
        <p:nvSpPr>
          <p:cNvPr id="14" name="Text Placeholder 11"/>
          <p:cNvSpPr>
            <a:spLocks noGrp="1"/>
          </p:cNvSpPr>
          <p:nvPr>
            <p:ph type="body" sz="quarter" idx="22" hasCustomPrompt="1"/>
          </p:nvPr>
        </p:nvSpPr>
        <p:spPr>
          <a:xfrm>
            <a:off x="3443905" y="4000151"/>
            <a:ext cx="2480035" cy="400110"/>
          </a:xfrm>
          <a:solidFill>
            <a:schemeClr val="accent3"/>
          </a:solidFill>
        </p:spPr>
        <p:txBody>
          <a:bodyPr>
            <a:noAutofit/>
          </a:bodyPr>
          <a:lstStyle>
            <a:lvl1pPr marL="0" indent="0">
              <a:buNone/>
              <a:defRPr sz="2400" baseline="0">
                <a:solidFill>
                  <a:schemeClr val="bg1"/>
                </a:solidFill>
                <a:latin typeface="+mj-lt"/>
                <a:cs typeface="Segoe UI" panose="020B0502040204020203" pitchFamily="34" charset="0"/>
              </a:defRPr>
            </a:lvl1pPr>
          </a:lstStyle>
          <a:p>
            <a:r>
              <a:rPr lang="en-US"/>
              <a:t>Title</a:t>
            </a:r>
          </a:p>
        </p:txBody>
      </p:sp>
      <p:sp>
        <p:nvSpPr>
          <p:cNvPr id="15" name="Text Placeholder 12"/>
          <p:cNvSpPr>
            <a:spLocks noGrp="1"/>
          </p:cNvSpPr>
          <p:nvPr>
            <p:ph type="body" sz="quarter" idx="23" hasCustomPrompt="1"/>
          </p:nvPr>
        </p:nvSpPr>
        <p:spPr>
          <a:xfrm>
            <a:off x="6262496" y="4000151"/>
            <a:ext cx="2480035" cy="400110"/>
          </a:xfrm>
          <a:solidFill>
            <a:schemeClr val="accent3"/>
          </a:solidFill>
        </p:spPr>
        <p:txBody>
          <a:bodyPr>
            <a:noAutofit/>
          </a:bodyPr>
          <a:lstStyle>
            <a:lvl1pPr marL="0" indent="0">
              <a:buNone/>
              <a:defRPr sz="2400" baseline="0">
                <a:solidFill>
                  <a:schemeClr val="bg1"/>
                </a:solidFill>
                <a:latin typeface="+mj-lt"/>
                <a:cs typeface="Segoe UI" panose="020B0502040204020203" pitchFamily="34" charset="0"/>
              </a:defRPr>
            </a:lvl1pPr>
          </a:lstStyle>
          <a:p>
            <a:r>
              <a:rPr lang="en-US"/>
              <a:t>Title</a:t>
            </a:r>
          </a:p>
        </p:txBody>
      </p:sp>
      <p:sp>
        <p:nvSpPr>
          <p:cNvPr id="16" name="Text Placeholder 13"/>
          <p:cNvSpPr>
            <a:spLocks noGrp="1"/>
          </p:cNvSpPr>
          <p:nvPr>
            <p:ph type="body" sz="quarter" idx="24" hasCustomPrompt="1"/>
          </p:nvPr>
        </p:nvSpPr>
        <p:spPr>
          <a:xfrm>
            <a:off x="9096634" y="4000151"/>
            <a:ext cx="2480035" cy="400110"/>
          </a:xfrm>
          <a:solidFill>
            <a:schemeClr val="accent3"/>
          </a:solidFill>
        </p:spPr>
        <p:txBody>
          <a:bodyPr>
            <a:noAutofit/>
          </a:bodyPr>
          <a:lstStyle>
            <a:lvl1pPr marL="0" indent="0">
              <a:buNone/>
              <a:defRPr sz="2400">
                <a:solidFill>
                  <a:schemeClr val="bg1"/>
                </a:solidFill>
                <a:latin typeface="+mj-lt"/>
                <a:cs typeface="Segoe UI" panose="020B0502040204020203" pitchFamily="34" charset="0"/>
              </a:defRPr>
            </a:lvl1pPr>
          </a:lstStyle>
          <a:p>
            <a:r>
              <a:rPr lang="en-US"/>
              <a:t>Title</a:t>
            </a:r>
          </a:p>
        </p:txBody>
      </p:sp>
      <p:sp>
        <p:nvSpPr>
          <p:cNvPr id="20" name="Picture Placeholder 2"/>
          <p:cNvSpPr>
            <a:spLocks noGrp="1"/>
          </p:cNvSpPr>
          <p:nvPr>
            <p:ph type="pic" sz="quarter" idx="25"/>
          </p:nvPr>
        </p:nvSpPr>
        <p:spPr>
          <a:xfrm>
            <a:off x="3440577" y="2170113"/>
            <a:ext cx="2480035" cy="1830038"/>
          </a:xfrm>
        </p:spPr>
        <p:txBody>
          <a:bodyPr>
            <a:normAutofit/>
          </a:bodyPr>
          <a:lstStyle>
            <a:lvl1pPr>
              <a:defRPr sz="1800" b="0">
                <a:latin typeface="+mn-lt"/>
              </a:defRPr>
            </a:lvl1pPr>
          </a:lstStyle>
          <a:p>
            <a:r>
              <a:rPr lang="en-US"/>
              <a:t>Click icon to add picture</a:t>
            </a:r>
          </a:p>
        </p:txBody>
      </p:sp>
      <p:sp>
        <p:nvSpPr>
          <p:cNvPr id="21" name="Picture Placeholder 2"/>
          <p:cNvSpPr>
            <a:spLocks noGrp="1"/>
          </p:cNvSpPr>
          <p:nvPr>
            <p:ph type="pic" sz="quarter" idx="26"/>
          </p:nvPr>
        </p:nvSpPr>
        <p:spPr>
          <a:xfrm>
            <a:off x="6268605" y="2170113"/>
            <a:ext cx="2480035" cy="1830038"/>
          </a:xfrm>
        </p:spPr>
        <p:txBody>
          <a:bodyPr>
            <a:normAutofit/>
          </a:bodyPr>
          <a:lstStyle>
            <a:lvl1pPr>
              <a:defRPr sz="1800" b="0">
                <a:latin typeface="+mn-lt"/>
              </a:defRPr>
            </a:lvl1pPr>
          </a:lstStyle>
          <a:p>
            <a:r>
              <a:rPr lang="en-US"/>
              <a:t>Click icon to add picture</a:t>
            </a:r>
          </a:p>
        </p:txBody>
      </p:sp>
      <p:sp>
        <p:nvSpPr>
          <p:cNvPr id="22" name="Picture Placeholder 2"/>
          <p:cNvSpPr>
            <a:spLocks noGrp="1"/>
          </p:cNvSpPr>
          <p:nvPr>
            <p:ph type="pic" sz="quarter" idx="27"/>
          </p:nvPr>
        </p:nvSpPr>
        <p:spPr>
          <a:xfrm>
            <a:off x="9096634" y="2170113"/>
            <a:ext cx="2480035" cy="1830038"/>
          </a:xfrm>
        </p:spPr>
        <p:txBody>
          <a:bodyPr>
            <a:normAutofit/>
          </a:bodyPr>
          <a:lstStyle>
            <a:lvl1pPr>
              <a:defRPr sz="1800" b="0">
                <a:latin typeface="+mn-lt"/>
              </a:defRPr>
            </a:lvl1pPr>
          </a:lstStyle>
          <a:p>
            <a:r>
              <a:rPr lang="en-US"/>
              <a:t>Click icon to add picture</a:t>
            </a:r>
          </a:p>
        </p:txBody>
      </p:sp>
      <p:pic>
        <p:nvPicPr>
          <p:cNvPr id="17" name="Picture 16">
            <a:extLst>
              <a:ext uri="{FF2B5EF4-FFF2-40B4-BE49-F238E27FC236}">
                <a16:creationId xmlns:a16="http://schemas.microsoft.com/office/drawing/2014/main" id="{0B3DA062-8208-4FAD-9C51-8FF41D6C04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56101"/>
            <a:ext cx="1235002" cy="1201899"/>
          </a:xfrm>
          <a:prstGeom prst="rect">
            <a:avLst/>
          </a:prstGeom>
        </p:spPr>
      </p:pic>
    </p:spTree>
    <p:extLst>
      <p:ext uri="{BB962C8B-B14F-4D97-AF65-F5344CB8AC3E}">
        <p14:creationId xmlns:p14="http://schemas.microsoft.com/office/powerpoint/2010/main" val="347562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549" y="164547"/>
            <a:ext cx="10966901" cy="1245399"/>
          </a:xfrm>
          <a:prstGeom prst="rect">
            <a:avLst/>
          </a:prstGeom>
        </p:spPr>
        <p:txBody>
          <a:bodyPr vert="horz" lIns="91440" tIns="45720" rIns="91440" bIns="45720" rtlCol="0" anchor="b" anchorCtr="0">
            <a:normAutofit/>
          </a:bodyPr>
          <a:lstStyle/>
          <a:p>
            <a:r>
              <a:rPr lang="en-US"/>
              <a:t>Click to edit title</a:t>
            </a:r>
          </a:p>
        </p:txBody>
      </p:sp>
      <p:sp>
        <p:nvSpPr>
          <p:cNvPr id="3" name="Text Placeholder 2"/>
          <p:cNvSpPr>
            <a:spLocks noGrp="1"/>
          </p:cNvSpPr>
          <p:nvPr>
            <p:ph type="body" idx="1"/>
          </p:nvPr>
        </p:nvSpPr>
        <p:spPr>
          <a:xfrm>
            <a:off x="612549" y="1825625"/>
            <a:ext cx="109669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53094386"/>
      </p:ext>
    </p:extLst>
  </p:cSld>
  <p:clrMap bg1="lt1" tx1="dk1" bg2="lt2" tx2="dk2" accent1="accent1" accent2="accent2" accent3="accent3" accent4="accent4" accent5="accent5" accent6="accent6" hlink="hlink" folHlink="folHlink"/>
  <p:sldLayoutIdLst>
    <p:sldLayoutId id="2147483729" r:id="rId1"/>
    <p:sldLayoutId id="2147483725" r:id="rId2"/>
    <p:sldLayoutId id="2147483710" r:id="rId3"/>
    <p:sldLayoutId id="2147483711" r:id="rId4"/>
    <p:sldLayoutId id="2147483712" r:id="rId5"/>
    <p:sldLayoutId id="2147483713" r:id="rId6"/>
    <p:sldLayoutId id="2147483714" r:id="rId7"/>
    <p:sldLayoutId id="2147483724" r:id="rId8"/>
    <p:sldLayoutId id="2147483721" r:id="rId9"/>
    <p:sldLayoutId id="2147483723" r:id="rId10"/>
    <p:sldLayoutId id="2147483722" r:id="rId11"/>
    <p:sldLayoutId id="2147483715" r:id="rId12"/>
    <p:sldLayoutId id="2147483726" r:id="rId13"/>
    <p:sldLayoutId id="2147483716" r:id="rId14"/>
    <p:sldLayoutId id="2147483717" r:id="rId15"/>
    <p:sldLayoutId id="2147483728" r:id="rId16"/>
    <p:sldLayoutId id="2147483727" r:id="rId17"/>
    <p:sldLayoutId id="2147483718" r:id="rId18"/>
    <p:sldLayoutId id="2147483719" r:id="rId19"/>
  </p:sldLayoutIdLst>
  <p:txStyles>
    <p:titleStyle>
      <a:lvl1pPr algn="l" defTabSz="914400" rtl="0" eaLnBrk="1" latinLnBrk="0" hangingPunct="1">
        <a:lnSpc>
          <a:spcPct val="90000"/>
        </a:lnSpc>
        <a:spcBef>
          <a:spcPct val="0"/>
        </a:spcBef>
        <a:buNone/>
        <a:defRPr sz="4400" b="1" kern="1200" cap="none" spc="300" baseline="0">
          <a:solidFill>
            <a:schemeClr val="tx1"/>
          </a:solidFill>
          <a:latin typeface="+mj-lt"/>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nivers" panose="020B0503020202020204" pitchFamily="34" charset="0"/>
              </a:defRPr>
            </a:lvl1pPr>
          </a:lstStyle>
          <a:p>
            <a:fld id="{E4EDB98E-3EF1-4413-8477-CD9F46575B14}" type="datetimeFigureOut">
              <a:rPr lang="en-US" smtClean="0"/>
              <a:pPr/>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panose="020B05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panose="020B0503020202020204" pitchFamily="34" charset="0"/>
              </a:defRPr>
            </a:lvl1pPr>
          </a:lstStyle>
          <a:p>
            <a:fld id="{C10DFBF1-D1AB-4C0F-9E2B-2963427D71EB}" type="slidenum">
              <a:rPr lang="en-US" smtClean="0"/>
              <a:pPr/>
              <a:t>‹#›</a:t>
            </a:fld>
            <a:endParaRPr lang="en-US"/>
          </a:p>
        </p:txBody>
      </p:sp>
    </p:spTree>
    <p:extLst>
      <p:ext uri="{BB962C8B-B14F-4D97-AF65-F5344CB8AC3E}">
        <p14:creationId xmlns:p14="http://schemas.microsoft.com/office/powerpoint/2010/main" val="1197335628"/>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hyperlink" Target="https://oregon.public.law/statutes/ors_537.545"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00EE-F4A3-052E-84A3-3FC2EC33C19B}"/>
              </a:ext>
            </a:extLst>
          </p:cNvPr>
          <p:cNvSpPr>
            <a:spLocks noGrp="1"/>
          </p:cNvSpPr>
          <p:nvPr>
            <p:ph type="ctrTitle"/>
          </p:nvPr>
        </p:nvSpPr>
        <p:spPr/>
        <p:txBody>
          <a:bodyPr/>
          <a:lstStyle/>
          <a:p>
            <a:r>
              <a:rPr lang="en-US"/>
              <a:t>Division 512 Rulemaking</a:t>
            </a:r>
          </a:p>
        </p:txBody>
      </p:sp>
      <p:sp>
        <p:nvSpPr>
          <p:cNvPr id="3" name="Subtitle 2">
            <a:extLst>
              <a:ext uri="{FF2B5EF4-FFF2-40B4-BE49-F238E27FC236}">
                <a16:creationId xmlns:a16="http://schemas.microsoft.com/office/drawing/2014/main" id="{A02DA673-22E9-0129-CDB2-D01BC34DA668}"/>
              </a:ext>
            </a:extLst>
          </p:cNvPr>
          <p:cNvSpPr>
            <a:spLocks noGrp="1"/>
          </p:cNvSpPr>
          <p:nvPr>
            <p:ph type="subTitle" idx="1"/>
          </p:nvPr>
        </p:nvSpPr>
        <p:spPr/>
        <p:txBody>
          <a:bodyPr/>
          <a:lstStyle/>
          <a:p>
            <a:r>
              <a:rPr lang="en-US"/>
              <a:t>Groundwater Regulation for the Malheur Lake Administrative Basin</a:t>
            </a:r>
            <a:br>
              <a:rPr lang="en-US"/>
            </a:br>
            <a:r>
              <a:rPr lang="en-US"/>
              <a:t>Rules Advisory Committee</a:t>
            </a:r>
          </a:p>
        </p:txBody>
      </p:sp>
      <p:sp>
        <p:nvSpPr>
          <p:cNvPr id="4" name="Text Placeholder 3">
            <a:extLst>
              <a:ext uri="{FF2B5EF4-FFF2-40B4-BE49-F238E27FC236}">
                <a16:creationId xmlns:a16="http://schemas.microsoft.com/office/drawing/2014/main" id="{76FA44FD-B4F7-CC86-0F1F-7277BEEF8483}"/>
              </a:ext>
            </a:extLst>
          </p:cNvPr>
          <p:cNvSpPr>
            <a:spLocks noGrp="1"/>
          </p:cNvSpPr>
          <p:nvPr>
            <p:ph type="body" sz="quarter" idx="13"/>
          </p:nvPr>
        </p:nvSpPr>
        <p:spPr/>
        <p:txBody>
          <a:bodyPr/>
          <a:lstStyle/>
          <a:p>
            <a:pPr marL="0" indent="0" algn="r">
              <a:buNone/>
            </a:pPr>
            <a:r>
              <a:rPr lang="en-US" sz="2000">
                <a:solidFill>
                  <a:schemeClr val="bg1"/>
                </a:solidFill>
              </a:rPr>
              <a:t>Oregon Water Resources Department</a:t>
            </a:r>
          </a:p>
        </p:txBody>
      </p:sp>
      <p:sp>
        <p:nvSpPr>
          <p:cNvPr id="5" name="Text Placeholder 4">
            <a:extLst>
              <a:ext uri="{FF2B5EF4-FFF2-40B4-BE49-F238E27FC236}">
                <a16:creationId xmlns:a16="http://schemas.microsoft.com/office/drawing/2014/main" id="{70196611-85BC-34C2-02A3-8D4774E98450}"/>
              </a:ext>
            </a:extLst>
          </p:cNvPr>
          <p:cNvSpPr>
            <a:spLocks noGrp="1"/>
          </p:cNvSpPr>
          <p:nvPr>
            <p:ph type="body" sz="quarter" idx="14"/>
          </p:nvPr>
        </p:nvSpPr>
        <p:spPr/>
        <p:txBody>
          <a:bodyPr/>
          <a:lstStyle/>
          <a:p>
            <a:pPr marL="0" indent="0" algn="r">
              <a:buNone/>
            </a:pPr>
            <a:r>
              <a:rPr lang="en-US" sz="2000">
                <a:solidFill>
                  <a:schemeClr val="bg1"/>
                </a:solidFill>
              </a:rPr>
              <a:t>March 5, 2025</a:t>
            </a:r>
          </a:p>
        </p:txBody>
      </p:sp>
      <p:pic>
        <p:nvPicPr>
          <p:cNvPr id="8" name="Picture Placeholder 7">
            <a:extLst>
              <a:ext uri="{FF2B5EF4-FFF2-40B4-BE49-F238E27FC236}">
                <a16:creationId xmlns:a16="http://schemas.microsoft.com/office/drawing/2014/main" id="{DBB6D70A-6C40-18D1-9AD0-ED519DF50CE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0562" r="20562"/>
          <a:stretch/>
        </p:blipFill>
        <p:spPr>
          <a:xfrm>
            <a:off x="6872426" y="0"/>
            <a:ext cx="5384766" cy="6858000"/>
          </a:xfrm>
          <a:prstGeom prst="rect">
            <a:avLst/>
          </a:prstGeom>
        </p:spPr>
      </p:pic>
    </p:spTree>
    <p:extLst>
      <p:ext uri="{BB962C8B-B14F-4D97-AF65-F5344CB8AC3E}">
        <p14:creationId xmlns:p14="http://schemas.microsoft.com/office/powerpoint/2010/main" val="288678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B9B45-0341-C9C1-9E37-0F9F41F74AA0}"/>
              </a:ext>
            </a:extLst>
          </p:cNvPr>
          <p:cNvSpPr>
            <a:spLocks noGrp="1"/>
          </p:cNvSpPr>
          <p:nvPr>
            <p:ph type="title"/>
          </p:nvPr>
        </p:nvSpPr>
        <p:spPr/>
        <p:txBody>
          <a:bodyPr/>
          <a:lstStyle/>
          <a:p>
            <a:r>
              <a:rPr lang="en-US"/>
              <a:t>RAC schedule</a:t>
            </a:r>
          </a:p>
        </p:txBody>
      </p:sp>
      <p:sp>
        <p:nvSpPr>
          <p:cNvPr id="5" name="Content Placeholder 4">
            <a:extLst>
              <a:ext uri="{FF2B5EF4-FFF2-40B4-BE49-F238E27FC236}">
                <a16:creationId xmlns:a16="http://schemas.microsoft.com/office/drawing/2014/main" id="{0AE616BA-3115-719C-29A1-FA4A1B97127A}"/>
              </a:ext>
            </a:extLst>
          </p:cNvPr>
          <p:cNvSpPr>
            <a:spLocks noGrp="1"/>
          </p:cNvSpPr>
          <p:nvPr>
            <p:ph idx="1"/>
          </p:nvPr>
        </p:nvSpPr>
        <p:spPr/>
        <p:txBody>
          <a:bodyPr/>
          <a:lstStyle/>
          <a:p>
            <a:r>
              <a:rPr lang="en-US"/>
              <a:t>April 2, 2025, 8 AM to 3 PM At Harney County Community Center </a:t>
            </a:r>
          </a:p>
          <a:p>
            <a:r>
              <a:rPr lang="en-US"/>
              <a:t>May 15, 2025, 8 AM to 3 PM at the Harney County Community Center</a:t>
            </a:r>
          </a:p>
        </p:txBody>
      </p:sp>
    </p:spTree>
    <p:extLst>
      <p:ext uri="{BB962C8B-B14F-4D97-AF65-F5344CB8AC3E}">
        <p14:creationId xmlns:p14="http://schemas.microsoft.com/office/powerpoint/2010/main" val="291242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B21F-1E93-95B3-CFCC-B829E10E7842}"/>
              </a:ext>
            </a:extLst>
          </p:cNvPr>
          <p:cNvSpPr>
            <a:spLocks noGrp="1"/>
          </p:cNvSpPr>
          <p:nvPr>
            <p:ph type="title"/>
          </p:nvPr>
        </p:nvSpPr>
        <p:spPr/>
        <p:txBody>
          <a:bodyPr/>
          <a:lstStyle/>
          <a:p>
            <a:r>
              <a:rPr lang="en-US"/>
              <a:t>Expected topics </a:t>
            </a:r>
          </a:p>
        </p:txBody>
      </p:sp>
      <p:sp>
        <p:nvSpPr>
          <p:cNvPr id="3" name="Content Placeholder 2">
            <a:extLst>
              <a:ext uri="{FF2B5EF4-FFF2-40B4-BE49-F238E27FC236}">
                <a16:creationId xmlns:a16="http://schemas.microsoft.com/office/drawing/2014/main" id="{D821D934-BBE8-7E47-B53E-92AF8BFE3C24}"/>
              </a:ext>
            </a:extLst>
          </p:cNvPr>
          <p:cNvSpPr>
            <a:spLocks noGrp="1"/>
          </p:cNvSpPr>
          <p:nvPr>
            <p:ph idx="1"/>
          </p:nvPr>
        </p:nvSpPr>
        <p:spPr>
          <a:xfrm>
            <a:off x="612549" y="1612974"/>
            <a:ext cx="10741251" cy="4351338"/>
          </a:xfrm>
        </p:spPr>
        <p:txBody>
          <a:bodyPr>
            <a:normAutofit/>
          </a:bodyPr>
          <a:lstStyle/>
          <a:p>
            <a:pPr marL="0" indent="0">
              <a:buNone/>
            </a:pPr>
            <a:r>
              <a:rPr lang="en-US" sz="2800" b="1" u="sng"/>
              <a:t>April Meeting</a:t>
            </a:r>
          </a:p>
          <a:p>
            <a:r>
              <a:rPr lang="en-US" sz="2800"/>
              <a:t>Management Scenario </a:t>
            </a:r>
          </a:p>
          <a:p>
            <a:pPr lvl="1"/>
            <a:r>
              <a:rPr lang="en-US" sz="2400"/>
              <a:t>Implementation </a:t>
            </a:r>
          </a:p>
          <a:p>
            <a:pPr lvl="1"/>
            <a:r>
              <a:rPr lang="en-US" sz="2400"/>
              <a:t>Adaptive Management </a:t>
            </a:r>
          </a:p>
          <a:p>
            <a:r>
              <a:rPr lang="en-US" sz="2800"/>
              <a:t>CGWA Rule Language </a:t>
            </a:r>
          </a:p>
          <a:p>
            <a:r>
              <a:rPr lang="en-US" sz="2800"/>
              <a:t>Fiscal Impact </a:t>
            </a:r>
          </a:p>
          <a:p>
            <a:pPr marL="0" indent="0">
              <a:buNone/>
            </a:pPr>
            <a:r>
              <a:rPr lang="en-US" sz="2800" b="1" u="sng"/>
              <a:t>May Meeting </a:t>
            </a:r>
          </a:p>
          <a:p>
            <a:r>
              <a:rPr lang="en-US" sz="2800"/>
              <a:t>Proposed Rule Language for SWMPA, Classification, CGWA </a:t>
            </a:r>
          </a:p>
          <a:p>
            <a:r>
              <a:rPr lang="en-US" sz="2800"/>
              <a:t>Fiscal Impact </a:t>
            </a:r>
          </a:p>
          <a:p>
            <a:endParaRPr lang="en-US" sz="2400"/>
          </a:p>
        </p:txBody>
      </p:sp>
    </p:spTree>
    <p:extLst>
      <p:ext uri="{BB962C8B-B14F-4D97-AF65-F5344CB8AC3E}">
        <p14:creationId xmlns:p14="http://schemas.microsoft.com/office/powerpoint/2010/main" val="408444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708A-2627-633E-CF18-CBDFB35CF554}"/>
              </a:ext>
            </a:extLst>
          </p:cNvPr>
          <p:cNvSpPr>
            <a:spLocks noGrp="1"/>
          </p:cNvSpPr>
          <p:nvPr>
            <p:ph type="title"/>
          </p:nvPr>
        </p:nvSpPr>
        <p:spPr/>
        <p:txBody>
          <a:bodyPr/>
          <a:lstStyle/>
          <a:p>
            <a:r>
              <a:rPr lang="en-US"/>
              <a:t>SWMPA draft rule language</a:t>
            </a:r>
          </a:p>
        </p:txBody>
      </p:sp>
      <p:sp>
        <p:nvSpPr>
          <p:cNvPr id="3" name="Text Placeholder 2">
            <a:extLst>
              <a:ext uri="{FF2B5EF4-FFF2-40B4-BE49-F238E27FC236}">
                <a16:creationId xmlns:a16="http://schemas.microsoft.com/office/drawing/2014/main" id="{A248360C-DACB-3628-2F46-F3D5D3A84C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232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49293-0DB4-729C-925A-8EF85E58CC17}"/>
              </a:ext>
            </a:extLst>
          </p:cNvPr>
          <p:cNvSpPr>
            <a:spLocks noGrp="1"/>
          </p:cNvSpPr>
          <p:nvPr>
            <p:ph type="title"/>
          </p:nvPr>
        </p:nvSpPr>
        <p:spPr/>
        <p:txBody>
          <a:bodyPr/>
          <a:lstStyle/>
          <a:p>
            <a:r>
              <a:rPr lang="en-US"/>
              <a:t>SWMPA rule language</a:t>
            </a:r>
          </a:p>
        </p:txBody>
      </p:sp>
      <p:sp>
        <p:nvSpPr>
          <p:cNvPr id="5" name="Content Placeholder 4">
            <a:extLst>
              <a:ext uri="{FF2B5EF4-FFF2-40B4-BE49-F238E27FC236}">
                <a16:creationId xmlns:a16="http://schemas.microsoft.com/office/drawing/2014/main" id="{744F6B6B-155B-CD2C-94E7-ABD09F206B39}"/>
              </a:ext>
            </a:extLst>
          </p:cNvPr>
          <p:cNvSpPr>
            <a:spLocks noGrp="1"/>
          </p:cNvSpPr>
          <p:nvPr>
            <p:ph idx="1"/>
          </p:nvPr>
        </p:nvSpPr>
        <p:spPr/>
        <p:txBody>
          <a:bodyPr/>
          <a:lstStyle/>
          <a:p>
            <a:pPr marL="0" indent="0">
              <a:buNone/>
            </a:pPr>
            <a:r>
              <a:rPr lang="en-US" b="1" u="sng"/>
              <a:t>Goals of Conversation</a:t>
            </a:r>
            <a:endParaRPr lang="en-US"/>
          </a:p>
          <a:p>
            <a:r>
              <a:rPr lang="en-US"/>
              <a:t>Gather input around the draft SWMPA rule language</a:t>
            </a:r>
          </a:p>
          <a:p>
            <a:endParaRPr lang="en-US"/>
          </a:p>
          <a:p>
            <a:pPr marL="0" indent="0">
              <a:buNone/>
            </a:pPr>
            <a:r>
              <a:rPr lang="en-US" b="1" u="sng"/>
              <a:t>Level of Participation </a:t>
            </a:r>
          </a:p>
          <a:p>
            <a:pPr marL="0" indent="0">
              <a:buNone/>
            </a:pPr>
            <a:r>
              <a:rPr lang="en-US"/>
              <a:t>Consult </a:t>
            </a:r>
          </a:p>
        </p:txBody>
      </p:sp>
    </p:spTree>
    <p:extLst>
      <p:ext uri="{BB962C8B-B14F-4D97-AF65-F5344CB8AC3E}">
        <p14:creationId xmlns:p14="http://schemas.microsoft.com/office/powerpoint/2010/main" val="308614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46C0-20BA-FBA7-D395-AC0A910E5E88}"/>
              </a:ext>
            </a:extLst>
          </p:cNvPr>
          <p:cNvSpPr>
            <a:spLocks noGrp="1"/>
          </p:cNvSpPr>
          <p:nvPr>
            <p:ph type="title"/>
          </p:nvPr>
        </p:nvSpPr>
        <p:spPr/>
        <p:txBody>
          <a:bodyPr/>
          <a:lstStyle/>
          <a:p>
            <a:r>
              <a:rPr lang="en-US"/>
              <a:t>Theme of comments</a:t>
            </a:r>
          </a:p>
        </p:txBody>
      </p:sp>
      <p:sp>
        <p:nvSpPr>
          <p:cNvPr id="3" name="Content Placeholder 2">
            <a:extLst>
              <a:ext uri="{FF2B5EF4-FFF2-40B4-BE49-F238E27FC236}">
                <a16:creationId xmlns:a16="http://schemas.microsoft.com/office/drawing/2014/main" id="{E2CB307A-045F-4623-56A2-7CAD4B8BA14A}"/>
              </a:ext>
            </a:extLst>
          </p:cNvPr>
          <p:cNvSpPr>
            <a:spLocks noGrp="1"/>
          </p:cNvSpPr>
          <p:nvPr>
            <p:ph idx="1"/>
          </p:nvPr>
        </p:nvSpPr>
        <p:spPr/>
        <p:txBody>
          <a:bodyPr>
            <a:normAutofit/>
          </a:bodyPr>
          <a:lstStyle/>
          <a:p>
            <a:r>
              <a:rPr lang="en-US"/>
              <a:t>SWMPA Boundary</a:t>
            </a:r>
          </a:p>
          <a:p>
            <a:r>
              <a:rPr lang="en-US"/>
              <a:t>ET </a:t>
            </a:r>
          </a:p>
          <a:p>
            <a:r>
              <a:rPr lang="en-US"/>
              <a:t>Frequency of reporting</a:t>
            </a:r>
          </a:p>
          <a:p>
            <a:r>
              <a:rPr lang="en-US"/>
              <a:t>Deadline for installation</a:t>
            </a:r>
          </a:p>
          <a:p>
            <a:r>
              <a:rPr lang="en-US"/>
              <a:t>Exceptions for installing flowmeters</a:t>
            </a:r>
          </a:p>
          <a:p>
            <a:r>
              <a:rPr lang="en-US"/>
              <a:t>Rule language changes suggestions</a:t>
            </a:r>
          </a:p>
          <a:p>
            <a:r>
              <a:rPr lang="en-US"/>
              <a:t>Specifications for flowmeter  </a:t>
            </a:r>
          </a:p>
          <a:p>
            <a:endParaRPr lang="en-US"/>
          </a:p>
        </p:txBody>
      </p:sp>
    </p:spTree>
    <p:extLst>
      <p:ext uri="{BB962C8B-B14F-4D97-AF65-F5344CB8AC3E}">
        <p14:creationId xmlns:p14="http://schemas.microsoft.com/office/powerpoint/2010/main" val="195849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Map&#10;&#10;Description automatically generated">
            <a:extLst>
              <a:ext uri="{FF2B5EF4-FFF2-40B4-BE49-F238E27FC236}">
                <a16:creationId xmlns:a16="http://schemas.microsoft.com/office/drawing/2014/main" id="{B82E9A28-A2CF-A656-FFB3-38DD1D6ECF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096000" y="95541"/>
            <a:ext cx="5151708" cy="6666917"/>
          </a:xfrm>
        </p:spPr>
      </p:pic>
      <p:sp>
        <p:nvSpPr>
          <p:cNvPr id="2" name="Title 1">
            <a:extLst>
              <a:ext uri="{FF2B5EF4-FFF2-40B4-BE49-F238E27FC236}">
                <a16:creationId xmlns:a16="http://schemas.microsoft.com/office/drawing/2014/main" id="{2823C18C-96DC-0593-FF11-BE3301B13022}"/>
              </a:ext>
            </a:extLst>
          </p:cNvPr>
          <p:cNvSpPr>
            <a:spLocks noGrp="1"/>
          </p:cNvSpPr>
          <p:nvPr>
            <p:ph type="title"/>
          </p:nvPr>
        </p:nvSpPr>
        <p:spPr/>
        <p:txBody>
          <a:bodyPr/>
          <a:lstStyle/>
          <a:p>
            <a:r>
              <a:rPr lang="en-US"/>
              <a:t>SWMPA Boundary Map</a:t>
            </a:r>
          </a:p>
        </p:txBody>
      </p:sp>
      <p:sp>
        <p:nvSpPr>
          <p:cNvPr id="7" name="Text Placeholder 6">
            <a:extLst>
              <a:ext uri="{FF2B5EF4-FFF2-40B4-BE49-F238E27FC236}">
                <a16:creationId xmlns:a16="http://schemas.microsoft.com/office/drawing/2014/main" id="{202F383B-4272-5600-3A57-275FC47C512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6950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12BA-0344-68D4-631D-E28304CE2EA8}"/>
              </a:ext>
            </a:extLst>
          </p:cNvPr>
          <p:cNvSpPr>
            <a:spLocks noGrp="1"/>
          </p:cNvSpPr>
          <p:nvPr>
            <p:ph type="title"/>
          </p:nvPr>
        </p:nvSpPr>
        <p:spPr/>
        <p:txBody>
          <a:bodyPr/>
          <a:lstStyle/>
          <a:p>
            <a:r>
              <a:rPr lang="en-US"/>
              <a:t>SWMPA implementation </a:t>
            </a:r>
          </a:p>
        </p:txBody>
      </p:sp>
      <p:graphicFrame>
        <p:nvGraphicFramePr>
          <p:cNvPr id="4" name="Content Placeholder 3">
            <a:extLst>
              <a:ext uri="{FF2B5EF4-FFF2-40B4-BE49-F238E27FC236}">
                <a16:creationId xmlns:a16="http://schemas.microsoft.com/office/drawing/2014/main" id="{933DF3E4-7A73-F480-26D1-E4EC97459A15}"/>
              </a:ext>
            </a:extLst>
          </p:cNvPr>
          <p:cNvGraphicFramePr>
            <a:graphicFrameLocks noGrp="1"/>
          </p:cNvGraphicFramePr>
          <p:nvPr>
            <p:ph idx="1"/>
            <p:extLst>
              <p:ext uri="{D42A27DB-BD31-4B8C-83A1-F6EECF244321}">
                <p14:modId xmlns:p14="http://schemas.microsoft.com/office/powerpoint/2010/main" val="1188799338"/>
              </p:ext>
            </p:extLst>
          </p:nvPr>
        </p:nvGraphicFramePr>
        <p:xfrm>
          <a:off x="612775" y="1825625"/>
          <a:ext cx="10741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24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783C0-34A9-8DE2-A321-0783370B220D}"/>
              </a:ext>
            </a:extLst>
          </p:cNvPr>
          <p:cNvSpPr>
            <a:spLocks noGrp="1"/>
          </p:cNvSpPr>
          <p:nvPr>
            <p:ph type="title"/>
          </p:nvPr>
        </p:nvSpPr>
        <p:spPr>
          <a:xfrm>
            <a:off x="421163" y="1578677"/>
            <a:ext cx="10626066" cy="2929528"/>
          </a:xfrm>
        </p:spPr>
        <p:txBody>
          <a:bodyPr anchor="ctr">
            <a:normAutofit/>
          </a:bodyPr>
          <a:lstStyle/>
          <a:p>
            <a:pPr algn="ctr"/>
            <a:r>
              <a:rPr lang="en-US"/>
              <a:t>Section 1</a:t>
            </a:r>
          </a:p>
        </p:txBody>
      </p:sp>
    </p:spTree>
    <p:extLst>
      <p:ext uri="{BB962C8B-B14F-4D97-AF65-F5344CB8AC3E}">
        <p14:creationId xmlns:p14="http://schemas.microsoft.com/office/powerpoint/2010/main" val="219051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A667-F537-AA09-161B-59E50ABB3DD8}"/>
              </a:ext>
            </a:extLst>
          </p:cNvPr>
          <p:cNvSpPr>
            <a:spLocks noGrp="1"/>
          </p:cNvSpPr>
          <p:nvPr>
            <p:ph type="title"/>
          </p:nvPr>
        </p:nvSpPr>
        <p:spPr/>
        <p:txBody>
          <a:bodyPr>
            <a:normAutofit/>
          </a:bodyPr>
          <a:lstStyle/>
          <a:p>
            <a:r>
              <a:rPr lang="en-US"/>
              <a:t>Section 1</a:t>
            </a:r>
          </a:p>
        </p:txBody>
      </p:sp>
      <p:graphicFrame>
        <p:nvGraphicFramePr>
          <p:cNvPr id="11" name="Content Placeholder 10">
            <a:extLst>
              <a:ext uri="{FF2B5EF4-FFF2-40B4-BE49-F238E27FC236}">
                <a16:creationId xmlns:a16="http://schemas.microsoft.com/office/drawing/2014/main" id="{2A4B284F-8C14-4C07-B285-92DB3D8EE57C}"/>
              </a:ext>
            </a:extLst>
          </p:cNvPr>
          <p:cNvGraphicFramePr>
            <a:graphicFrameLocks noGrp="1"/>
          </p:cNvGraphicFramePr>
          <p:nvPr>
            <p:ph idx="1"/>
            <p:extLst>
              <p:ext uri="{D42A27DB-BD31-4B8C-83A1-F6EECF244321}">
                <p14:modId xmlns:p14="http://schemas.microsoft.com/office/powerpoint/2010/main" val="2061515116"/>
              </p:ext>
            </p:extLst>
          </p:nvPr>
        </p:nvGraphicFramePr>
        <p:xfrm>
          <a:off x="325469" y="1734830"/>
          <a:ext cx="10741251" cy="3388340"/>
        </p:xfrm>
        <a:graphic>
          <a:graphicData uri="http://schemas.openxmlformats.org/drawingml/2006/table">
            <a:tbl>
              <a:tblPr firstRow="1" firstCol="1" bandRow="1"/>
              <a:tblGrid>
                <a:gridCol w="5738016">
                  <a:extLst>
                    <a:ext uri="{9D8B030D-6E8A-4147-A177-3AD203B41FA5}">
                      <a16:colId xmlns:a16="http://schemas.microsoft.com/office/drawing/2014/main" val="3601350279"/>
                    </a:ext>
                  </a:extLst>
                </a:gridCol>
                <a:gridCol w="5003235">
                  <a:extLst>
                    <a:ext uri="{9D8B030D-6E8A-4147-A177-3AD203B41FA5}">
                      <a16:colId xmlns:a16="http://schemas.microsoft.com/office/drawing/2014/main" val="1365205448"/>
                    </a:ext>
                  </a:extLst>
                </a:gridCol>
              </a:tblGrid>
              <a:tr h="827974">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93918992"/>
                  </a:ext>
                </a:extLst>
              </a:tr>
              <a:tr h="2560366">
                <a:tc>
                  <a:txBody>
                    <a:bodyPr/>
                    <a:lstStyle/>
                    <a:p>
                      <a:pPr marL="342900" marR="0" lvl="0" indent="-342900">
                        <a:lnSpc>
                          <a:spcPct val="107000"/>
                        </a:lnSpc>
                        <a:buFont typeface="+mj-lt"/>
                        <a:buAutoNum type="arabicParenBoth"/>
                      </a:pPr>
                      <a:r>
                        <a:rPr lang="en-US" sz="2400">
                          <a:effectLst/>
                          <a:latin typeface="Calibri" panose="020F0502020204030204" pitchFamily="34" charset="0"/>
                          <a:ea typeface="Calibri" panose="020F0502020204030204" pitchFamily="34" charset="0"/>
                          <a:cs typeface="Arial" panose="020B0604020202020204" pitchFamily="34" charset="0"/>
                        </a:rPr>
                        <a:t>The SWMPA boundary is defined in 690-512-#### and meets the groundwater conditions defined in 690-085-0020(1)(a). and 690-085-0020(1)(f).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spcAft>
                          <a:spcPts val="800"/>
                        </a:spcAft>
                        <a:buFont typeface="+mj-lt"/>
                        <a:buAutoNum type="arabicParenBoth"/>
                      </a:pPr>
                      <a:r>
                        <a:rPr lang="en-US" sz="2400">
                          <a:effectLst/>
                          <a:latin typeface="Calibri" panose="020F0502020204030204" pitchFamily="34" charset="0"/>
                          <a:ea typeface="Calibri" panose="020F0502020204030204" pitchFamily="34" charset="0"/>
                          <a:cs typeface="Arial" panose="020B0604020202020204" pitchFamily="34" charset="0"/>
                        </a:rPr>
                        <a:t>The SWMPA boundary is defined in 690-512-#### and meets the groundwater conditions defined in </a:t>
                      </a:r>
                      <a:r>
                        <a:rPr lang="en-US" sz="2400">
                          <a:solidFill>
                            <a:srgbClr val="FF0000"/>
                          </a:solidFill>
                          <a:effectLst/>
                          <a:latin typeface="Calibri" panose="020F0502020204030204" pitchFamily="34" charset="0"/>
                          <a:ea typeface="Calibri" panose="020F0502020204030204" pitchFamily="34" charset="0"/>
                          <a:cs typeface="Arial" panose="020B0604020202020204" pitchFamily="34" charset="0"/>
                        </a:rPr>
                        <a:t>OAR </a:t>
                      </a:r>
                      <a:r>
                        <a:rPr lang="en-US" sz="2400">
                          <a:effectLst/>
                          <a:latin typeface="Calibri" panose="020F0502020204030204" pitchFamily="34" charset="0"/>
                          <a:ea typeface="Calibri" panose="020F0502020204030204" pitchFamily="34" charset="0"/>
                          <a:cs typeface="Arial" panose="020B0604020202020204" pitchFamily="34" charset="0"/>
                        </a:rPr>
                        <a:t>690-085-0020(1)(a) and 690-085-0020(1)(f).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254069"/>
                  </a:ext>
                </a:extLst>
              </a:tr>
            </a:tbl>
          </a:graphicData>
        </a:graphic>
      </p:graphicFrame>
    </p:spTree>
    <p:extLst>
      <p:ext uri="{BB962C8B-B14F-4D97-AF65-F5344CB8AC3E}">
        <p14:creationId xmlns:p14="http://schemas.microsoft.com/office/powerpoint/2010/main" val="93160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3B6F-A13E-F996-A2A6-F1FD5765593D}"/>
              </a:ext>
            </a:extLst>
          </p:cNvPr>
          <p:cNvSpPr>
            <a:spLocks noGrp="1"/>
          </p:cNvSpPr>
          <p:nvPr>
            <p:ph type="title"/>
          </p:nvPr>
        </p:nvSpPr>
        <p:spPr/>
        <p:txBody>
          <a:bodyPr>
            <a:normAutofit/>
          </a:bodyPr>
          <a:lstStyle/>
          <a:p>
            <a:r>
              <a:rPr lang="en-US"/>
              <a:t>Section 1</a:t>
            </a:r>
          </a:p>
        </p:txBody>
      </p:sp>
      <p:sp>
        <p:nvSpPr>
          <p:cNvPr id="3" name="Content Placeholder 2">
            <a:extLst>
              <a:ext uri="{FF2B5EF4-FFF2-40B4-BE49-F238E27FC236}">
                <a16:creationId xmlns:a16="http://schemas.microsoft.com/office/drawing/2014/main" id="{DFA2C316-33DF-6FC2-9689-EDDEB6CD895C}"/>
              </a:ext>
            </a:extLst>
          </p:cNvPr>
          <p:cNvSpPr>
            <a:spLocks noGrp="1"/>
          </p:cNvSpPr>
          <p:nvPr>
            <p:ph idx="1"/>
          </p:nvPr>
        </p:nvSpPr>
        <p:spPr/>
        <p:txBody>
          <a:bodyPr/>
          <a:lstStyle/>
          <a:p>
            <a:pPr marL="0" indent="0">
              <a:buNone/>
            </a:pPr>
            <a:r>
              <a:rPr lang="en-US" b="1" u="sng"/>
              <a:t>Reasons for Change</a:t>
            </a:r>
          </a:p>
          <a:p>
            <a:r>
              <a:rPr lang="en-US"/>
              <a:t>OAR added to indicate that these are Oregon Administrative Rules</a:t>
            </a:r>
          </a:p>
        </p:txBody>
      </p:sp>
    </p:spTree>
    <p:extLst>
      <p:ext uri="{BB962C8B-B14F-4D97-AF65-F5344CB8AC3E}">
        <p14:creationId xmlns:p14="http://schemas.microsoft.com/office/powerpoint/2010/main" val="287094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 Introductions and Agenda Review</a:t>
            </a:r>
          </a:p>
        </p:txBody>
      </p:sp>
      <p:sp>
        <p:nvSpPr>
          <p:cNvPr id="3" name="Text Placeholder 2"/>
          <p:cNvSpPr>
            <a:spLocks noGrp="1"/>
          </p:cNvSpPr>
          <p:nvPr>
            <p:ph type="body" idx="1"/>
          </p:nvPr>
        </p:nvSpPr>
        <p:spPr/>
        <p:txBody>
          <a:bodyPr>
            <a:normAutofit/>
          </a:bodyPr>
          <a:lstStyle/>
          <a:p>
            <a:endParaRPr lang="en-US" sz="2800"/>
          </a:p>
        </p:txBody>
      </p:sp>
    </p:spTree>
    <p:extLst>
      <p:ext uri="{BB962C8B-B14F-4D97-AF65-F5344CB8AC3E}">
        <p14:creationId xmlns:p14="http://schemas.microsoft.com/office/powerpoint/2010/main" val="2505431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4D9E-E7BF-CC7B-19E9-59143EFAE186}"/>
              </a:ext>
            </a:extLst>
          </p:cNvPr>
          <p:cNvSpPr>
            <a:spLocks noGrp="1"/>
          </p:cNvSpPr>
          <p:nvPr>
            <p:ph type="title"/>
          </p:nvPr>
        </p:nvSpPr>
        <p:spPr/>
        <p:txBody>
          <a:bodyPr>
            <a:normAutofit/>
          </a:bodyPr>
          <a:lstStyle/>
          <a:p>
            <a:r>
              <a:rPr lang="en-US"/>
              <a:t>Section 1</a:t>
            </a:r>
          </a:p>
        </p:txBody>
      </p:sp>
      <p:sp>
        <p:nvSpPr>
          <p:cNvPr id="3" name="Content Placeholder 2">
            <a:extLst>
              <a:ext uri="{FF2B5EF4-FFF2-40B4-BE49-F238E27FC236}">
                <a16:creationId xmlns:a16="http://schemas.microsoft.com/office/drawing/2014/main" id="{30DF93BF-E958-AEEC-8246-8F807AD96771}"/>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p:txBody>
      </p:sp>
    </p:spTree>
    <p:extLst>
      <p:ext uri="{BB962C8B-B14F-4D97-AF65-F5344CB8AC3E}">
        <p14:creationId xmlns:p14="http://schemas.microsoft.com/office/powerpoint/2010/main" val="23225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783C0-34A9-8DE2-A321-0783370B220D}"/>
              </a:ext>
            </a:extLst>
          </p:cNvPr>
          <p:cNvSpPr>
            <a:spLocks noGrp="1"/>
          </p:cNvSpPr>
          <p:nvPr>
            <p:ph type="title"/>
          </p:nvPr>
        </p:nvSpPr>
        <p:spPr>
          <a:xfrm>
            <a:off x="421163" y="1578677"/>
            <a:ext cx="10626066" cy="2929528"/>
          </a:xfrm>
        </p:spPr>
        <p:txBody>
          <a:bodyPr anchor="ctr">
            <a:normAutofit/>
          </a:bodyPr>
          <a:lstStyle/>
          <a:p>
            <a:pPr algn="ctr"/>
            <a:r>
              <a:rPr lang="en-US"/>
              <a:t>Section 2</a:t>
            </a:r>
          </a:p>
        </p:txBody>
      </p:sp>
    </p:spTree>
    <p:extLst>
      <p:ext uri="{BB962C8B-B14F-4D97-AF65-F5344CB8AC3E}">
        <p14:creationId xmlns:p14="http://schemas.microsoft.com/office/powerpoint/2010/main" val="291668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7C9-2E56-ECE9-7C2F-EEA2C0EA825C}"/>
              </a:ext>
            </a:extLst>
          </p:cNvPr>
          <p:cNvSpPr>
            <a:spLocks noGrp="1"/>
          </p:cNvSpPr>
          <p:nvPr>
            <p:ph type="title"/>
          </p:nvPr>
        </p:nvSpPr>
        <p:spPr/>
        <p:txBody>
          <a:bodyPr/>
          <a:lstStyle/>
          <a:p>
            <a:r>
              <a:rPr lang="en-US"/>
              <a:t>Section 2 </a:t>
            </a:r>
          </a:p>
        </p:txBody>
      </p:sp>
      <p:graphicFrame>
        <p:nvGraphicFramePr>
          <p:cNvPr id="4" name="Content Placeholder 3">
            <a:extLst>
              <a:ext uri="{FF2B5EF4-FFF2-40B4-BE49-F238E27FC236}">
                <a16:creationId xmlns:a16="http://schemas.microsoft.com/office/drawing/2014/main" id="{65D26BAD-1DA7-2205-E4C7-173673599A26}"/>
              </a:ext>
            </a:extLst>
          </p:cNvPr>
          <p:cNvGraphicFramePr>
            <a:graphicFrameLocks noGrp="1"/>
          </p:cNvGraphicFramePr>
          <p:nvPr>
            <p:ph idx="1"/>
            <p:extLst>
              <p:ext uri="{D42A27DB-BD31-4B8C-83A1-F6EECF244321}">
                <p14:modId xmlns:p14="http://schemas.microsoft.com/office/powerpoint/2010/main" val="772437035"/>
              </p:ext>
            </p:extLst>
          </p:nvPr>
        </p:nvGraphicFramePr>
        <p:xfrm>
          <a:off x="223284" y="1531088"/>
          <a:ext cx="11130516" cy="5245736"/>
        </p:xfrm>
        <a:graphic>
          <a:graphicData uri="http://schemas.openxmlformats.org/drawingml/2006/table">
            <a:tbl>
              <a:tblPr firstRow="1" firstCol="1" bandRow="1"/>
              <a:tblGrid>
                <a:gridCol w="5945963">
                  <a:extLst>
                    <a:ext uri="{9D8B030D-6E8A-4147-A177-3AD203B41FA5}">
                      <a16:colId xmlns:a16="http://schemas.microsoft.com/office/drawing/2014/main" val="810856920"/>
                    </a:ext>
                  </a:extLst>
                </a:gridCol>
                <a:gridCol w="5184553">
                  <a:extLst>
                    <a:ext uri="{9D8B030D-6E8A-4147-A177-3AD203B41FA5}">
                      <a16:colId xmlns:a16="http://schemas.microsoft.com/office/drawing/2014/main" val="2226868424"/>
                    </a:ext>
                  </a:extLst>
                </a:gridCol>
              </a:tblGrid>
              <a:tr h="299433">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34649654"/>
                  </a:ext>
                </a:extLst>
              </a:tr>
              <a:tr h="4357628">
                <a:tc>
                  <a:txBody>
                    <a:bodyPr/>
                    <a:lstStyle/>
                    <a:p>
                      <a:pPr marL="0" marR="0" lvl="0" indent="0">
                        <a:lnSpc>
                          <a:spcPct val="107000"/>
                        </a:lnSpc>
                        <a:buFont typeface="+mj-lt"/>
                        <a:buNone/>
                      </a:pPr>
                      <a:r>
                        <a:rPr lang="en-US" sz="2200">
                          <a:effectLst/>
                          <a:latin typeface="Calibri" panose="020F0502020204030204" pitchFamily="34" charset="0"/>
                          <a:ea typeface="Times New Roman" panose="02020603050405020304" pitchFamily="18" charset="0"/>
                          <a:cs typeface="Arial" panose="020B0604020202020204" pitchFamily="34" charset="0"/>
                        </a:rPr>
                        <a:t>(2) By no later than March 1, 2028, each groundwater right holder, well owner, or well operator shall properly install and thereafter properly maintain a totalizing flow meter on each well within the Harney SWMPA boundary as defined in 690-512-#### listed as a point of appropriation on a valid water right. Totalizing flow meters shall be properly installed according to manufacturer’s specifications and must meet the specifications in subsection 5. </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86055" lvl="0" indent="0">
                        <a:lnSpc>
                          <a:spcPct val="107000"/>
                        </a:lnSpc>
                        <a:spcAft>
                          <a:spcPts val="800"/>
                        </a:spcAft>
                        <a:buFont typeface="+mj-lt"/>
                        <a:buNone/>
                        <a:tabLst>
                          <a:tab pos="235585" algn="l"/>
                        </a:tabLst>
                      </a:pPr>
                      <a:r>
                        <a:rPr lang="en-US" sz="2000">
                          <a:effectLst/>
                          <a:latin typeface="Calibri" panose="020F0502020204030204" pitchFamily="34" charset="0"/>
                          <a:ea typeface="Times New Roman" panose="02020603050405020304" pitchFamily="18" charset="0"/>
                          <a:cs typeface="Arial" panose="020B0604020202020204" pitchFamily="34" charset="0"/>
                        </a:rPr>
                        <a:t>(2) By no later than March 1, 2028, each groundwater right holder, well owner, or well operator shall properly install and thereafter properly maintain a totalizing flow meter on each well </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listed as a point of appropriation on a valid water right </a:t>
                      </a:r>
                      <a:r>
                        <a:rPr lang="en-US" sz="2000">
                          <a:effectLst/>
                          <a:latin typeface="Calibri" panose="020F0502020204030204" pitchFamily="34" charset="0"/>
                          <a:ea typeface="Times New Roman" panose="02020603050405020304" pitchFamily="18" charset="0"/>
                          <a:cs typeface="Arial" panose="020B0604020202020204" pitchFamily="34" charset="0"/>
                        </a:rPr>
                        <a:t>within the Harney SWMPA boundary as defined in 690-512-####. </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The Department may extend the deadline as needed. If the deadline is extended, the Department will notify each groundwater right holder, well owner, or well operator at least 60 days before March 1, 2028.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listed as a point of appropriation on a valid water right</a:t>
                      </a:r>
                      <a:r>
                        <a:rPr lang="en-US" sz="2000">
                          <a:effectLst/>
                          <a:latin typeface="Calibri" panose="020F0502020204030204" pitchFamily="34" charset="0"/>
                          <a:ea typeface="Times New Roman" panose="02020603050405020304" pitchFamily="18" charset="0"/>
                          <a:cs typeface="Arial" panose="020B0604020202020204" pitchFamily="34" charset="0"/>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186055">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69351"/>
                  </a:ext>
                </a:extLst>
              </a:tr>
            </a:tbl>
          </a:graphicData>
        </a:graphic>
      </p:graphicFrame>
    </p:spTree>
    <p:extLst>
      <p:ext uri="{BB962C8B-B14F-4D97-AF65-F5344CB8AC3E}">
        <p14:creationId xmlns:p14="http://schemas.microsoft.com/office/powerpoint/2010/main" val="349616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EB36-8C10-8286-602E-BE6A547D16F0}"/>
              </a:ext>
            </a:extLst>
          </p:cNvPr>
          <p:cNvSpPr>
            <a:spLocks noGrp="1"/>
          </p:cNvSpPr>
          <p:nvPr>
            <p:ph type="title"/>
          </p:nvPr>
        </p:nvSpPr>
        <p:spPr/>
        <p:txBody>
          <a:bodyPr/>
          <a:lstStyle/>
          <a:p>
            <a:r>
              <a:rPr lang="en-US"/>
              <a:t>Section 2</a:t>
            </a:r>
          </a:p>
        </p:txBody>
      </p:sp>
      <p:sp>
        <p:nvSpPr>
          <p:cNvPr id="3" name="Content Placeholder 2">
            <a:extLst>
              <a:ext uri="{FF2B5EF4-FFF2-40B4-BE49-F238E27FC236}">
                <a16:creationId xmlns:a16="http://schemas.microsoft.com/office/drawing/2014/main" id="{A94E741A-06CC-4D12-79B0-9AD4B73B1881}"/>
              </a:ext>
            </a:extLst>
          </p:cNvPr>
          <p:cNvSpPr>
            <a:spLocks noGrp="1"/>
          </p:cNvSpPr>
          <p:nvPr>
            <p:ph idx="1"/>
          </p:nvPr>
        </p:nvSpPr>
        <p:spPr/>
        <p:txBody>
          <a:bodyPr/>
          <a:lstStyle/>
          <a:p>
            <a:pPr marL="0" indent="0">
              <a:buNone/>
            </a:pPr>
            <a:r>
              <a:rPr lang="en-US" b="1" u="sng"/>
              <a:t>Reasons for Change</a:t>
            </a:r>
          </a:p>
          <a:p>
            <a:r>
              <a:rPr lang="en-US"/>
              <a:t>Deadline extension added in response to comment about how the deadline should be rolling until Department is ready</a:t>
            </a:r>
          </a:p>
          <a:p>
            <a:r>
              <a:rPr lang="en-US"/>
              <a:t>Language changed for clarity </a:t>
            </a:r>
          </a:p>
        </p:txBody>
      </p:sp>
    </p:spTree>
    <p:extLst>
      <p:ext uri="{BB962C8B-B14F-4D97-AF65-F5344CB8AC3E}">
        <p14:creationId xmlns:p14="http://schemas.microsoft.com/office/powerpoint/2010/main" val="2891463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927A-F3B1-66BC-C735-B3AEF99CD780}"/>
              </a:ext>
            </a:extLst>
          </p:cNvPr>
          <p:cNvSpPr>
            <a:spLocks noGrp="1"/>
          </p:cNvSpPr>
          <p:nvPr>
            <p:ph type="title"/>
          </p:nvPr>
        </p:nvSpPr>
        <p:spPr/>
        <p:txBody>
          <a:bodyPr/>
          <a:lstStyle/>
          <a:p>
            <a:r>
              <a:rPr lang="en-US"/>
              <a:t>Section 2</a:t>
            </a:r>
          </a:p>
        </p:txBody>
      </p:sp>
      <p:sp>
        <p:nvSpPr>
          <p:cNvPr id="3" name="Content Placeholder 2">
            <a:extLst>
              <a:ext uri="{FF2B5EF4-FFF2-40B4-BE49-F238E27FC236}">
                <a16:creationId xmlns:a16="http://schemas.microsoft.com/office/drawing/2014/main" id="{092ABD7E-74C5-523D-7142-F446CA78F8F8}"/>
              </a:ext>
            </a:extLst>
          </p:cNvPr>
          <p:cNvSpPr>
            <a:spLocks noGrp="1"/>
          </p:cNvSpPr>
          <p:nvPr>
            <p:ph idx="1"/>
          </p:nvPr>
        </p:nvSpPr>
        <p:spPr/>
        <p:txBody>
          <a:bodyPr/>
          <a:lstStyle/>
          <a:p>
            <a:pPr marL="0" indent="0">
              <a:buNone/>
            </a:pPr>
            <a:r>
              <a:rPr lang="en-US" b="1" u="sng"/>
              <a:t>Other comments considered but not included in rule</a:t>
            </a:r>
          </a:p>
          <a:p>
            <a:r>
              <a:rPr lang="en-US"/>
              <a:t>ET: Reported data is inaccurate and installation of flowmeters is expensive, the Department should use ET to measure use</a:t>
            </a:r>
          </a:p>
        </p:txBody>
      </p:sp>
    </p:spTree>
    <p:extLst>
      <p:ext uri="{BB962C8B-B14F-4D97-AF65-F5344CB8AC3E}">
        <p14:creationId xmlns:p14="http://schemas.microsoft.com/office/powerpoint/2010/main" val="77264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9C49-3CE4-DC97-689E-004E67EE60A2}"/>
              </a:ext>
            </a:extLst>
          </p:cNvPr>
          <p:cNvSpPr>
            <a:spLocks noGrp="1"/>
          </p:cNvSpPr>
          <p:nvPr>
            <p:ph type="title"/>
          </p:nvPr>
        </p:nvSpPr>
        <p:spPr/>
        <p:txBody>
          <a:bodyPr/>
          <a:lstStyle/>
          <a:p>
            <a:r>
              <a:rPr lang="en-US"/>
              <a:t>Section 2</a:t>
            </a:r>
          </a:p>
        </p:txBody>
      </p:sp>
      <p:sp>
        <p:nvSpPr>
          <p:cNvPr id="3" name="Content Placeholder 2">
            <a:extLst>
              <a:ext uri="{FF2B5EF4-FFF2-40B4-BE49-F238E27FC236}">
                <a16:creationId xmlns:a16="http://schemas.microsoft.com/office/drawing/2014/main" id="{FD7A5533-A580-A9A7-5693-026FCBC32F41}"/>
              </a:ext>
            </a:extLst>
          </p:cNvPr>
          <p:cNvSpPr>
            <a:spLocks noGrp="1"/>
          </p:cNvSpPr>
          <p:nvPr>
            <p:ph idx="1"/>
          </p:nvPr>
        </p:nvSpPr>
        <p:spPr/>
        <p:txBody>
          <a:bodyPr/>
          <a:lstStyle/>
          <a:p>
            <a:pPr marL="0" indent="0">
              <a:buNone/>
            </a:pPr>
            <a:r>
              <a:rPr lang="en-US" b="1" u="sng"/>
              <a:t>Remaining Questions or feedback for the RAC</a:t>
            </a:r>
          </a:p>
          <a:p>
            <a:r>
              <a:rPr lang="en-US"/>
              <a:t>Is 60 days an adequate time to notify? </a:t>
            </a:r>
          </a:p>
          <a:p>
            <a:r>
              <a:rPr lang="en-US"/>
              <a:t>Are the rules clear and understandable? </a:t>
            </a:r>
          </a:p>
          <a:p>
            <a:r>
              <a:rPr lang="en-US"/>
              <a:t>Is there any other feedback you want to provide on this section?</a:t>
            </a:r>
          </a:p>
          <a:p>
            <a:endParaRPr lang="en-US" b="1" u="sng"/>
          </a:p>
          <a:p>
            <a:endParaRPr lang="en-US"/>
          </a:p>
        </p:txBody>
      </p:sp>
    </p:spTree>
    <p:extLst>
      <p:ext uri="{BB962C8B-B14F-4D97-AF65-F5344CB8AC3E}">
        <p14:creationId xmlns:p14="http://schemas.microsoft.com/office/powerpoint/2010/main" val="183607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E93E-D099-9BCF-2FFB-2BA941E68905}"/>
              </a:ext>
            </a:extLst>
          </p:cNvPr>
          <p:cNvSpPr>
            <a:spLocks noGrp="1"/>
          </p:cNvSpPr>
          <p:nvPr>
            <p:ph type="title"/>
          </p:nvPr>
        </p:nvSpPr>
        <p:spPr>
          <a:xfrm>
            <a:off x="276446" y="2035877"/>
            <a:ext cx="10907233" cy="1685518"/>
          </a:xfrm>
        </p:spPr>
        <p:txBody>
          <a:bodyPr>
            <a:normAutofit/>
          </a:bodyPr>
          <a:lstStyle/>
          <a:p>
            <a:pPr algn="ctr"/>
            <a:r>
              <a:rPr lang="en-US"/>
              <a:t>Section 3</a:t>
            </a:r>
          </a:p>
        </p:txBody>
      </p:sp>
    </p:spTree>
    <p:extLst>
      <p:ext uri="{BB962C8B-B14F-4D97-AF65-F5344CB8AC3E}">
        <p14:creationId xmlns:p14="http://schemas.microsoft.com/office/powerpoint/2010/main" val="156649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2D73-707E-8100-E525-50AB74ABA30D}"/>
              </a:ext>
            </a:extLst>
          </p:cNvPr>
          <p:cNvSpPr>
            <a:spLocks noGrp="1"/>
          </p:cNvSpPr>
          <p:nvPr>
            <p:ph type="title"/>
          </p:nvPr>
        </p:nvSpPr>
        <p:spPr/>
        <p:txBody>
          <a:bodyPr/>
          <a:lstStyle/>
          <a:p>
            <a:r>
              <a:rPr lang="en-US"/>
              <a:t>Section 3</a:t>
            </a:r>
          </a:p>
        </p:txBody>
      </p:sp>
      <p:graphicFrame>
        <p:nvGraphicFramePr>
          <p:cNvPr id="11" name="Content Placeholder 10">
            <a:extLst>
              <a:ext uri="{FF2B5EF4-FFF2-40B4-BE49-F238E27FC236}">
                <a16:creationId xmlns:a16="http://schemas.microsoft.com/office/drawing/2014/main" id="{BBA8A3A7-6372-FFA3-2508-9AEA0A7F0061}"/>
              </a:ext>
            </a:extLst>
          </p:cNvPr>
          <p:cNvGraphicFramePr>
            <a:graphicFrameLocks noGrp="1"/>
          </p:cNvGraphicFramePr>
          <p:nvPr>
            <p:ph idx="1"/>
            <p:extLst>
              <p:ext uri="{D42A27DB-BD31-4B8C-83A1-F6EECF244321}">
                <p14:modId xmlns:p14="http://schemas.microsoft.com/office/powerpoint/2010/main" val="1037414529"/>
              </p:ext>
            </p:extLst>
          </p:nvPr>
        </p:nvGraphicFramePr>
        <p:xfrm>
          <a:off x="170122" y="1531088"/>
          <a:ext cx="11004698" cy="3661553"/>
        </p:xfrm>
        <a:graphic>
          <a:graphicData uri="http://schemas.openxmlformats.org/drawingml/2006/table">
            <a:tbl>
              <a:tblPr firstRow="1" firstCol="1" bandRow="1"/>
              <a:tblGrid>
                <a:gridCol w="5518297">
                  <a:extLst>
                    <a:ext uri="{9D8B030D-6E8A-4147-A177-3AD203B41FA5}">
                      <a16:colId xmlns:a16="http://schemas.microsoft.com/office/drawing/2014/main" val="3148170651"/>
                    </a:ext>
                  </a:extLst>
                </a:gridCol>
                <a:gridCol w="5486401">
                  <a:extLst>
                    <a:ext uri="{9D8B030D-6E8A-4147-A177-3AD203B41FA5}">
                      <a16:colId xmlns:a16="http://schemas.microsoft.com/office/drawing/2014/main" val="4225623364"/>
                    </a:ext>
                  </a:extLst>
                </a:gridCol>
              </a:tblGrid>
              <a:tr h="456179">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093580200"/>
                  </a:ext>
                </a:extLst>
              </a:tr>
              <a:tr h="3205374">
                <a:tc>
                  <a:txBody>
                    <a:bodyPr/>
                    <a:lstStyle/>
                    <a:p>
                      <a:pPr marL="0" marR="0">
                        <a:lnSpc>
                          <a:spcPct val="107000"/>
                        </a:lnSpc>
                        <a:spcAft>
                          <a:spcPts val="800"/>
                        </a:spcAft>
                      </a:pPr>
                      <a:r>
                        <a:rPr lang="en-US" sz="2400">
                          <a:effectLst/>
                          <a:latin typeface="Calibri" panose="020F0502020204030204" pitchFamily="34" charset="0"/>
                          <a:ea typeface="Calibri" panose="020F0502020204030204" pitchFamily="34" charset="0"/>
                          <a:cs typeface="Arial" panose="020B0604020202020204" pitchFamily="34" charset="0"/>
                        </a:rPr>
                        <a:t>There is no comparative section from the previous version of the rules.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nSpc>
                          <a:spcPct val="107000"/>
                        </a:lnSpc>
                        <a:buFont typeface="+mj-lt"/>
                        <a:buNone/>
                      </a:pPr>
                      <a:r>
                        <a:rPr lang="en-US" sz="2400">
                          <a:effectLst/>
                          <a:latin typeface="Calibri" panose="020F0502020204030204" pitchFamily="34" charset="0"/>
                          <a:ea typeface="Calibri" panose="020F0502020204030204" pitchFamily="34" charset="0"/>
                          <a:cs typeface="Arial" panose="020B0604020202020204" pitchFamily="34" charset="0"/>
                        </a:rPr>
                        <a:t>(3) Totalizing flow meters shall be properly installed according to manufacturer</a:t>
                      </a:r>
                      <a:r>
                        <a:rPr lang="en-US" sz="2400" strike="sngStrike">
                          <a:solidFill>
                            <a:srgbClr val="FF0000"/>
                          </a:solidFill>
                          <a:effectLst/>
                          <a:latin typeface="Calibri" panose="020F0502020204030204" pitchFamily="34" charset="0"/>
                          <a:ea typeface="Calibri" panose="020F0502020204030204" pitchFamily="34" charset="0"/>
                          <a:cs typeface="Arial" panose="020B0604020202020204" pitchFamily="34" charset="0"/>
                        </a:rPr>
                        <a:t>’s</a:t>
                      </a:r>
                      <a:r>
                        <a:rPr lang="en-US" sz="2400">
                          <a:effectLst/>
                          <a:latin typeface="Calibri" panose="020F0502020204030204" pitchFamily="34" charset="0"/>
                          <a:ea typeface="Calibri" panose="020F0502020204030204" pitchFamily="34" charset="0"/>
                          <a:cs typeface="Arial" panose="020B0604020202020204" pitchFamily="34" charset="0"/>
                        </a:rPr>
                        <a:t> specifications and must meet the specifications in subsection 5. </a:t>
                      </a:r>
                    </a:p>
                    <a:p>
                      <a:pPr marL="742950" marR="186055" lvl="1" indent="-285750">
                        <a:lnSpc>
                          <a:spcPct val="107000"/>
                        </a:lnSpc>
                        <a:spcAft>
                          <a:spcPts val="800"/>
                        </a:spcAft>
                        <a:buClr>
                          <a:srgbClr val="FF0000"/>
                        </a:buClr>
                        <a:buFont typeface="+mj-lt"/>
                        <a:buAutoNum type="alphaLcPeriod"/>
                        <a:tabLst>
                          <a:tab pos="235585" algn="l"/>
                        </a:tabLst>
                      </a:pPr>
                      <a:r>
                        <a:rPr lang="en-US" sz="2400">
                          <a:solidFill>
                            <a:srgbClr val="FF0000"/>
                          </a:solidFill>
                          <a:effectLst/>
                          <a:latin typeface="Calibri" panose="020F0502020204030204" pitchFamily="34" charset="0"/>
                          <a:ea typeface="Calibri" panose="020F0502020204030204" pitchFamily="34" charset="0"/>
                          <a:cs typeface="Arial" panose="020B0604020202020204" pitchFamily="34" charset="0"/>
                        </a:rPr>
                        <a:t>Groundwater wells that are regulated off do not require installing a totalizing flow meter.</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229305"/>
                  </a:ext>
                </a:extLst>
              </a:tr>
            </a:tbl>
          </a:graphicData>
        </a:graphic>
      </p:graphicFrame>
    </p:spTree>
    <p:extLst>
      <p:ext uri="{BB962C8B-B14F-4D97-AF65-F5344CB8AC3E}">
        <p14:creationId xmlns:p14="http://schemas.microsoft.com/office/powerpoint/2010/main" val="13526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440-3272-CFC4-932A-61FF95C6834B}"/>
              </a:ext>
            </a:extLst>
          </p:cNvPr>
          <p:cNvSpPr>
            <a:spLocks noGrp="1"/>
          </p:cNvSpPr>
          <p:nvPr>
            <p:ph type="title"/>
          </p:nvPr>
        </p:nvSpPr>
        <p:spPr/>
        <p:txBody>
          <a:bodyPr/>
          <a:lstStyle/>
          <a:p>
            <a:r>
              <a:rPr lang="en-US"/>
              <a:t>Section 3</a:t>
            </a:r>
          </a:p>
        </p:txBody>
      </p:sp>
      <p:sp>
        <p:nvSpPr>
          <p:cNvPr id="3" name="Content Placeholder 2">
            <a:extLst>
              <a:ext uri="{FF2B5EF4-FFF2-40B4-BE49-F238E27FC236}">
                <a16:creationId xmlns:a16="http://schemas.microsoft.com/office/drawing/2014/main" id="{AA65F1F9-A777-E3D8-DC1D-F26B3067F786}"/>
              </a:ext>
            </a:extLst>
          </p:cNvPr>
          <p:cNvSpPr>
            <a:spLocks noGrp="1"/>
          </p:cNvSpPr>
          <p:nvPr>
            <p:ph idx="1"/>
          </p:nvPr>
        </p:nvSpPr>
        <p:spPr/>
        <p:txBody>
          <a:bodyPr>
            <a:normAutofit/>
          </a:bodyPr>
          <a:lstStyle/>
          <a:p>
            <a:pPr marL="0" indent="0">
              <a:buNone/>
            </a:pPr>
            <a:r>
              <a:rPr lang="en-US" sz="2800" b="1" u="sng"/>
              <a:t>Reasons for Change</a:t>
            </a:r>
          </a:p>
          <a:p>
            <a:r>
              <a:rPr lang="en-US" sz="2800"/>
              <a:t>Section was split from section 2 for readability </a:t>
            </a:r>
          </a:p>
          <a:p>
            <a:r>
              <a:rPr lang="en-US" sz="2800"/>
              <a:t>(3)(a) added to address concerns for water rights that are shut off </a:t>
            </a:r>
          </a:p>
        </p:txBody>
      </p:sp>
    </p:spTree>
    <p:extLst>
      <p:ext uri="{BB962C8B-B14F-4D97-AF65-F5344CB8AC3E}">
        <p14:creationId xmlns:p14="http://schemas.microsoft.com/office/powerpoint/2010/main" val="183839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D10-DFDF-EFDA-27DE-29C148291416}"/>
              </a:ext>
            </a:extLst>
          </p:cNvPr>
          <p:cNvSpPr>
            <a:spLocks noGrp="1"/>
          </p:cNvSpPr>
          <p:nvPr>
            <p:ph type="title"/>
          </p:nvPr>
        </p:nvSpPr>
        <p:spPr/>
        <p:txBody>
          <a:bodyPr/>
          <a:lstStyle/>
          <a:p>
            <a:r>
              <a:rPr lang="en-US"/>
              <a:t>Section 3</a:t>
            </a:r>
          </a:p>
        </p:txBody>
      </p:sp>
      <p:sp>
        <p:nvSpPr>
          <p:cNvPr id="3" name="Content Placeholder 2">
            <a:extLst>
              <a:ext uri="{FF2B5EF4-FFF2-40B4-BE49-F238E27FC236}">
                <a16:creationId xmlns:a16="http://schemas.microsoft.com/office/drawing/2014/main" id="{1E91C90D-3DFD-F605-67B1-23BDDC4994D0}"/>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a:p>
            <a:pPr marL="0" indent="0">
              <a:buNone/>
            </a:pPr>
            <a:endParaRPr lang="en-US"/>
          </a:p>
        </p:txBody>
      </p:sp>
    </p:spTree>
    <p:extLst>
      <p:ext uri="{BB962C8B-B14F-4D97-AF65-F5344CB8AC3E}">
        <p14:creationId xmlns:p14="http://schemas.microsoft.com/office/powerpoint/2010/main" val="142318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DB66-A05B-3816-53B0-129267913C45}"/>
              </a:ext>
            </a:extLst>
          </p:cNvPr>
          <p:cNvSpPr>
            <a:spLocks noGrp="1"/>
          </p:cNvSpPr>
          <p:nvPr>
            <p:ph type="title"/>
          </p:nvPr>
        </p:nvSpPr>
        <p:spPr/>
        <p:txBody>
          <a:bodyPr/>
          <a:lstStyle/>
          <a:p>
            <a:r>
              <a:rPr lang="en-US"/>
              <a:t>Ground rules </a:t>
            </a:r>
          </a:p>
        </p:txBody>
      </p:sp>
      <p:sp>
        <p:nvSpPr>
          <p:cNvPr id="3" name="Content Placeholder 2">
            <a:extLst>
              <a:ext uri="{FF2B5EF4-FFF2-40B4-BE49-F238E27FC236}">
                <a16:creationId xmlns:a16="http://schemas.microsoft.com/office/drawing/2014/main" id="{793F9661-D4D0-DA42-A2F0-B1BB74AD4F02}"/>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sz="3000" b="0" i="0" u="none" strike="noStrike">
                <a:solidFill>
                  <a:srgbClr val="000000"/>
                </a:solidFill>
                <a:effectLst/>
                <a:latin typeface="Calibri" panose="020F0502020204030204" pitchFamily="34" charset="0"/>
              </a:rPr>
              <a:t>You are here to express your viewpoint.</a:t>
            </a:r>
            <a:r>
              <a:rPr lang="en-US" sz="3000" b="0" i="0">
                <a:solidFill>
                  <a:srgbClr val="000000"/>
                </a:solidFill>
                <a:effectLst/>
                <a:latin typeface="Calibri" panose="020F0502020204030204" pitchFamily="34" charset="0"/>
              </a:rPr>
              <a:t>​</a:t>
            </a:r>
            <a:endParaRPr lang="en-US" sz="3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000" b="0" i="0" u="none" strike="noStrike">
                <a:solidFill>
                  <a:srgbClr val="000000"/>
                </a:solidFill>
                <a:effectLst/>
                <a:latin typeface="Calibri" panose="020F0502020204030204" pitchFamily="34" charset="0"/>
              </a:rPr>
              <a:t>Treat others respectfully.</a:t>
            </a:r>
            <a:r>
              <a:rPr lang="en-US" sz="3000" b="0" i="0">
                <a:solidFill>
                  <a:srgbClr val="000000"/>
                </a:solidFill>
                <a:effectLst/>
                <a:latin typeface="Calibri" panose="020F0502020204030204" pitchFamily="34" charset="0"/>
              </a:rPr>
              <a:t>​</a:t>
            </a:r>
            <a:endParaRPr lang="en-US" sz="3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000" b="0" i="0" u="none" strike="noStrike">
                <a:solidFill>
                  <a:srgbClr val="000000"/>
                </a:solidFill>
                <a:effectLst/>
                <a:latin typeface="Calibri" panose="020F0502020204030204" pitchFamily="34" charset="0"/>
              </a:rPr>
              <a:t>If online, remain muted when not speaking.</a:t>
            </a:r>
            <a:r>
              <a:rPr lang="en-US" sz="3000" b="0" i="0">
                <a:solidFill>
                  <a:srgbClr val="000000"/>
                </a:solidFill>
                <a:effectLst/>
                <a:latin typeface="Calibri" panose="020F0502020204030204" pitchFamily="34" charset="0"/>
              </a:rPr>
              <a:t>​</a:t>
            </a:r>
            <a:endParaRPr lang="en-US" sz="3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000" b="0" i="0" u="none" strike="noStrike">
                <a:solidFill>
                  <a:srgbClr val="000000"/>
                </a:solidFill>
                <a:effectLst/>
                <a:latin typeface="Calibri" panose="020F0502020204030204" pitchFamily="34" charset="0"/>
              </a:rPr>
              <a:t>Use the “raise hand” feature to indicate that you would like to speak.</a:t>
            </a:r>
            <a:r>
              <a:rPr lang="en-US" sz="3000" b="0" i="0">
                <a:solidFill>
                  <a:srgbClr val="000000"/>
                </a:solidFill>
                <a:effectLst/>
                <a:latin typeface="Calibri" panose="020F0502020204030204" pitchFamily="34" charset="0"/>
              </a:rPr>
              <a:t>​</a:t>
            </a:r>
            <a:endParaRPr lang="en-US" sz="3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000" b="0" i="0" u="none" strike="noStrike">
                <a:solidFill>
                  <a:srgbClr val="000000"/>
                </a:solidFill>
                <a:effectLst/>
                <a:latin typeface="Calibri" panose="020F0502020204030204" pitchFamily="34" charset="0"/>
              </a:rPr>
              <a:t>If in person, raise your hand to indicate that you would like to speak.</a:t>
            </a:r>
            <a:r>
              <a:rPr lang="en-US" sz="3000" b="0" i="0">
                <a:solidFill>
                  <a:srgbClr val="000000"/>
                </a:solidFill>
                <a:effectLst/>
                <a:latin typeface="Calibri" panose="020F0502020204030204" pitchFamily="34" charset="0"/>
              </a:rPr>
              <a:t>​</a:t>
            </a:r>
            <a:endParaRPr lang="en-US" sz="3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000" b="0" i="0" u="none" strike="noStrike">
                <a:solidFill>
                  <a:srgbClr val="000000"/>
                </a:solidFill>
                <a:effectLst/>
                <a:latin typeface="Calibri" panose="020F0502020204030204" pitchFamily="34" charset="0"/>
              </a:rPr>
              <a:t>RAC only participates in RAC meetings, and the Public only participates in comment periods.</a:t>
            </a:r>
            <a:endParaRPr lang="en-US" sz="3000" b="0" i="0">
              <a:solidFill>
                <a:srgbClr val="000000"/>
              </a:solidFill>
              <a:effectLst/>
              <a:latin typeface="Arial" panose="020B0604020202020204" pitchFamily="34" charset="0"/>
            </a:endParaRPr>
          </a:p>
          <a:p>
            <a:endParaRPr lang="en-US"/>
          </a:p>
        </p:txBody>
      </p:sp>
      <p:sp>
        <p:nvSpPr>
          <p:cNvPr id="5" name="Slide Number Placeholder 4">
            <a:extLst>
              <a:ext uri="{FF2B5EF4-FFF2-40B4-BE49-F238E27FC236}">
                <a16:creationId xmlns:a16="http://schemas.microsoft.com/office/drawing/2014/main" id="{3773B52D-4DE1-98EE-295F-028CF45E1C24}"/>
              </a:ext>
            </a:extLst>
          </p:cNvPr>
          <p:cNvSpPr>
            <a:spLocks noGrp="1"/>
          </p:cNvSpPr>
          <p:nvPr>
            <p:ph type="sldNum" sz="quarter" idx="12"/>
          </p:nvPr>
        </p:nvSpPr>
        <p:spPr/>
        <p:txBody>
          <a:bodyPr/>
          <a:lstStyle/>
          <a:p>
            <a:pPr algn="r"/>
            <a:fld id="{D0257413-515B-44CE-8D9D-EA0C5C11E5C6}" type="slidenum">
              <a:rPr lang="en-US" smtClean="0"/>
              <a:pPr algn="r"/>
              <a:t>3</a:t>
            </a:fld>
            <a:endParaRPr lang="en-US"/>
          </a:p>
        </p:txBody>
      </p:sp>
    </p:spTree>
    <p:extLst>
      <p:ext uri="{BB962C8B-B14F-4D97-AF65-F5344CB8AC3E}">
        <p14:creationId xmlns:p14="http://schemas.microsoft.com/office/powerpoint/2010/main" val="56350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6B25-4AF4-50EC-82CA-CCF256F77397}"/>
              </a:ext>
            </a:extLst>
          </p:cNvPr>
          <p:cNvSpPr>
            <a:spLocks noGrp="1"/>
          </p:cNvSpPr>
          <p:nvPr>
            <p:ph type="title"/>
          </p:nvPr>
        </p:nvSpPr>
        <p:spPr>
          <a:xfrm>
            <a:off x="80920" y="2094615"/>
            <a:ext cx="11285284" cy="1750188"/>
          </a:xfrm>
        </p:spPr>
        <p:txBody>
          <a:bodyPr>
            <a:normAutofit/>
          </a:bodyPr>
          <a:lstStyle/>
          <a:p>
            <a:pPr algn="ctr"/>
            <a:r>
              <a:rPr lang="en-US"/>
              <a:t>Section 4</a:t>
            </a:r>
          </a:p>
        </p:txBody>
      </p:sp>
    </p:spTree>
    <p:extLst>
      <p:ext uri="{BB962C8B-B14F-4D97-AF65-F5344CB8AC3E}">
        <p14:creationId xmlns:p14="http://schemas.microsoft.com/office/powerpoint/2010/main" val="319450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4F40-7795-D42B-E826-417C065FE35C}"/>
              </a:ext>
            </a:extLst>
          </p:cNvPr>
          <p:cNvSpPr>
            <a:spLocks noGrp="1"/>
          </p:cNvSpPr>
          <p:nvPr>
            <p:ph type="title"/>
          </p:nvPr>
        </p:nvSpPr>
        <p:spPr/>
        <p:txBody>
          <a:bodyPr/>
          <a:lstStyle/>
          <a:p>
            <a:r>
              <a:rPr lang="en-US"/>
              <a:t>Section 4</a:t>
            </a:r>
          </a:p>
        </p:txBody>
      </p:sp>
      <p:graphicFrame>
        <p:nvGraphicFramePr>
          <p:cNvPr id="10" name="Content Placeholder 9">
            <a:extLst>
              <a:ext uri="{FF2B5EF4-FFF2-40B4-BE49-F238E27FC236}">
                <a16:creationId xmlns:a16="http://schemas.microsoft.com/office/drawing/2014/main" id="{57C050DF-9DC8-CEF3-F174-9024DACC10C6}"/>
              </a:ext>
            </a:extLst>
          </p:cNvPr>
          <p:cNvGraphicFramePr>
            <a:graphicFrameLocks noGrp="1"/>
          </p:cNvGraphicFramePr>
          <p:nvPr>
            <p:ph idx="1"/>
            <p:extLst>
              <p:ext uri="{D42A27DB-BD31-4B8C-83A1-F6EECF244321}">
                <p14:modId xmlns:p14="http://schemas.microsoft.com/office/powerpoint/2010/main" val="1207488771"/>
              </p:ext>
            </p:extLst>
          </p:nvPr>
        </p:nvGraphicFramePr>
        <p:xfrm>
          <a:off x="0" y="1594885"/>
          <a:ext cx="11353800" cy="5263115"/>
        </p:xfrm>
        <a:graphic>
          <a:graphicData uri="http://schemas.openxmlformats.org/drawingml/2006/table">
            <a:tbl>
              <a:tblPr firstRow="1" firstCol="1" bandRow="1"/>
              <a:tblGrid>
                <a:gridCol w="6065243">
                  <a:extLst>
                    <a:ext uri="{9D8B030D-6E8A-4147-A177-3AD203B41FA5}">
                      <a16:colId xmlns:a16="http://schemas.microsoft.com/office/drawing/2014/main" val="1960933017"/>
                    </a:ext>
                  </a:extLst>
                </a:gridCol>
                <a:gridCol w="5288557">
                  <a:extLst>
                    <a:ext uri="{9D8B030D-6E8A-4147-A177-3AD203B41FA5}">
                      <a16:colId xmlns:a16="http://schemas.microsoft.com/office/drawing/2014/main" val="355737357"/>
                    </a:ext>
                  </a:extLst>
                </a:gridCol>
              </a:tblGrid>
              <a:tr h="530030">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177462429"/>
                  </a:ext>
                </a:extLst>
              </a:tr>
              <a:tr h="4733085">
                <a:tc>
                  <a:txBody>
                    <a:bodyPr/>
                    <a:lstStyle/>
                    <a:p>
                      <a:pPr marL="342900" marR="0" lvl="0" indent="-342900" algn="l">
                        <a:lnSpc>
                          <a:spcPct val="107000"/>
                        </a:lnSpc>
                        <a:buFont typeface="+mj-lt"/>
                        <a:buAutoNum type="arabicParenBoth" startAt="3"/>
                      </a:pPr>
                      <a:r>
                        <a:rPr lang="en-US" sz="2400">
                          <a:effectLst/>
                          <a:latin typeface="Calibri" panose="020F0502020204030204" pitchFamily="34" charset="0"/>
                          <a:ea typeface="Times New Roman" panose="02020603050405020304" pitchFamily="18" charset="0"/>
                          <a:cs typeface="Arial" panose="020B0604020202020204" pitchFamily="34" charset="0"/>
                        </a:rPr>
                        <a:t>Totalizing flow meters and the method of flow meter installation may be subject to approval by Department staff. Once installed, totalizing flow meters must be maintained in good working order. Department staff shall have reasonable access to the totalizing flow meters upon request pursuant to ORS 537.780(1)(e).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a:lnSpc>
                          <a:spcPct val="107000"/>
                        </a:lnSpc>
                        <a:spcAft>
                          <a:spcPts val="800"/>
                        </a:spcAft>
                        <a:buClr>
                          <a:srgbClr val="FF0000"/>
                        </a:buClr>
                        <a:buFont typeface="+mj-lt"/>
                        <a:buAutoNum type="arabicParenBoth" startAt="4"/>
                      </a:pPr>
                      <a:r>
                        <a:rPr lang="en-US" sz="2400">
                          <a:effectLst/>
                          <a:latin typeface="Calibri" panose="020F0502020204030204" pitchFamily="34" charset="0"/>
                          <a:ea typeface="Times New Roman" panose="02020603050405020304" pitchFamily="18" charset="0"/>
                          <a:cs typeface="Arial" panose="020B0604020202020204" pitchFamily="34" charset="0"/>
                        </a:rPr>
                        <a:t>Totalizing flow meters and the method of flow meter installation may be subject to approval by Department staff. Once installed, totalizing flow meters must be maintained in good working order. Department staff shall have reasonable access to the totalizing flow meters upon request pursuant to ORS 537.780(1)(e).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855262"/>
                  </a:ext>
                </a:extLst>
              </a:tr>
            </a:tbl>
          </a:graphicData>
        </a:graphic>
      </p:graphicFrame>
    </p:spTree>
    <p:extLst>
      <p:ext uri="{BB962C8B-B14F-4D97-AF65-F5344CB8AC3E}">
        <p14:creationId xmlns:p14="http://schemas.microsoft.com/office/powerpoint/2010/main" val="272547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440-3272-CFC4-932A-61FF95C6834B}"/>
              </a:ext>
            </a:extLst>
          </p:cNvPr>
          <p:cNvSpPr>
            <a:spLocks noGrp="1"/>
          </p:cNvSpPr>
          <p:nvPr>
            <p:ph type="title"/>
          </p:nvPr>
        </p:nvSpPr>
        <p:spPr/>
        <p:txBody>
          <a:bodyPr/>
          <a:lstStyle/>
          <a:p>
            <a:r>
              <a:rPr lang="en-US"/>
              <a:t>Section 4</a:t>
            </a:r>
          </a:p>
        </p:txBody>
      </p:sp>
      <p:sp>
        <p:nvSpPr>
          <p:cNvPr id="3" name="Content Placeholder 2">
            <a:extLst>
              <a:ext uri="{FF2B5EF4-FFF2-40B4-BE49-F238E27FC236}">
                <a16:creationId xmlns:a16="http://schemas.microsoft.com/office/drawing/2014/main" id="{AA65F1F9-A777-E3D8-DC1D-F26B3067F786}"/>
              </a:ext>
            </a:extLst>
          </p:cNvPr>
          <p:cNvSpPr>
            <a:spLocks noGrp="1"/>
          </p:cNvSpPr>
          <p:nvPr>
            <p:ph idx="1"/>
          </p:nvPr>
        </p:nvSpPr>
        <p:spPr/>
        <p:txBody>
          <a:bodyPr/>
          <a:lstStyle/>
          <a:p>
            <a:pPr marL="0" indent="0">
              <a:buNone/>
            </a:pPr>
            <a:r>
              <a:rPr lang="en-US" sz="2400" b="1" u="sng"/>
              <a:t>Reason for Change</a:t>
            </a:r>
            <a:endParaRPr lang="en-US" sz="2400"/>
          </a:p>
          <a:p>
            <a:r>
              <a:rPr lang="en-US" sz="2400"/>
              <a:t>No changes made to rule language </a:t>
            </a:r>
          </a:p>
        </p:txBody>
      </p:sp>
    </p:spTree>
    <p:extLst>
      <p:ext uri="{BB962C8B-B14F-4D97-AF65-F5344CB8AC3E}">
        <p14:creationId xmlns:p14="http://schemas.microsoft.com/office/powerpoint/2010/main" val="428735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5BA-9E23-C3B1-8BAB-2581993E9B96}"/>
              </a:ext>
            </a:extLst>
          </p:cNvPr>
          <p:cNvSpPr>
            <a:spLocks noGrp="1"/>
          </p:cNvSpPr>
          <p:nvPr>
            <p:ph type="title"/>
          </p:nvPr>
        </p:nvSpPr>
        <p:spPr/>
        <p:txBody>
          <a:bodyPr/>
          <a:lstStyle/>
          <a:p>
            <a:r>
              <a:rPr lang="en-US"/>
              <a:t>Section 4</a:t>
            </a:r>
          </a:p>
        </p:txBody>
      </p:sp>
      <p:sp>
        <p:nvSpPr>
          <p:cNvPr id="3" name="Content Placeholder 2">
            <a:extLst>
              <a:ext uri="{FF2B5EF4-FFF2-40B4-BE49-F238E27FC236}">
                <a16:creationId xmlns:a16="http://schemas.microsoft.com/office/drawing/2014/main" id="{D2001781-9BF3-4EB6-A29B-F3F40CB79A25}"/>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a:p>
            <a:pPr marL="0" indent="0">
              <a:buNone/>
            </a:pPr>
            <a:endParaRPr lang="en-US"/>
          </a:p>
        </p:txBody>
      </p:sp>
    </p:spTree>
    <p:extLst>
      <p:ext uri="{BB962C8B-B14F-4D97-AF65-F5344CB8AC3E}">
        <p14:creationId xmlns:p14="http://schemas.microsoft.com/office/powerpoint/2010/main" val="170158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A25F-851F-0E69-114E-C8A50E2F74E0}"/>
              </a:ext>
            </a:extLst>
          </p:cNvPr>
          <p:cNvSpPr>
            <a:spLocks noGrp="1"/>
          </p:cNvSpPr>
          <p:nvPr>
            <p:ph type="title"/>
          </p:nvPr>
        </p:nvSpPr>
        <p:spPr>
          <a:xfrm>
            <a:off x="0" y="2200940"/>
            <a:ext cx="11349079" cy="1414130"/>
          </a:xfrm>
        </p:spPr>
        <p:txBody>
          <a:bodyPr>
            <a:normAutofit/>
          </a:bodyPr>
          <a:lstStyle/>
          <a:p>
            <a:pPr algn="ctr"/>
            <a:r>
              <a:rPr lang="en-US"/>
              <a:t>Section 5</a:t>
            </a:r>
          </a:p>
        </p:txBody>
      </p:sp>
    </p:spTree>
    <p:extLst>
      <p:ext uri="{BB962C8B-B14F-4D97-AF65-F5344CB8AC3E}">
        <p14:creationId xmlns:p14="http://schemas.microsoft.com/office/powerpoint/2010/main" val="2299981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95E7-8CF1-DC42-1D84-500D4D88485F}"/>
              </a:ext>
            </a:extLst>
          </p:cNvPr>
          <p:cNvSpPr>
            <a:spLocks noGrp="1"/>
          </p:cNvSpPr>
          <p:nvPr>
            <p:ph type="title"/>
          </p:nvPr>
        </p:nvSpPr>
        <p:spPr/>
        <p:txBody>
          <a:bodyPr anchor="t"/>
          <a:lstStyle/>
          <a:p>
            <a:r>
              <a:rPr lang="en-US"/>
              <a:t>Section 5</a:t>
            </a:r>
          </a:p>
        </p:txBody>
      </p:sp>
      <p:graphicFrame>
        <p:nvGraphicFramePr>
          <p:cNvPr id="6" name="Content Placeholder 5">
            <a:extLst>
              <a:ext uri="{FF2B5EF4-FFF2-40B4-BE49-F238E27FC236}">
                <a16:creationId xmlns:a16="http://schemas.microsoft.com/office/drawing/2014/main" id="{D0CCFA0A-0160-09EC-D37E-B1882F68DD82}"/>
              </a:ext>
            </a:extLst>
          </p:cNvPr>
          <p:cNvGraphicFramePr>
            <a:graphicFrameLocks noGrp="1"/>
          </p:cNvGraphicFramePr>
          <p:nvPr>
            <p:ph idx="1"/>
            <p:extLst>
              <p:ext uri="{D42A27DB-BD31-4B8C-83A1-F6EECF244321}">
                <p14:modId xmlns:p14="http://schemas.microsoft.com/office/powerpoint/2010/main" val="974204756"/>
              </p:ext>
            </p:extLst>
          </p:nvPr>
        </p:nvGraphicFramePr>
        <p:xfrm>
          <a:off x="0" y="1076432"/>
          <a:ext cx="11353800" cy="5781567"/>
        </p:xfrm>
        <a:graphic>
          <a:graphicData uri="http://schemas.openxmlformats.org/drawingml/2006/table">
            <a:tbl>
              <a:tblPr firstRow="1" firstCol="1" bandRow="1"/>
              <a:tblGrid>
                <a:gridCol w="6065244">
                  <a:extLst>
                    <a:ext uri="{9D8B030D-6E8A-4147-A177-3AD203B41FA5}">
                      <a16:colId xmlns:a16="http://schemas.microsoft.com/office/drawing/2014/main" val="2182117808"/>
                    </a:ext>
                  </a:extLst>
                </a:gridCol>
                <a:gridCol w="5288556">
                  <a:extLst>
                    <a:ext uri="{9D8B030D-6E8A-4147-A177-3AD203B41FA5}">
                      <a16:colId xmlns:a16="http://schemas.microsoft.com/office/drawing/2014/main" val="228996503"/>
                    </a:ext>
                  </a:extLst>
                </a:gridCol>
              </a:tblGrid>
              <a:tr h="449090">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47016989"/>
                  </a:ext>
                </a:extLst>
              </a:tr>
              <a:tr h="5332477">
                <a:tc>
                  <a:txBody>
                    <a:bodyPr/>
                    <a:lstStyle/>
                    <a:p>
                      <a:pPr marL="342900" marR="0" lvl="0" indent="-342900" algn="l">
                        <a:lnSpc>
                          <a:spcPct val="107000"/>
                        </a:lnSpc>
                        <a:buFont typeface="+mj-lt"/>
                        <a:buAutoNum type="arabicParenBoth" startAt="4"/>
                      </a:pPr>
                      <a:r>
                        <a:rPr lang="en-US" sz="2000">
                          <a:effectLst/>
                          <a:latin typeface="Calibri" panose="020F0502020204030204" pitchFamily="34" charset="0"/>
                          <a:ea typeface="Times New Roman" panose="02020603050405020304" pitchFamily="18" charset="0"/>
                          <a:cs typeface="Arial" panose="020B0604020202020204" pitchFamily="34" charset="0"/>
                        </a:rPr>
                        <a:t>The groundwater right holder, well owner, or well operator shall keep a complete record of the volume of water appropriated each month. The groundwater right holder, well owner, or well operator shall submit a report which includes water use measurements to the Department on an annual basis by December 31 of each calendar year for the preceding water year (October 1 to September 30).  Reports shall be submitted on a form developed and maintained by the Department.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186055" lvl="0" indent="-342900" algn="l">
                        <a:lnSpc>
                          <a:spcPct val="107000"/>
                        </a:lnSpc>
                        <a:buClr>
                          <a:srgbClr val="FF0000"/>
                        </a:buClr>
                        <a:buFont typeface="+mj-lt"/>
                        <a:buAutoNum type="arabicParenBoth" startAt="5"/>
                        <a:tabLst>
                          <a:tab pos="235585" algn="l"/>
                        </a:tabLst>
                      </a:pPr>
                      <a:r>
                        <a:rPr lang="en-US" sz="2000">
                          <a:effectLst/>
                          <a:latin typeface="Calibri" panose="020F0502020204030204" pitchFamily="34" charset="0"/>
                          <a:ea typeface="Times New Roman" panose="02020603050405020304" pitchFamily="18" charset="0"/>
                          <a:cs typeface="Arial" panose="020B0604020202020204" pitchFamily="34" charset="0"/>
                        </a:rPr>
                        <a:t>The groundwater right holder, well owner, or well operator shall keep a complete record of the volume of water appropriated each month. The groundwater right holder, well owner, or well operator shall submit</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annually</a:t>
                      </a:r>
                      <a:r>
                        <a:rPr lang="en-US" sz="2000">
                          <a:effectLst/>
                          <a:latin typeface="Calibri" panose="020F0502020204030204" pitchFamily="34" charset="0"/>
                          <a:ea typeface="Times New Roman" panose="02020603050405020304" pitchFamily="18" charset="0"/>
                          <a:cs typeface="Arial" panose="020B0604020202020204" pitchFamily="34" charset="0"/>
                        </a:rPr>
                        <a:t> a report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which </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that</a:t>
                      </a:r>
                      <a:r>
                        <a:rPr lang="en-US" sz="2000">
                          <a:effectLst/>
                          <a:latin typeface="Calibri" panose="020F0502020204030204" pitchFamily="34" charset="0"/>
                          <a:ea typeface="Times New Roman" panose="02020603050405020304" pitchFamily="18" charset="0"/>
                          <a:cs typeface="Arial" panose="020B0604020202020204" pitchFamily="34" charset="0"/>
                        </a:rPr>
                        <a:t> includes water use measurements to the Department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on an annual basis</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by December 31 </a:t>
                      </a:r>
                      <a:r>
                        <a:rPr lang="en-US" sz="2000">
                          <a:effectLst/>
                          <a:latin typeface="Calibri" panose="020F0502020204030204" pitchFamily="34" charset="0"/>
                          <a:ea typeface="Times New Roman" panose="02020603050405020304" pitchFamily="18" charset="0"/>
                          <a:cs typeface="Arial" panose="020B0604020202020204" pitchFamily="34" charset="0"/>
                        </a:rPr>
                        <a:t>of each calendar year for the water year </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which ended September 30 of the same year.</a:t>
                      </a:r>
                      <a:r>
                        <a:rPr lang="en-US" sz="2000">
                          <a:effectLst/>
                          <a:latin typeface="Calibri" panose="020F0502020204030204" pitchFamily="34" charset="0"/>
                          <a:ea typeface="Times New Roman" panose="02020603050405020304" pitchFamily="18" charset="0"/>
                          <a:cs typeface="Arial" panose="020B0604020202020204" pitchFamily="34" charset="0"/>
                        </a:rPr>
                        <a:t>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October 1 to September 30</a:t>
                      </a:r>
                      <a:r>
                        <a:rPr lang="en-US" sz="2000">
                          <a:effectLst/>
                          <a:latin typeface="Calibri" panose="020F0502020204030204" pitchFamily="34" charset="0"/>
                          <a:ea typeface="Times New Roman" panose="02020603050405020304" pitchFamily="18" charset="0"/>
                          <a:cs typeface="Arial" panose="020B0604020202020204" pitchFamily="34" charset="0"/>
                        </a:rPr>
                        <a:t>).  Reports shall be submitted using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on</a:t>
                      </a:r>
                      <a:r>
                        <a:rPr lang="en-US" sz="2000">
                          <a:effectLst/>
                          <a:latin typeface="Calibri" panose="020F0502020204030204" pitchFamily="34" charset="0"/>
                          <a:ea typeface="Times New Roman" panose="02020603050405020304" pitchFamily="18" charset="0"/>
                          <a:cs typeface="Arial" panose="020B0604020202020204" pitchFamily="34" charset="0"/>
                        </a:rPr>
                        <a:t> a form developed and maintained by the Department.</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742950" marR="186055" lvl="1" indent="-285750" algn="l">
                        <a:lnSpc>
                          <a:spcPct val="107000"/>
                        </a:lnSpc>
                        <a:spcAft>
                          <a:spcPts val="800"/>
                        </a:spcAft>
                        <a:buFont typeface="+mj-lt"/>
                        <a:buAutoNum type="alphaLcPeriod"/>
                        <a:tabLst>
                          <a:tab pos="235585" algn="l"/>
                        </a:tabLst>
                      </a:pP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Groundwater wells regulated off do not need to report use</a:t>
                      </a:r>
                      <a:r>
                        <a:rPr lang="en-US" sz="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632219"/>
                  </a:ext>
                </a:extLst>
              </a:tr>
            </a:tbl>
          </a:graphicData>
        </a:graphic>
      </p:graphicFrame>
    </p:spTree>
    <p:extLst>
      <p:ext uri="{BB962C8B-B14F-4D97-AF65-F5344CB8AC3E}">
        <p14:creationId xmlns:p14="http://schemas.microsoft.com/office/powerpoint/2010/main" val="108955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0A86-AA46-77DE-E9A8-CD3B52E07CCF}"/>
              </a:ext>
            </a:extLst>
          </p:cNvPr>
          <p:cNvSpPr>
            <a:spLocks noGrp="1"/>
          </p:cNvSpPr>
          <p:nvPr>
            <p:ph type="title"/>
          </p:nvPr>
        </p:nvSpPr>
        <p:spPr/>
        <p:txBody>
          <a:bodyPr/>
          <a:lstStyle/>
          <a:p>
            <a:r>
              <a:rPr lang="en-US"/>
              <a:t>Section 5</a:t>
            </a:r>
          </a:p>
        </p:txBody>
      </p:sp>
      <p:sp>
        <p:nvSpPr>
          <p:cNvPr id="3" name="Content Placeholder 2">
            <a:extLst>
              <a:ext uri="{FF2B5EF4-FFF2-40B4-BE49-F238E27FC236}">
                <a16:creationId xmlns:a16="http://schemas.microsoft.com/office/drawing/2014/main" id="{10CD4EBF-3775-53C8-7B70-9C7B7A4FB89D}"/>
              </a:ext>
            </a:extLst>
          </p:cNvPr>
          <p:cNvSpPr>
            <a:spLocks noGrp="1"/>
          </p:cNvSpPr>
          <p:nvPr>
            <p:ph idx="1"/>
          </p:nvPr>
        </p:nvSpPr>
        <p:spPr/>
        <p:txBody>
          <a:bodyPr/>
          <a:lstStyle/>
          <a:p>
            <a:pPr marL="0" indent="0">
              <a:buNone/>
            </a:pPr>
            <a:r>
              <a:rPr lang="en-US" b="1" u="sng"/>
              <a:t>Reasons for change:</a:t>
            </a:r>
          </a:p>
          <a:p>
            <a:r>
              <a:rPr lang="en-US"/>
              <a:t>Previous language was written to require reporting of the preceding year should be current year.</a:t>
            </a:r>
          </a:p>
          <a:p>
            <a:r>
              <a:rPr lang="en-US"/>
              <a:t>(5)(a) added to clarify that regulated groundwater wells do not need to report. </a:t>
            </a:r>
          </a:p>
        </p:txBody>
      </p:sp>
    </p:spTree>
    <p:extLst>
      <p:ext uri="{BB962C8B-B14F-4D97-AF65-F5344CB8AC3E}">
        <p14:creationId xmlns:p14="http://schemas.microsoft.com/office/powerpoint/2010/main" val="358430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A3EA7-77AB-0FF5-5164-6F4451930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8327A-D6BC-1019-4E98-22A71F8634F9}"/>
              </a:ext>
            </a:extLst>
          </p:cNvPr>
          <p:cNvSpPr>
            <a:spLocks noGrp="1"/>
          </p:cNvSpPr>
          <p:nvPr>
            <p:ph type="title"/>
          </p:nvPr>
        </p:nvSpPr>
        <p:spPr/>
        <p:txBody>
          <a:bodyPr/>
          <a:lstStyle/>
          <a:p>
            <a:r>
              <a:rPr lang="en-US"/>
              <a:t>Section 5</a:t>
            </a:r>
          </a:p>
        </p:txBody>
      </p:sp>
      <p:sp>
        <p:nvSpPr>
          <p:cNvPr id="3" name="Content Placeholder 2">
            <a:extLst>
              <a:ext uri="{FF2B5EF4-FFF2-40B4-BE49-F238E27FC236}">
                <a16:creationId xmlns:a16="http://schemas.microsoft.com/office/drawing/2014/main" id="{681DF13B-91E2-763A-3385-3E5AB14C1DC7}"/>
              </a:ext>
            </a:extLst>
          </p:cNvPr>
          <p:cNvSpPr>
            <a:spLocks noGrp="1"/>
          </p:cNvSpPr>
          <p:nvPr>
            <p:ph idx="1"/>
          </p:nvPr>
        </p:nvSpPr>
        <p:spPr/>
        <p:txBody>
          <a:bodyPr/>
          <a:lstStyle/>
          <a:p>
            <a:pPr marL="0" indent="0">
              <a:buNone/>
            </a:pPr>
            <a:r>
              <a:rPr lang="en-US" b="1" u="sng"/>
              <a:t>Other comments considered but not included in rule</a:t>
            </a:r>
          </a:p>
          <a:p>
            <a:r>
              <a:rPr lang="en-US"/>
              <a:t>Requiring more then annual reporting </a:t>
            </a:r>
          </a:p>
        </p:txBody>
      </p:sp>
    </p:spTree>
    <p:extLst>
      <p:ext uri="{BB962C8B-B14F-4D97-AF65-F5344CB8AC3E}">
        <p14:creationId xmlns:p14="http://schemas.microsoft.com/office/powerpoint/2010/main" val="415265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5BA-9E23-C3B1-8BAB-2581993E9B96}"/>
              </a:ext>
            </a:extLst>
          </p:cNvPr>
          <p:cNvSpPr>
            <a:spLocks noGrp="1"/>
          </p:cNvSpPr>
          <p:nvPr>
            <p:ph type="title"/>
          </p:nvPr>
        </p:nvSpPr>
        <p:spPr/>
        <p:txBody>
          <a:bodyPr/>
          <a:lstStyle/>
          <a:p>
            <a:r>
              <a:rPr lang="en-US"/>
              <a:t>Section 5</a:t>
            </a:r>
          </a:p>
        </p:txBody>
      </p:sp>
      <p:sp>
        <p:nvSpPr>
          <p:cNvPr id="3" name="Content Placeholder 2">
            <a:extLst>
              <a:ext uri="{FF2B5EF4-FFF2-40B4-BE49-F238E27FC236}">
                <a16:creationId xmlns:a16="http://schemas.microsoft.com/office/drawing/2014/main" id="{D2001781-9BF3-4EB6-A29B-F3F40CB79A25}"/>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a:p>
            <a:pPr marL="0" indent="0">
              <a:buNone/>
            </a:pPr>
            <a:endParaRPr lang="en-US" b="1" u="sng"/>
          </a:p>
        </p:txBody>
      </p:sp>
    </p:spTree>
    <p:extLst>
      <p:ext uri="{BB962C8B-B14F-4D97-AF65-F5344CB8AC3E}">
        <p14:creationId xmlns:p14="http://schemas.microsoft.com/office/powerpoint/2010/main" val="2107618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3C8F-E935-41EF-1ABB-027DAFE96F2F}"/>
              </a:ext>
            </a:extLst>
          </p:cNvPr>
          <p:cNvSpPr>
            <a:spLocks noGrp="1"/>
          </p:cNvSpPr>
          <p:nvPr>
            <p:ph type="title"/>
          </p:nvPr>
        </p:nvSpPr>
        <p:spPr>
          <a:xfrm>
            <a:off x="287080" y="2041452"/>
            <a:ext cx="10822172" cy="2010248"/>
          </a:xfrm>
        </p:spPr>
        <p:txBody>
          <a:bodyPr anchor="ctr">
            <a:normAutofit/>
          </a:bodyPr>
          <a:lstStyle/>
          <a:p>
            <a:pPr algn="ctr"/>
            <a:r>
              <a:rPr lang="en-US"/>
              <a:t>Section 6</a:t>
            </a:r>
          </a:p>
        </p:txBody>
      </p:sp>
    </p:spTree>
    <p:extLst>
      <p:ext uri="{BB962C8B-B14F-4D97-AF65-F5344CB8AC3E}">
        <p14:creationId xmlns:p14="http://schemas.microsoft.com/office/powerpoint/2010/main" val="253750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078B-68AB-5AE0-22D5-33E91C1C1FEA}"/>
              </a:ext>
            </a:extLst>
          </p:cNvPr>
          <p:cNvSpPr>
            <a:spLocks noGrp="1"/>
          </p:cNvSpPr>
          <p:nvPr>
            <p:ph type="title"/>
          </p:nvPr>
        </p:nvSpPr>
        <p:spPr/>
        <p:txBody>
          <a:bodyPr/>
          <a:lstStyle/>
          <a:p>
            <a:r>
              <a:rPr lang="en-US"/>
              <a:t>RAC operating guidelines </a:t>
            </a:r>
          </a:p>
        </p:txBody>
      </p:sp>
      <p:sp>
        <p:nvSpPr>
          <p:cNvPr id="3" name="Content Placeholder 2">
            <a:extLst>
              <a:ext uri="{FF2B5EF4-FFF2-40B4-BE49-F238E27FC236}">
                <a16:creationId xmlns:a16="http://schemas.microsoft.com/office/drawing/2014/main" id="{5EB01254-C59E-C433-EB20-ED71312A56B2}"/>
              </a:ext>
            </a:extLst>
          </p:cNvPr>
          <p:cNvSpPr>
            <a:spLocks noGrp="1"/>
          </p:cNvSpPr>
          <p:nvPr>
            <p:ph idx="1"/>
          </p:nvPr>
        </p:nvSpPr>
        <p:spPr>
          <a:xfrm>
            <a:off x="612548" y="1571625"/>
            <a:ext cx="10741251" cy="4346575"/>
          </a:xfrm>
        </p:spPr>
        <p:txBody>
          <a:bodyPr>
            <a:normAutofit fontScale="85000" lnSpcReduction="10000"/>
          </a:bodyPr>
          <a:lstStyle/>
          <a:p>
            <a:pPr marL="0" indent="0" algn="l" rtl="0" fontAlgn="base">
              <a:buNone/>
            </a:pPr>
            <a:r>
              <a:rPr lang="en-US" sz="3800" b="1" i="0" u="sng">
                <a:solidFill>
                  <a:srgbClr val="000000"/>
                </a:solidFill>
                <a:effectLst/>
                <a:latin typeface="Calibri" panose="020F0502020204030204" pitchFamily="34" charset="0"/>
              </a:rPr>
              <a:t>RAC Role</a:t>
            </a:r>
            <a:r>
              <a:rPr lang="en-US" sz="3800" b="0" i="0">
                <a:solidFill>
                  <a:srgbClr val="000000"/>
                </a:solidFill>
                <a:effectLst/>
                <a:latin typeface="Calibri" panose="020F0502020204030204" pitchFamily="34" charset="0"/>
              </a:rPr>
              <a:t>​</a:t>
            </a:r>
            <a:endParaRPr lang="en-US" sz="3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Attend and participate in meetings at the horseshoe or online. </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Provide input/advice and help the Department consider various perspectives.</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marL="0" indent="0" algn="l" rtl="0" fontAlgn="base">
              <a:buNone/>
            </a:pPr>
            <a:r>
              <a:rPr lang="en-US" sz="3800" b="1" i="0" u="sng">
                <a:solidFill>
                  <a:srgbClr val="000000"/>
                </a:solidFill>
                <a:effectLst/>
                <a:latin typeface="Calibri" panose="020F0502020204030204" pitchFamily="34" charset="0"/>
              </a:rPr>
              <a:t>Public Role</a:t>
            </a:r>
            <a:r>
              <a:rPr lang="en-US" sz="3800" b="0" i="0">
                <a:solidFill>
                  <a:srgbClr val="000000"/>
                </a:solidFill>
                <a:effectLst/>
                <a:latin typeface="Calibri" panose="020F0502020204030204" pitchFamily="34" charset="0"/>
              </a:rPr>
              <a:t>​</a:t>
            </a:r>
            <a:endParaRPr lang="en-US" sz="3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Listen only during the presentations and RAC discussions from the audience or online.</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Provide input/advice during the designated comment time.</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B1B70207-ADA3-CE9F-3937-4B81F28FC165}"/>
              </a:ext>
            </a:extLst>
          </p:cNvPr>
          <p:cNvSpPr>
            <a:spLocks noGrp="1"/>
          </p:cNvSpPr>
          <p:nvPr>
            <p:ph type="sldNum" sz="quarter" idx="12"/>
          </p:nvPr>
        </p:nvSpPr>
        <p:spPr/>
        <p:txBody>
          <a:bodyPr/>
          <a:lstStyle/>
          <a:p>
            <a:fld id="{D0257413-515B-44CE-8D9D-EA0C5C11E5C6}" type="slidenum">
              <a:rPr lang="en-US" smtClean="0"/>
              <a:pPr/>
              <a:t>4</a:t>
            </a:fld>
            <a:endParaRPr lang="en-US"/>
          </a:p>
        </p:txBody>
      </p:sp>
    </p:spTree>
    <p:extLst>
      <p:ext uri="{BB962C8B-B14F-4D97-AF65-F5344CB8AC3E}">
        <p14:creationId xmlns:p14="http://schemas.microsoft.com/office/powerpoint/2010/main" val="3235640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2620-5CFD-B535-4314-C16EA7F7AAE6}"/>
              </a:ext>
            </a:extLst>
          </p:cNvPr>
          <p:cNvSpPr>
            <a:spLocks noGrp="1"/>
          </p:cNvSpPr>
          <p:nvPr>
            <p:ph type="title"/>
          </p:nvPr>
        </p:nvSpPr>
        <p:spPr/>
        <p:txBody>
          <a:bodyPr/>
          <a:lstStyle/>
          <a:p>
            <a:r>
              <a:rPr lang="en-US"/>
              <a:t>Section 6</a:t>
            </a:r>
          </a:p>
        </p:txBody>
      </p:sp>
      <p:graphicFrame>
        <p:nvGraphicFramePr>
          <p:cNvPr id="4" name="Content Placeholder 3">
            <a:extLst>
              <a:ext uri="{FF2B5EF4-FFF2-40B4-BE49-F238E27FC236}">
                <a16:creationId xmlns:a16="http://schemas.microsoft.com/office/drawing/2014/main" id="{3CD2264A-01A9-0FB9-CF96-ACA3A2AD036A}"/>
              </a:ext>
            </a:extLst>
          </p:cNvPr>
          <p:cNvGraphicFramePr>
            <a:graphicFrameLocks noGrp="1"/>
          </p:cNvGraphicFramePr>
          <p:nvPr>
            <p:ph idx="1"/>
            <p:extLst>
              <p:ext uri="{D42A27DB-BD31-4B8C-83A1-F6EECF244321}">
                <p14:modId xmlns:p14="http://schemas.microsoft.com/office/powerpoint/2010/main" val="2179058398"/>
              </p:ext>
            </p:extLst>
          </p:nvPr>
        </p:nvGraphicFramePr>
        <p:xfrm>
          <a:off x="1" y="1409946"/>
          <a:ext cx="11353800" cy="5401516"/>
        </p:xfrm>
        <a:graphic>
          <a:graphicData uri="http://schemas.openxmlformats.org/drawingml/2006/table">
            <a:tbl>
              <a:tblPr firstRow="1" firstCol="1" bandRow="1"/>
              <a:tblGrid>
                <a:gridCol w="6118903">
                  <a:extLst>
                    <a:ext uri="{9D8B030D-6E8A-4147-A177-3AD203B41FA5}">
                      <a16:colId xmlns:a16="http://schemas.microsoft.com/office/drawing/2014/main" val="3724836057"/>
                    </a:ext>
                  </a:extLst>
                </a:gridCol>
                <a:gridCol w="5234897">
                  <a:extLst>
                    <a:ext uri="{9D8B030D-6E8A-4147-A177-3AD203B41FA5}">
                      <a16:colId xmlns:a16="http://schemas.microsoft.com/office/drawing/2014/main" val="4057862848"/>
                    </a:ext>
                  </a:extLst>
                </a:gridCol>
              </a:tblGrid>
              <a:tr h="318300">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508658663"/>
                  </a:ext>
                </a:extLst>
              </a:tr>
              <a:tr h="4965207">
                <a:tc>
                  <a:txBody>
                    <a:bodyPr/>
                    <a:lstStyle/>
                    <a:p>
                      <a:pPr marL="0" marR="0" lvl="0" indent="0" algn="l">
                        <a:lnSpc>
                          <a:spcPct val="107000"/>
                        </a:lnSpc>
                        <a:buFont typeface="+mj-lt"/>
                        <a:buNone/>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(5) A totalizing flow meter shall meet the following specifications: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a:lnSpc>
                          <a:spcPct val="107000"/>
                        </a:lnSpc>
                        <a:buFont typeface="+mj-lt"/>
                        <a:buAutoNum type="alphaLcPeriod"/>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A totalizing flow meter shall have a rated accuracy of plus or minus 2 percent of actual flow for all flow rates for which the meter is expected to measure.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a:lnSpc>
                          <a:spcPct val="107000"/>
                        </a:lnSpc>
                        <a:buFont typeface="+mj-lt"/>
                        <a:buAutoNum type="alphaLcPeriod"/>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A totalizing flow meter shall measure the entire discharge from the well.</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a:lnSpc>
                          <a:spcPct val="107000"/>
                        </a:lnSpc>
                        <a:buFont typeface="+mj-lt"/>
                        <a:buAutoNum type="alphaLcPeriod"/>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A totalizing flow meter shall have a visual and recording, mechanical or digital totalizer located on or adjacent to the flow meter and shall be equipped with a sweep hand or digital readout so that instantaneous flow rate can be read.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914400" marR="0" algn="l">
                        <a:lnSpc>
                          <a:spcPct val="107000"/>
                        </a:lnSpc>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86055" lvl="0" indent="0" algn="l">
                        <a:lnSpc>
                          <a:spcPct val="107000"/>
                        </a:lnSpc>
                        <a:buClr>
                          <a:srgbClr val="FF0000"/>
                        </a:buClr>
                        <a:buFont typeface="+mj-lt"/>
                        <a:buNone/>
                        <a:tabLst>
                          <a:tab pos="235585" algn="l"/>
                        </a:tabLst>
                      </a:pPr>
                      <a:r>
                        <a:rPr lang="en-US" sz="1800">
                          <a:solidFill>
                            <a:srgbClr val="FF0000"/>
                          </a:solidFill>
                          <a:effectLst/>
                          <a:latin typeface="Calibri" panose="020F0502020204030204" pitchFamily="34" charset="0"/>
                          <a:ea typeface="Calibri" panose="020F0502020204030204" pitchFamily="34" charset="0"/>
                          <a:cs typeface="Arial" panose="020B0604020202020204" pitchFamily="34" charset="0"/>
                        </a:rPr>
                        <a:t>(6) </a:t>
                      </a: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A totalizing flow meter shall meet the following specifications: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a:lnSpc>
                          <a:spcPct val="107000"/>
                        </a:lnSpc>
                        <a:buFont typeface="+mj-lt"/>
                        <a:buAutoNum type="alphaLcPeriod"/>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A totalizing flow meter shall have a rated accuracy of plus or minus 2 percent of actual flow for all flow rates for which the meter is expected to measure.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a:lnSpc>
                          <a:spcPct val="107000"/>
                        </a:lnSpc>
                        <a:buFont typeface="+mj-lt"/>
                        <a:buAutoNum type="alphaLcPeriod"/>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A totalizing flow meter shall measure the entire discharge from the well.</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a:lnSpc>
                          <a:spcPct val="107000"/>
                        </a:lnSpc>
                        <a:spcAft>
                          <a:spcPts val="800"/>
                        </a:spcAft>
                        <a:buFont typeface="+mj-lt"/>
                        <a:buAutoNum type="alphaLcPeriod"/>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A totalizing flow meter shall have a visual and recording, mechanical or digital totalizer located on or adjacent to the flow meter and shall be equipped with a sweep hand or digital readout so that instantaneous flow rate can be read.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6599307"/>
                  </a:ext>
                </a:extLst>
              </a:tr>
            </a:tbl>
          </a:graphicData>
        </a:graphic>
      </p:graphicFrame>
    </p:spTree>
    <p:extLst>
      <p:ext uri="{BB962C8B-B14F-4D97-AF65-F5344CB8AC3E}">
        <p14:creationId xmlns:p14="http://schemas.microsoft.com/office/powerpoint/2010/main" val="2779557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440-3272-CFC4-932A-61FF95C6834B}"/>
              </a:ext>
            </a:extLst>
          </p:cNvPr>
          <p:cNvSpPr>
            <a:spLocks noGrp="1"/>
          </p:cNvSpPr>
          <p:nvPr>
            <p:ph type="title"/>
          </p:nvPr>
        </p:nvSpPr>
        <p:spPr/>
        <p:txBody>
          <a:bodyPr/>
          <a:lstStyle/>
          <a:p>
            <a:r>
              <a:rPr lang="en-US"/>
              <a:t>Section 6</a:t>
            </a:r>
          </a:p>
        </p:txBody>
      </p:sp>
      <p:sp>
        <p:nvSpPr>
          <p:cNvPr id="3" name="Content Placeholder 2">
            <a:extLst>
              <a:ext uri="{FF2B5EF4-FFF2-40B4-BE49-F238E27FC236}">
                <a16:creationId xmlns:a16="http://schemas.microsoft.com/office/drawing/2014/main" id="{AA65F1F9-A777-E3D8-DC1D-F26B3067F786}"/>
              </a:ext>
            </a:extLst>
          </p:cNvPr>
          <p:cNvSpPr>
            <a:spLocks noGrp="1"/>
          </p:cNvSpPr>
          <p:nvPr>
            <p:ph idx="1"/>
          </p:nvPr>
        </p:nvSpPr>
        <p:spPr/>
        <p:txBody>
          <a:bodyPr/>
          <a:lstStyle/>
          <a:p>
            <a:pPr marL="0" indent="0">
              <a:buNone/>
            </a:pPr>
            <a:r>
              <a:rPr lang="en-US" sz="2800" b="1" u="sng"/>
              <a:t>Reasons for change</a:t>
            </a:r>
          </a:p>
          <a:p>
            <a:r>
              <a:rPr lang="en-US" sz="2800"/>
              <a:t>No changes made to rule language</a:t>
            </a:r>
          </a:p>
        </p:txBody>
      </p:sp>
    </p:spTree>
    <p:extLst>
      <p:ext uri="{BB962C8B-B14F-4D97-AF65-F5344CB8AC3E}">
        <p14:creationId xmlns:p14="http://schemas.microsoft.com/office/powerpoint/2010/main" val="2845952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37B7-9093-62FF-5BC1-56AA23D44BBE}"/>
              </a:ext>
            </a:extLst>
          </p:cNvPr>
          <p:cNvSpPr>
            <a:spLocks noGrp="1"/>
          </p:cNvSpPr>
          <p:nvPr>
            <p:ph type="title"/>
          </p:nvPr>
        </p:nvSpPr>
        <p:spPr/>
        <p:txBody>
          <a:bodyPr/>
          <a:lstStyle/>
          <a:p>
            <a:r>
              <a:rPr lang="en-US"/>
              <a:t>Section 6</a:t>
            </a:r>
          </a:p>
        </p:txBody>
      </p:sp>
      <p:graphicFrame>
        <p:nvGraphicFramePr>
          <p:cNvPr id="4" name="Content Placeholder 3">
            <a:extLst>
              <a:ext uri="{FF2B5EF4-FFF2-40B4-BE49-F238E27FC236}">
                <a16:creationId xmlns:a16="http://schemas.microsoft.com/office/drawing/2014/main" id="{C0153610-CA70-6DA2-30D8-1045AB06EBA1}"/>
              </a:ext>
            </a:extLst>
          </p:cNvPr>
          <p:cNvGraphicFramePr>
            <a:graphicFrameLocks noGrp="1"/>
          </p:cNvGraphicFramePr>
          <p:nvPr>
            <p:ph idx="1"/>
            <p:extLst>
              <p:ext uri="{D42A27DB-BD31-4B8C-83A1-F6EECF244321}">
                <p14:modId xmlns:p14="http://schemas.microsoft.com/office/powerpoint/2010/main" val="2119428762"/>
              </p:ext>
            </p:extLst>
          </p:nvPr>
        </p:nvGraphicFramePr>
        <p:xfrm>
          <a:off x="85060" y="1488558"/>
          <a:ext cx="11121656" cy="5410845"/>
        </p:xfrm>
        <a:graphic>
          <a:graphicData uri="http://schemas.openxmlformats.org/drawingml/2006/table">
            <a:tbl>
              <a:tblPr firstRow="1" firstCol="1" bandRow="1"/>
              <a:tblGrid>
                <a:gridCol w="5941230">
                  <a:extLst>
                    <a:ext uri="{9D8B030D-6E8A-4147-A177-3AD203B41FA5}">
                      <a16:colId xmlns:a16="http://schemas.microsoft.com/office/drawing/2014/main" val="1986446507"/>
                    </a:ext>
                  </a:extLst>
                </a:gridCol>
                <a:gridCol w="5180426">
                  <a:extLst>
                    <a:ext uri="{9D8B030D-6E8A-4147-A177-3AD203B41FA5}">
                      <a16:colId xmlns:a16="http://schemas.microsoft.com/office/drawing/2014/main" val="1910448230"/>
                    </a:ext>
                  </a:extLst>
                </a:gridCol>
              </a:tblGrid>
              <a:tr h="332612">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97225377"/>
                  </a:ext>
                </a:extLst>
              </a:tr>
              <a:tr h="5036830">
                <a:tc>
                  <a:txBody>
                    <a:bodyPr/>
                    <a:lstStyle/>
                    <a:p>
                      <a:pPr marL="342900" marR="0" lvl="0" indent="-342900">
                        <a:lnSpc>
                          <a:spcPct val="107000"/>
                        </a:lnSpc>
                        <a:buFont typeface="+mj-lt"/>
                        <a:buAutoNum type="alphaLcPeriod" startAt="4"/>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The totalizing part of the flow meter shall have sufficient capacity to record the quantity of water authorized to be pumped over a period of 2 years. Units of water measurement shall be in acre-feet, cubic-feet, or gallons, and the totalizer shall read directly in one of these units. Flow meters recording in acre-feet shall, at a minimum, read to the nearest 1/10th acre-foot, and the decimal multiplier shall be clearly indicated on the face of the register head.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Aft>
                          <a:spcPts val="800"/>
                        </a:spcAft>
                        <a:buFont typeface="+mj-lt"/>
                        <a:buAutoNum type="alphaLcPeriod" startAt="4"/>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Totalizers on each meter shall not be field reset without notice to and written permission from the local watermaster. Prior to resetting the totalizers, the final reading must be recorded and reported.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buFont typeface="+mj-lt"/>
                        <a:buAutoNum type="alphaLcPeriod" startAt="4"/>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The totalizing part of the flow meter shall have sufficient capacity to record </a:t>
                      </a:r>
                      <a:r>
                        <a:rPr lang="en-US" sz="18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minimum </a:t>
                      </a:r>
                      <a:r>
                        <a:rPr lang="en-US" sz="1800">
                          <a:effectLst/>
                          <a:latin typeface="Calibri" panose="020F0502020204030204" pitchFamily="34" charset="0"/>
                          <a:ea typeface="Times New Roman" panose="02020603050405020304" pitchFamily="18" charset="0"/>
                          <a:cs typeface="Arial" panose="020B0604020202020204" pitchFamily="34" charset="0"/>
                        </a:rPr>
                        <a:t>the quantity of water authorized to be pumped over a period of 2 years. Units of water measurement shall be in acre-feet, cubic-feet, or gallons, and the totalizer shall read directly in one of these units. Flow meters recording in acre-feet shall, at a minimum, read to the nearest 1/10th acre-foot, and the decimal multiplier shall be clearly indicated on the face of the register head.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Aft>
                          <a:spcPts val="800"/>
                        </a:spcAft>
                        <a:buFont typeface="+mj-lt"/>
                        <a:buAutoNum type="alphaLcPeriod" startAt="4"/>
                        <a:tabLst>
                          <a:tab pos="231140" algn="l"/>
                        </a:tabLst>
                      </a:pPr>
                      <a:r>
                        <a:rPr lang="en-US" sz="1800">
                          <a:effectLst/>
                          <a:latin typeface="Calibri" panose="020F0502020204030204" pitchFamily="34" charset="0"/>
                          <a:ea typeface="Times New Roman" panose="02020603050405020304" pitchFamily="18" charset="0"/>
                          <a:cs typeface="Arial" panose="020B0604020202020204" pitchFamily="34" charset="0"/>
                        </a:rPr>
                        <a:t>Totalizers on each meter shall not be field reset without notice to and written permission from the local watermaster. Prior to resetting the totalizers, the final reading must be recorded and reported.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225365"/>
                  </a:ext>
                </a:extLst>
              </a:tr>
            </a:tbl>
          </a:graphicData>
        </a:graphic>
      </p:graphicFrame>
    </p:spTree>
    <p:extLst>
      <p:ext uri="{BB962C8B-B14F-4D97-AF65-F5344CB8AC3E}">
        <p14:creationId xmlns:p14="http://schemas.microsoft.com/office/powerpoint/2010/main" val="339407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46C9C-01C9-EEEC-897C-C849308BE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5DE2-0137-214C-2C77-0BB9940654E5}"/>
              </a:ext>
            </a:extLst>
          </p:cNvPr>
          <p:cNvSpPr>
            <a:spLocks noGrp="1"/>
          </p:cNvSpPr>
          <p:nvPr>
            <p:ph type="title"/>
          </p:nvPr>
        </p:nvSpPr>
        <p:spPr/>
        <p:txBody>
          <a:bodyPr/>
          <a:lstStyle/>
          <a:p>
            <a:r>
              <a:rPr lang="en-US"/>
              <a:t>Section 6</a:t>
            </a:r>
          </a:p>
        </p:txBody>
      </p:sp>
      <p:sp>
        <p:nvSpPr>
          <p:cNvPr id="3" name="Content Placeholder 2">
            <a:extLst>
              <a:ext uri="{FF2B5EF4-FFF2-40B4-BE49-F238E27FC236}">
                <a16:creationId xmlns:a16="http://schemas.microsoft.com/office/drawing/2014/main" id="{605859DA-4207-9568-2FEA-11C02189DBF0}"/>
              </a:ext>
            </a:extLst>
          </p:cNvPr>
          <p:cNvSpPr>
            <a:spLocks noGrp="1"/>
          </p:cNvSpPr>
          <p:nvPr>
            <p:ph idx="1"/>
          </p:nvPr>
        </p:nvSpPr>
        <p:spPr/>
        <p:txBody>
          <a:bodyPr/>
          <a:lstStyle/>
          <a:p>
            <a:pPr marL="0" indent="0">
              <a:buNone/>
            </a:pPr>
            <a:r>
              <a:rPr lang="en-US" sz="2800" b="1" u="sng"/>
              <a:t>Reasons for change</a:t>
            </a:r>
          </a:p>
          <a:p>
            <a:r>
              <a:rPr lang="en-US" sz="2800"/>
              <a:t>Language as previously written set the requirement to install a flow meter that will only have the capacity to measure the authorized use</a:t>
            </a:r>
          </a:p>
        </p:txBody>
      </p:sp>
    </p:spTree>
    <p:extLst>
      <p:ext uri="{BB962C8B-B14F-4D97-AF65-F5344CB8AC3E}">
        <p14:creationId xmlns:p14="http://schemas.microsoft.com/office/powerpoint/2010/main" val="92604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D0C5-DBF4-63D7-835F-A5FAB686CC67}"/>
              </a:ext>
            </a:extLst>
          </p:cNvPr>
          <p:cNvSpPr>
            <a:spLocks noGrp="1"/>
          </p:cNvSpPr>
          <p:nvPr>
            <p:ph type="title"/>
          </p:nvPr>
        </p:nvSpPr>
        <p:spPr/>
        <p:txBody>
          <a:bodyPr anchor="t"/>
          <a:lstStyle/>
          <a:p>
            <a:r>
              <a:rPr lang="en-US"/>
              <a:t>Section 6</a:t>
            </a:r>
          </a:p>
        </p:txBody>
      </p:sp>
      <p:graphicFrame>
        <p:nvGraphicFramePr>
          <p:cNvPr id="4" name="Content Placeholder 3">
            <a:extLst>
              <a:ext uri="{FF2B5EF4-FFF2-40B4-BE49-F238E27FC236}">
                <a16:creationId xmlns:a16="http://schemas.microsoft.com/office/drawing/2014/main" id="{CB854A3E-030B-2A23-C717-E6251CB6E3BF}"/>
              </a:ext>
            </a:extLst>
          </p:cNvPr>
          <p:cNvGraphicFramePr>
            <a:graphicFrameLocks noGrp="1"/>
          </p:cNvGraphicFramePr>
          <p:nvPr>
            <p:ph idx="1"/>
            <p:extLst>
              <p:ext uri="{D42A27DB-BD31-4B8C-83A1-F6EECF244321}">
                <p14:modId xmlns:p14="http://schemas.microsoft.com/office/powerpoint/2010/main" val="1338068883"/>
              </p:ext>
            </p:extLst>
          </p:nvPr>
        </p:nvGraphicFramePr>
        <p:xfrm>
          <a:off x="74427" y="967563"/>
          <a:ext cx="11185451" cy="5890437"/>
        </p:xfrm>
        <a:graphic>
          <a:graphicData uri="http://schemas.openxmlformats.org/drawingml/2006/table">
            <a:tbl>
              <a:tblPr firstRow="1" firstCol="1" bandRow="1"/>
              <a:tblGrid>
                <a:gridCol w="5975310">
                  <a:extLst>
                    <a:ext uri="{9D8B030D-6E8A-4147-A177-3AD203B41FA5}">
                      <a16:colId xmlns:a16="http://schemas.microsoft.com/office/drawing/2014/main" val="3755339507"/>
                    </a:ext>
                  </a:extLst>
                </a:gridCol>
                <a:gridCol w="5210141">
                  <a:extLst>
                    <a:ext uri="{9D8B030D-6E8A-4147-A177-3AD203B41FA5}">
                      <a16:colId xmlns:a16="http://schemas.microsoft.com/office/drawing/2014/main" val="967991563"/>
                    </a:ext>
                  </a:extLst>
                </a:gridCol>
              </a:tblGrid>
              <a:tr h="419515">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728103452"/>
                  </a:ext>
                </a:extLst>
              </a:tr>
              <a:tr h="5470922">
                <a:tc>
                  <a:txBody>
                    <a:bodyPr/>
                    <a:lstStyle/>
                    <a:p>
                      <a:pPr marL="457200" marR="0" lvl="0" indent="-457200">
                        <a:lnSpc>
                          <a:spcPct val="107000"/>
                        </a:lnSpc>
                        <a:buFont typeface="+mj-lt"/>
                        <a:buAutoNum type="alphaLcPeriod" startAt="6"/>
                        <a:tabLst>
                          <a:tab pos="231140" algn="l"/>
                        </a:tabLst>
                      </a:pPr>
                      <a:r>
                        <a:rPr lang="en-US" sz="2000">
                          <a:effectLst/>
                          <a:latin typeface="Calibri" panose="020F0502020204030204" pitchFamily="34" charset="0"/>
                          <a:ea typeface="Times New Roman" panose="02020603050405020304" pitchFamily="18" charset="0"/>
                          <a:cs typeface="Arial" panose="020B0604020202020204" pitchFamily="34" charset="0"/>
                        </a:rPr>
                        <a:t>The totalizing flow meter shall be installed in accordance with all manufacturer specifications. There shall be no turnouts or diversions between the well and the flow meter. The flow meter shall be installed not less than five pipe diameters downstream from any valve, elbow, or other obstruction which might create turbulent flow, or other provisions shall be made that meet the manufacturer’s specifications to control or eliminate turbulent flow.</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mj-lt"/>
                        <a:buAutoNum type="alphaLcPeriod" startAt="6"/>
                      </a:pPr>
                      <a:r>
                        <a:rPr lang="en-US" sz="2000">
                          <a:effectLst/>
                          <a:latin typeface="Calibri" panose="020F0502020204030204" pitchFamily="34" charset="0"/>
                          <a:ea typeface="Times New Roman" panose="02020603050405020304" pitchFamily="18" charset="0"/>
                          <a:cs typeface="Arial" panose="020B0604020202020204" pitchFamily="34" charset="0"/>
                        </a:rPr>
                        <a:t>The totalizing flow meter shall be installed no more than 100 feet away from the well head.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buFont typeface="+mj-lt"/>
                        <a:buAutoNum type="alphaLcPeriod" startAt="6"/>
                        <a:tabLst>
                          <a:tab pos="231140" algn="l"/>
                        </a:tabLst>
                      </a:pPr>
                      <a:r>
                        <a:rPr lang="en-US" sz="2000" u="none" strike="noStrike">
                          <a:effectLst/>
                          <a:latin typeface="Calibri" panose="020F0502020204030204" pitchFamily="34" charset="0"/>
                          <a:ea typeface="Times New Roman" panose="02020603050405020304" pitchFamily="18" charset="0"/>
                          <a:cs typeface="Arial" panose="020B0604020202020204" pitchFamily="34" charset="0"/>
                        </a:rPr>
                        <a:t>The totalizing flow meter shall be installed in accordance with all manufacturer specifications. There shall be no turnouts or diversions between the well and the flow meter. </a:t>
                      </a:r>
                      <a:r>
                        <a:rPr lang="en-US" sz="2000" u="none"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The flow meter shall be installed not less than five pipe diameters downstream from any valve, elbow, or other obstruction which might create turbulent flow, or other provisions shall be made that meet the manufacturer’s specifications to control or eliminate turbulent flow.</a:t>
                      </a:r>
                      <a:endParaRPr lang="en-US" sz="2000" u="none" strike="noStrik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Aft>
                          <a:spcPts val="800"/>
                        </a:spcAft>
                        <a:buFont typeface="+mj-lt"/>
                        <a:buAutoNum type="alphaLcPeriod" startAt="6"/>
                      </a:pPr>
                      <a:r>
                        <a:rPr lang="en-US" sz="2000" u="none" strike="noStrike">
                          <a:effectLst/>
                          <a:latin typeface="Calibri" panose="020F0502020204030204" pitchFamily="34" charset="0"/>
                          <a:ea typeface="Times New Roman" panose="02020603050405020304" pitchFamily="18" charset="0"/>
                          <a:cs typeface="Arial" panose="020B0604020202020204" pitchFamily="34" charset="0"/>
                        </a:rPr>
                        <a:t>The totalizing flow meter shall be installed no more than 100 feet away from the well head </a:t>
                      </a:r>
                      <a:r>
                        <a:rPr lang="en-US" sz="2000" u="none" strike="no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unless an exception is approved by the watermaster in writing. </a:t>
                      </a:r>
                      <a:endParaRPr lang="en-US" sz="2000" u="none" strike="noStrike">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4796744"/>
                  </a:ext>
                </a:extLst>
              </a:tr>
            </a:tbl>
          </a:graphicData>
        </a:graphic>
      </p:graphicFrame>
    </p:spTree>
    <p:extLst>
      <p:ext uri="{BB962C8B-B14F-4D97-AF65-F5344CB8AC3E}">
        <p14:creationId xmlns:p14="http://schemas.microsoft.com/office/powerpoint/2010/main" val="2506598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44AF-89A3-91CF-CA52-DCCF57BA1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41992-646E-5A41-E7BF-EADF5AC51D4B}"/>
              </a:ext>
            </a:extLst>
          </p:cNvPr>
          <p:cNvSpPr>
            <a:spLocks noGrp="1"/>
          </p:cNvSpPr>
          <p:nvPr>
            <p:ph type="title"/>
          </p:nvPr>
        </p:nvSpPr>
        <p:spPr/>
        <p:txBody>
          <a:bodyPr/>
          <a:lstStyle/>
          <a:p>
            <a:r>
              <a:rPr lang="en-US"/>
              <a:t>Section 6</a:t>
            </a:r>
          </a:p>
        </p:txBody>
      </p:sp>
      <p:sp>
        <p:nvSpPr>
          <p:cNvPr id="3" name="Content Placeholder 2">
            <a:extLst>
              <a:ext uri="{FF2B5EF4-FFF2-40B4-BE49-F238E27FC236}">
                <a16:creationId xmlns:a16="http://schemas.microsoft.com/office/drawing/2014/main" id="{9285D9B3-770C-7924-E030-23758920D2D5}"/>
              </a:ext>
            </a:extLst>
          </p:cNvPr>
          <p:cNvSpPr>
            <a:spLocks noGrp="1"/>
          </p:cNvSpPr>
          <p:nvPr>
            <p:ph idx="1"/>
          </p:nvPr>
        </p:nvSpPr>
        <p:spPr/>
        <p:txBody>
          <a:bodyPr/>
          <a:lstStyle/>
          <a:p>
            <a:pPr marL="0" indent="0">
              <a:buNone/>
            </a:pPr>
            <a:r>
              <a:rPr lang="en-US" sz="2800" b="1" u="sng"/>
              <a:t>Reasons for change</a:t>
            </a:r>
          </a:p>
          <a:p>
            <a:r>
              <a:rPr lang="en-US" sz="2800"/>
              <a:t>(6)(f) This section rule language was removed because of comments from RAC members that the language may go against manufacturer’s specification</a:t>
            </a:r>
          </a:p>
          <a:p>
            <a:r>
              <a:rPr lang="en-US" sz="2800"/>
              <a:t>(6)(g): More flexibility was added to this section in response to comments that some systems may not be able to meet this 100 feet requirement.</a:t>
            </a:r>
          </a:p>
        </p:txBody>
      </p:sp>
    </p:spTree>
    <p:extLst>
      <p:ext uri="{BB962C8B-B14F-4D97-AF65-F5344CB8AC3E}">
        <p14:creationId xmlns:p14="http://schemas.microsoft.com/office/powerpoint/2010/main" val="3482695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29AE-6560-14DA-09AC-D6D580B0B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3296C-9832-9364-3938-F65B70DA8739}"/>
              </a:ext>
            </a:extLst>
          </p:cNvPr>
          <p:cNvSpPr>
            <a:spLocks noGrp="1"/>
          </p:cNvSpPr>
          <p:nvPr>
            <p:ph type="title"/>
          </p:nvPr>
        </p:nvSpPr>
        <p:spPr/>
        <p:txBody>
          <a:bodyPr/>
          <a:lstStyle/>
          <a:p>
            <a:r>
              <a:rPr lang="en-US"/>
              <a:t>Section 6</a:t>
            </a:r>
          </a:p>
        </p:txBody>
      </p:sp>
      <p:sp>
        <p:nvSpPr>
          <p:cNvPr id="3" name="Content Placeholder 2">
            <a:extLst>
              <a:ext uri="{FF2B5EF4-FFF2-40B4-BE49-F238E27FC236}">
                <a16:creationId xmlns:a16="http://schemas.microsoft.com/office/drawing/2014/main" id="{2BEB5BBA-9000-DB9B-F47A-41117C5B0F92}"/>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a:p>
            <a:pPr marL="0" indent="0">
              <a:buNone/>
            </a:pPr>
            <a:endParaRPr lang="en-US" b="1" u="sng"/>
          </a:p>
        </p:txBody>
      </p:sp>
    </p:spTree>
    <p:extLst>
      <p:ext uri="{BB962C8B-B14F-4D97-AF65-F5344CB8AC3E}">
        <p14:creationId xmlns:p14="http://schemas.microsoft.com/office/powerpoint/2010/main" val="2216246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DF1D-9344-16D0-25DC-8B91124FC76E}"/>
              </a:ext>
            </a:extLst>
          </p:cNvPr>
          <p:cNvSpPr>
            <a:spLocks noGrp="1"/>
          </p:cNvSpPr>
          <p:nvPr>
            <p:ph type="title"/>
          </p:nvPr>
        </p:nvSpPr>
        <p:spPr>
          <a:xfrm>
            <a:off x="180754" y="1988288"/>
            <a:ext cx="10945630" cy="2063411"/>
          </a:xfrm>
        </p:spPr>
        <p:txBody>
          <a:bodyPr>
            <a:normAutofit/>
          </a:bodyPr>
          <a:lstStyle/>
          <a:p>
            <a:pPr algn="ctr"/>
            <a:r>
              <a:rPr lang="en-US"/>
              <a:t>Section 7</a:t>
            </a:r>
          </a:p>
        </p:txBody>
      </p:sp>
    </p:spTree>
    <p:extLst>
      <p:ext uri="{BB962C8B-B14F-4D97-AF65-F5344CB8AC3E}">
        <p14:creationId xmlns:p14="http://schemas.microsoft.com/office/powerpoint/2010/main" val="3060907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5CA-463B-0335-42D0-D51174EEAB91}"/>
              </a:ext>
            </a:extLst>
          </p:cNvPr>
          <p:cNvSpPr>
            <a:spLocks noGrp="1"/>
          </p:cNvSpPr>
          <p:nvPr>
            <p:ph type="title"/>
          </p:nvPr>
        </p:nvSpPr>
        <p:spPr/>
        <p:txBody>
          <a:bodyPr/>
          <a:lstStyle/>
          <a:p>
            <a:r>
              <a:rPr lang="en-US"/>
              <a:t>Section 7</a:t>
            </a:r>
          </a:p>
        </p:txBody>
      </p:sp>
      <p:graphicFrame>
        <p:nvGraphicFramePr>
          <p:cNvPr id="7" name="Content Placeholder 6">
            <a:extLst>
              <a:ext uri="{FF2B5EF4-FFF2-40B4-BE49-F238E27FC236}">
                <a16:creationId xmlns:a16="http://schemas.microsoft.com/office/drawing/2014/main" id="{EDCB6147-6E79-B799-373D-7EB1D89087BB}"/>
              </a:ext>
            </a:extLst>
          </p:cNvPr>
          <p:cNvGraphicFramePr>
            <a:graphicFrameLocks noGrp="1"/>
          </p:cNvGraphicFramePr>
          <p:nvPr>
            <p:ph idx="1"/>
            <p:extLst>
              <p:ext uri="{D42A27DB-BD31-4B8C-83A1-F6EECF244321}">
                <p14:modId xmlns:p14="http://schemas.microsoft.com/office/powerpoint/2010/main" val="4016388609"/>
              </p:ext>
            </p:extLst>
          </p:nvPr>
        </p:nvGraphicFramePr>
        <p:xfrm>
          <a:off x="170120" y="1409946"/>
          <a:ext cx="10994065" cy="4193411"/>
        </p:xfrm>
        <a:graphic>
          <a:graphicData uri="http://schemas.openxmlformats.org/drawingml/2006/table">
            <a:tbl>
              <a:tblPr firstRow="1" firstCol="1" bandRow="1"/>
              <a:tblGrid>
                <a:gridCol w="5922321">
                  <a:extLst>
                    <a:ext uri="{9D8B030D-6E8A-4147-A177-3AD203B41FA5}">
                      <a16:colId xmlns:a16="http://schemas.microsoft.com/office/drawing/2014/main" val="1455442142"/>
                    </a:ext>
                  </a:extLst>
                </a:gridCol>
                <a:gridCol w="5071744">
                  <a:extLst>
                    <a:ext uri="{9D8B030D-6E8A-4147-A177-3AD203B41FA5}">
                      <a16:colId xmlns:a16="http://schemas.microsoft.com/office/drawing/2014/main" val="1503576214"/>
                    </a:ext>
                  </a:extLst>
                </a:gridCol>
              </a:tblGrid>
              <a:tr h="452073">
                <a:tc>
                  <a:txBody>
                    <a:bodyPr/>
                    <a:lstStyle/>
                    <a:p>
                      <a:pPr marL="457200" marR="0">
                        <a:lnSpc>
                          <a:spcPct val="107000"/>
                        </a:lnSpc>
                        <a:tabLst>
                          <a:tab pos="231140" algn="l"/>
                        </a:tabLst>
                      </a:pPr>
                      <a:r>
                        <a:rPr lang="en-US" sz="28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Previous Rule Language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464185" marR="186055">
                        <a:lnSpc>
                          <a:spcPct val="107000"/>
                        </a:lnSpc>
                        <a:spcAft>
                          <a:spcPts val="800"/>
                        </a:spcAft>
                        <a:tabLst>
                          <a:tab pos="235585" algn="l"/>
                        </a:tabLs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47516829"/>
                  </a:ext>
                </a:extLst>
              </a:tr>
              <a:tr h="3741338">
                <a:tc>
                  <a:txBody>
                    <a:bodyPr/>
                    <a:lstStyle/>
                    <a:p>
                      <a:pPr marL="0" marR="0" lvl="0" indent="0">
                        <a:lnSpc>
                          <a:spcPct val="107000"/>
                        </a:lnSpc>
                        <a:buFont typeface="+mj-lt"/>
                        <a:buNone/>
                        <a:tabLst>
                          <a:tab pos="231140" algn="l"/>
                        </a:tabLst>
                      </a:pPr>
                      <a:r>
                        <a:rPr lang="en-US" sz="2400">
                          <a:effectLst/>
                          <a:latin typeface="Calibri" panose="020F0502020204030204" pitchFamily="34" charset="0"/>
                          <a:ea typeface="Times New Roman" panose="02020603050405020304" pitchFamily="18" charset="0"/>
                          <a:cs typeface="Arial" panose="020B0604020202020204" pitchFamily="34" charset="0"/>
                        </a:rPr>
                        <a:t>(6) A water user shall report broken flow meters to the local watermaster’s office within 48 hours after determining that the flow meter is broken. A water user shall not appropriate for more than 60 days without an operating flow meter. </a:t>
                      </a:r>
                      <a:endParaRPr lang="en-US" sz="240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tabLst>
                          <a:tab pos="231140" algn="l"/>
                        </a:tabLst>
                      </a:pPr>
                      <a:r>
                        <a:rPr lang="en-US" sz="24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86055" lvl="0" indent="0">
                        <a:lnSpc>
                          <a:spcPct val="107000"/>
                        </a:lnSpc>
                        <a:spcAft>
                          <a:spcPts val="800"/>
                        </a:spcAft>
                        <a:buClr>
                          <a:srgbClr val="FF0000"/>
                        </a:buClr>
                        <a:buFont typeface="+mj-lt"/>
                        <a:buNone/>
                        <a:tabLst>
                          <a:tab pos="235585" algn="l"/>
                        </a:tabLst>
                      </a:pPr>
                      <a:r>
                        <a:rPr lang="en-US" sz="2400">
                          <a:solidFill>
                            <a:srgbClr val="FF0000"/>
                          </a:solidFill>
                          <a:effectLst/>
                          <a:latin typeface="Calibri" panose="020F0502020204030204" pitchFamily="34" charset="0"/>
                          <a:ea typeface="Calibri" panose="020F0502020204030204" pitchFamily="34" charset="0"/>
                          <a:cs typeface="Arial" panose="020B0604020202020204" pitchFamily="34" charset="0"/>
                        </a:rPr>
                        <a:t>(7) </a:t>
                      </a:r>
                      <a:r>
                        <a:rPr lang="en-US" sz="2400">
                          <a:effectLst/>
                          <a:latin typeface="Calibri" panose="020F0502020204030204" pitchFamily="34" charset="0"/>
                          <a:ea typeface="Calibri" panose="020F0502020204030204" pitchFamily="34" charset="0"/>
                          <a:cs typeface="Arial" panose="020B0604020202020204" pitchFamily="34" charset="0"/>
                        </a:rPr>
                        <a:t>A water user shall report broken flow meters to the local watermaster’s office within 48 hours after determining that the flow meter is broken. A water user shall not appropriate </a:t>
                      </a:r>
                      <a:r>
                        <a:rPr lang="en-US" sz="2400">
                          <a:solidFill>
                            <a:srgbClr val="FF0000"/>
                          </a:solidFill>
                          <a:effectLst/>
                          <a:latin typeface="Calibri" panose="020F0502020204030204" pitchFamily="34" charset="0"/>
                          <a:ea typeface="Calibri" panose="020F0502020204030204" pitchFamily="34" charset="0"/>
                          <a:cs typeface="Arial" panose="020B0604020202020204" pitchFamily="34" charset="0"/>
                        </a:rPr>
                        <a:t>water </a:t>
                      </a:r>
                      <a:r>
                        <a:rPr lang="en-US" sz="2400">
                          <a:effectLst/>
                          <a:latin typeface="Calibri" panose="020F0502020204030204" pitchFamily="34" charset="0"/>
                          <a:ea typeface="Calibri" panose="020F0502020204030204" pitchFamily="34" charset="0"/>
                          <a:cs typeface="Arial" panose="020B0604020202020204" pitchFamily="34" charset="0"/>
                        </a:rPr>
                        <a:t>for more than 60 days without an operating flow meter. </a:t>
                      </a:r>
                    </a:p>
                    <a:p>
                      <a:pPr marL="0" marR="186055">
                        <a:lnSpc>
                          <a:spcPct val="107000"/>
                        </a:lnSpc>
                        <a:spcAft>
                          <a:spcPts val="800"/>
                        </a:spcAft>
                        <a:tabLst>
                          <a:tab pos="235585" algn="l"/>
                        </a:tabLst>
                      </a:pPr>
                      <a:r>
                        <a:rPr lang="en-US" sz="24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24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698955"/>
                  </a:ext>
                </a:extLst>
              </a:tr>
            </a:tbl>
          </a:graphicData>
        </a:graphic>
      </p:graphicFrame>
    </p:spTree>
    <p:extLst>
      <p:ext uri="{BB962C8B-B14F-4D97-AF65-F5344CB8AC3E}">
        <p14:creationId xmlns:p14="http://schemas.microsoft.com/office/powerpoint/2010/main" val="889298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440-3272-CFC4-932A-61FF95C6834B}"/>
              </a:ext>
            </a:extLst>
          </p:cNvPr>
          <p:cNvSpPr>
            <a:spLocks noGrp="1"/>
          </p:cNvSpPr>
          <p:nvPr>
            <p:ph type="title"/>
          </p:nvPr>
        </p:nvSpPr>
        <p:spPr>
          <a:xfrm>
            <a:off x="612549" y="175179"/>
            <a:ext cx="10741251" cy="1245399"/>
          </a:xfrm>
        </p:spPr>
        <p:txBody>
          <a:bodyPr/>
          <a:lstStyle/>
          <a:p>
            <a:r>
              <a:rPr lang="en-US"/>
              <a:t>Section 7</a:t>
            </a:r>
          </a:p>
        </p:txBody>
      </p:sp>
      <p:sp>
        <p:nvSpPr>
          <p:cNvPr id="3" name="Content Placeholder 2">
            <a:extLst>
              <a:ext uri="{FF2B5EF4-FFF2-40B4-BE49-F238E27FC236}">
                <a16:creationId xmlns:a16="http://schemas.microsoft.com/office/drawing/2014/main" id="{AA65F1F9-A777-E3D8-DC1D-F26B3067F786}"/>
              </a:ext>
            </a:extLst>
          </p:cNvPr>
          <p:cNvSpPr>
            <a:spLocks noGrp="1"/>
          </p:cNvSpPr>
          <p:nvPr>
            <p:ph idx="1"/>
          </p:nvPr>
        </p:nvSpPr>
        <p:spPr/>
        <p:txBody>
          <a:bodyPr/>
          <a:lstStyle/>
          <a:p>
            <a:pPr marL="0" indent="0">
              <a:buNone/>
            </a:pPr>
            <a:r>
              <a:rPr lang="en-US" sz="2800" b="1" u="sng"/>
              <a:t>Reasons for change</a:t>
            </a:r>
          </a:p>
          <a:p>
            <a:r>
              <a:rPr lang="en-US" sz="2800"/>
              <a:t>The word water was added for clarity</a:t>
            </a:r>
          </a:p>
        </p:txBody>
      </p:sp>
    </p:spTree>
    <p:extLst>
      <p:ext uri="{BB962C8B-B14F-4D97-AF65-F5344CB8AC3E}">
        <p14:creationId xmlns:p14="http://schemas.microsoft.com/office/powerpoint/2010/main" val="16692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078B-68AB-5AE0-22D5-33E91C1C1FEA}"/>
              </a:ext>
            </a:extLst>
          </p:cNvPr>
          <p:cNvSpPr>
            <a:spLocks noGrp="1"/>
          </p:cNvSpPr>
          <p:nvPr>
            <p:ph type="title"/>
          </p:nvPr>
        </p:nvSpPr>
        <p:spPr/>
        <p:txBody>
          <a:bodyPr/>
          <a:lstStyle/>
          <a:p>
            <a:r>
              <a:rPr lang="en-US"/>
              <a:t>RAC operating guidelines </a:t>
            </a:r>
          </a:p>
        </p:txBody>
      </p:sp>
      <p:sp>
        <p:nvSpPr>
          <p:cNvPr id="3" name="Content Placeholder 2">
            <a:extLst>
              <a:ext uri="{FF2B5EF4-FFF2-40B4-BE49-F238E27FC236}">
                <a16:creationId xmlns:a16="http://schemas.microsoft.com/office/drawing/2014/main" id="{5EB01254-C59E-C433-EB20-ED71312A56B2}"/>
              </a:ext>
            </a:extLst>
          </p:cNvPr>
          <p:cNvSpPr>
            <a:spLocks noGrp="1"/>
          </p:cNvSpPr>
          <p:nvPr>
            <p:ph idx="1"/>
          </p:nvPr>
        </p:nvSpPr>
        <p:spPr>
          <a:xfrm>
            <a:off x="612548" y="1571625"/>
            <a:ext cx="10741251" cy="4346575"/>
          </a:xfrm>
        </p:spPr>
        <p:txBody>
          <a:bodyPr>
            <a:normAutofit fontScale="85000" lnSpcReduction="20000"/>
          </a:bodyPr>
          <a:lstStyle/>
          <a:p>
            <a:pPr marL="0" indent="0" algn="l" rtl="0" fontAlgn="base">
              <a:buNone/>
            </a:pPr>
            <a:r>
              <a:rPr lang="en-US" sz="3800" b="1" i="0" u="sng">
                <a:solidFill>
                  <a:srgbClr val="000000"/>
                </a:solidFill>
                <a:effectLst/>
                <a:latin typeface="Calibri" panose="020F0502020204030204" pitchFamily="34" charset="0"/>
              </a:rPr>
              <a:t>Department Role</a:t>
            </a:r>
            <a:r>
              <a:rPr lang="en-US" sz="3800" b="0" i="0">
                <a:solidFill>
                  <a:srgbClr val="000000"/>
                </a:solidFill>
                <a:effectLst/>
                <a:latin typeface="Calibri" panose="020F0502020204030204" pitchFamily="34" charset="0"/>
              </a:rPr>
              <a:t>​</a:t>
            </a:r>
            <a:endParaRPr lang="en-US" sz="3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Foster meaningful dialog and conversation</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Consider RAC and public feedback.</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Draft final rules</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marL="0" indent="0" algn="l" rtl="0" fontAlgn="base">
              <a:buNone/>
            </a:pPr>
            <a:r>
              <a:rPr lang="en-US" sz="3800" b="1" i="0" u="sng">
                <a:solidFill>
                  <a:srgbClr val="000000"/>
                </a:solidFill>
                <a:effectLst/>
                <a:latin typeface="Calibri" panose="020F0502020204030204" pitchFamily="34" charset="0"/>
              </a:rPr>
              <a:t>Facilitator Role</a:t>
            </a:r>
            <a:r>
              <a:rPr lang="en-US" sz="3800" b="0" i="0">
                <a:solidFill>
                  <a:srgbClr val="000000"/>
                </a:solidFill>
                <a:effectLst/>
                <a:latin typeface="Calibri" panose="020F0502020204030204" pitchFamily="34" charset="0"/>
              </a:rPr>
              <a:t>​</a:t>
            </a:r>
            <a:endParaRPr lang="en-US" sz="380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Foster meaningful dialog and conversation by all RAC participants.</a:t>
            </a:r>
            <a:r>
              <a:rPr lang="en-US" sz="3800" b="0" i="0">
                <a:solidFill>
                  <a:srgbClr val="000000"/>
                </a:solidFill>
                <a:effectLst/>
                <a:latin typeface="Calibri" panose="020F0502020204030204" pitchFamily="34" charset="0"/>
              </a:rPr>
              <a:t>​</a:t>
            </a:r>
            <a:endParaRPr lang="en-US" sz="3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800" b="0" i="0" u="none" strike="noStrike">
                <a:solidFill>
                  <a:srgbClr val="000000"/>
                </a:solidFill>
                <a:effectLst/>
                <a:latin typeface="Calibri" panose="020F0502020204030204" pitchFamily="34" charset="0"/>
              </a:rPr>
              <a:t>Ensure all parties have a safe space to express their viewpoints in a respectful environment.</a:t>
            </a:r>
            <a:endParaRPr lang="en-US" sz="3800" b="0" i="0">
              <a:solidFill>
                <a:srgbClr val="000000"/>
              </a:solidFill>
              <a:effectLst/>
              <a:latin typeface="Arial" panose="020B060402020202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2892E897-CA26-F871-3ADC-ACB46EA4B8D6}"/>
              </a:ext>
            </a:extLst>
          </p:cNvPr>
          <p:cNvSpPr>
            <a:spLocks noGrp="1"/>
          </p:cNvSpPr>
          <p:nvPr>
            <p:ph type="sldNum" sz="quarter" idx="12"/>
          </p:nvPr>
        </p:nvSpPr>
        <p:spPr/>
        <p:txBody>
          <a:bodyPr/>
          <a:lstStyle/>
          <a:p>
            <a:fld id="{D0257413-515B-44CE-8D9D-EA0C5C11E5C6}" type="slidenum">
              <a:rPr lang="en-US" smtClean="0"/>
              <a:pPr/>
              <a:t>5</a:t>
            </a:fld>
            <a:endParaRPr lang="en-US"/>
          </a:p>
        </p:txBody>
      </p:sp>
    </p:spTree>
    <p:extLst>
      <p:ext uri="{BB962C8B-B14F-4D97-AF65-F5344CB8AC3E}">
        <p14:creationId xmlns:p14="http://schemas.microsoft.com/office/powerpoint/2010/main" val="1486199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5BA-9E23-C3B1-8BAB-2581993E9B96}"/>
              </a:ext>
            </a:extLst>
          </p:cNvPr>
          <p:cNvSpPr>
            <a:spLocks noGrp="1"/>
          </p:cNvSpPr>
          <p:nvPr>
            <p:ph type="title"/>
          </p:nvPr>
        </p:nvSpPr>
        <p:spPr/>
        <p:txBody>
          <a:bodyPr/>
          <a:lstStyle/>
          <a:p>
            <a:r>
              <a:rPr lang="en-US"/>
              <a:t>Section 7</a:t>
            </a:r>
          </a:p>
        </p:txBody>
      </p:sp>
      <p:sp>
        <p:nvSpPr>
          <p:cNvPr id="3" name="Content Placeholder 2">
            <a:extLst>
              <a:ext uri="{FF2B5EF4-FFF2-40B4-BE49-F238E27FC236}">
                <a16:creationId xmlns:a16="http://schemas.microsoft.com/office/drawing/2014/main" id="{D2001781-9BF3-4EB6-A29B-F3F40CB79A25}"/>
              </a:ext>
            </a:extLst>
          </p:cNvPr>
          <p:cNvSpPr>
            <a:spLocks noGrp="1"/>
          </p:cNvSpPr>
          <p:nvPr>
            <p:ph idx="1"/>
          </p:nvPr>
        </p:nvSpPr>
        <p:spPr/>
        <p:txBody>
          <a:bodyPr/>
          <a:lstStyle/>
          <a:p>
            <a:pPr marL="0" indent="0">
              <a:buNone/>
            </a:pPr>
            <a:r>
              <a:rPr lang="en-US" b="1" u="sng"/>
              <a:t>Remaining Questions or feedback for the RAC</a:t>
            </a:r>
            <a:endParaRPr lang="en-US"/>
          </a:p>
          <a:p>
            <a:r>
              <a:rPr lang="en-US"/>
              <a:t>Are the rules clear and understandable? </a:t>
            </a:r>
          </a:p>
          <a:p>
            <a:r>
              <a:rPr lang="en-US"/>
              <a:t>Is there any other feedback you want to provide on this section?</a:t>
            </a:r>
          </a:p>
          <a:p>
            <a:pPr marL="0" indent="0">
              <a:buNone/>
            </a:pPr>
            <a:endParaRPr lang="en-US"/>
          </a:p>
          <a:p>
            <a:pPr marL="0" indent="0">
              <a:buNone/>
            </a:pPr>
            <a:endParaRPr lang="en-US"/>
          </a:p>
        </p:txBody>
      </p:sp>
    </p:spTree>
    <p:extLst>
      <p:ext uri="{BB962C8B-B14F-4D97-AF65-F5344CB8AC3E}">
        <p14:creationId xmlns:p14="http://schemas.microsoft.com/office/powerpoint/2010/main" val="894043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FB3B-53C8-54F9-C177-269163B54FC9}"/>
              </a:ext>
            </a:extLst>
          </p:cNvPr>
          <p:cNvSpPr>
            <a:spLocks noGrp="1"/>
          </p:cNvSpPr>
          <p:nvPr>
            <p:ph type="title"/>
          </p:nvPr>
        </p:nvSpPr>
        <p:spPr>
          <a:xfrm>
            <a:off x="361507" y="2254102"/>
            <a:ext cx="10683949" cy="1601333"/>
          </a:xfrm>
        </p:spPr>
        <p:txBody>
          <a:bodyPr>
            <a:normAutofit/>
          </a:bodyPr>
          <a:lstStyle/>
          <a:p>
            <a:pPr algn="ctr"/>
            <a:r>
              <a:rPr lang="en-US"/>
              <a:t>Section 8</a:t>
            </a:r>
          </a:p>
        </p:txBody>
      </p:sp>
    </p:spTree>
    <p:extLst>
      <p:ext uri="{BB962C8B-B14F-4D97-AF65-F5344CB8AC3E}">
        <p14:creationId xmlns:p14="http://schemas.microsoft.com/office/powerpoint/2010/main" val="529005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0BF1-CD5B-9248-BB22-C49B86F83084}"/>
              </a:ext>
            </a:extLst>
          </p:cNvPr>
          <p:cNvSpPr>
            <a:spLocks noGrp="1"/>
          </p:cNvSpPr>
          <p:nvPr>
            <p:ph type="title"/>
          </p:nvPr>
        </p:nvSpPr>
        <p:spPr/>
        <p:txBody>
          <a:bodyPr/>
          <a:lstStyle/>
          <a:p>
            <a:r>
              <a:rPr lang="en-US"/>
              <a:t>Section 8</a:t>
            </a:r>
          </a:p>
        </p:txBody>
      </p:sp>
      <p:graphicFrame>
        <p:nvGraphicFramePr>
          <p:cNvPr id="6" name="Content Placeholder 5">
            <a:extLst>
              <a:ext uri="{FF2B5EF4-FFF2-40B4-BE49-F238E27FC236}">
                <a16:creationId xmlns:a16="http://schemas.microsoft.com/office/drawing/2014/main" id="{81ACE4AF-DD6F-8149-644C-85E5332A234A}"/>
              </a:ext>
            </a:extLst>
          </p:cNvPr>
          <p:cNvGraphicFramePr>
            <a:graphicFrameLocks noGrp="1"/>
          </p:cNvGraphicFramePr>
          <p:nvPr>
            <p:ph idx="1"/>
            <p:extLst>
              <p:ext uri="{D42A27DB-BD31-4B8C-83A1-F6EECF244321}">
                <p14:modId xmlns:p14="http://schemas.microsoft.com/office/powerpoint/2010/main" val="1569499994"/>
              </p:ext>
            </p:extLst>
          </p:nvPr>
        </p:nvGraphicFramePr>
        <p:xfrm>
          <a:off x="170120" y="1409945"/>
          <a:ext cx="11183679" cy="5036693"/>
        </p:xfrm>
        <a:graphic>
          <a:graphicData uri="http://schemas.openxmlformats.org/drawingml/2006/table">
            <a:tbl>
              <a:tblPr firstRow="1" firstCol="1" bandRow="1"/>
              <a:tblGrid>
                <a:gridCol w="5493368">
                  <a:extLst>
                    <a:ext uri="{9D8B030D-6E8A-4147-A177-3AD203B41FA5}">
                      <a16:colId xmlns:a16="http://schemas.microsoft.com/office/drawing/2014/main" val="3739536786"/>
                    </a:ext>
                  </a:extLst>
                </a:gridCol>
                <a:gridCol w="5690311">
                  <a:extLst>
                    <a:ext uri="{9D8B030D-6E8A-4147-A177-3AD203B41FA5}">
                      <a16:colId xmlns:a16="http://schemas.microsoft.com/office/drawing/2014/main" val="1344851526"/>
                    </a:ext>
                  </a:extLst>
                </a:gridCol>
              </a:tblGrid>
              <a:tr h="300400">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56495719"/>
                  </a:ext>
                </a:extLst>
              </a:tr>
              <a:tr h="4031235">
                <a:tc>
                  <a:txBody>
                    <a:bodyPr/>
                    <a:lstStyle/>
                    <a:p>
                      <a:pPr marL="0" marR="0" lvl="0" indent="0" algn="l">
                        <a:lnSpc>
                          <a:spcPct val="107000"/>
                        </a:lnSpc>
                        <a:buFont typeface="+mj-lt"/>
                        <a:buNone/>
                        <a:tabLst>
                          <a:tab pos="231140" algn="l"/>
                        </a:tabLst>
                      </a:pPr>
                      <a:r>
                        <a:rPr lang="en-US" sz="2000">
                          <a:effectLst/>
                          <a:latin typeface="Calibri" panose="020F0502020204030204" pitchFamily="34" charset="0"/>
                          <a:ea typeface="Times New Roman" panose="02020603050405020304" pitchFamily="18" charset="0"/>
                          <a:cs typeface="Arial" panose="020B0604020202020204" pitchFamily="34" charset="0"/>
                        </a:rPr>
                        <a:t>(7) While the flow meter is broken, the water user shall use other methods of reporting as defined under OAR 690-085-0015(5)(a) –(c) until the flowmeter is replaced or repaired. The water user shall keep the monthly data and mail the data to the Department upon request of the Department. The data shall include a statement of the initial reading on the newly installed flow meter, the current power meter reading, and the time of operation. The water user shall notify the local watermaster within 48 hours of installing the repaired or replacement flow meter.</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914400" marR="0" algn="l">
                        <a:lnSpc>
                          <a:spcPct val="107000"/>
                        </a:lnSpc>
                        <a:tabLst>
                          <a:tab pos="231140" algn="l"/>
                        </a:tabLst>
                      </a:pPr>
                      <a:r>
                        <a:rPr lang="en-US" sz="20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a:lnSpc>
                          <a:spcPct val="107000"/>
                        </a:lnSpc>
                        <a:buClr>
                          <a:srgbClr val="FF0000"/>
                        </a:buClr>
                        <a:buFont typeface="+mj-lt"/>
                        <a:buNone/>
                        <a:tabLst>
                          <a:tab pos="231140" algn="l"/>
                        </a:tabLst>
                      </a:pP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 </a:t>
                      </a:r>
                      <a:r>
                        <a:rPr lang="en-US" sz="2000">
                          <a:effectLst/>
                          <a:latin typeface="Calibri" panose="020F0502020204030204" pitchFamily="34" charset="0"/>
                          <a:ea typeface="Times New Roman" panose="02020603050405020304" pitchFamily="18" charset="0"/>
                          <a:cs typeface="Arial" panose="020B0604020202020204" pitchFamily="34" charset="0"/>
                        </a:rPr>
                        <a:t>While the flow meter is broken, the water user shall use other methods of reporting as defined under OAR 690-085-0015(5)(a) –(c) until the flow meter is replaced or repaired. The water user shall keep the monthly data and mail the data to the </a:t>
                      </a:r>
                      <a:r>
                        <a:rPr lang="en-US" sz="20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local watermaster</a:t>
                      </a:r>
                      <a:r>
                        <a:rPr lang="en-US" sz="2000">
                          <a:effectLst/>
                          <a:latin typeface="Calibri" panose="020F0502020204030204" pitchFamily="34" charset="0"/>
                          <a:ea typeface="Times New Roman" panose="02020603050405020304" pitchFamily="18" charset="0"/>
                          <a:cs typeface="Arial" panose="020B0604020202020204" pitchFamily="34" charset="0"/>
                        </a:rPr>
                        <a:t>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Department</a:t>
                      </a:r>
                      <a:r>
                        <a:rPr lang="en-US" sz="2000">
                          <a:effectLst/>
                          <a:latin typeface="Calibri" panose="020F0502020204030204" pitchFamily="34" charset="0"/>
                          <a:ea typeface="Times New Roman" panose="02020603050405020304" pitchFamily="18" charset="0"/>
                          <a:cs typeface="Arial" panose="020B0604020202020204" pitchFamily="34" charset="0"/>
                        </a:rPr>
                        <a:t> upon request </a:t>
                      </a:r>
                      <a:r>
                        <a:rPr lang="en-US" sz="20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of the Department</a:t>
                      </a:r>
                      <a:r>
                        <a:rPr lang="en-US" sz="2000">
                          <a:effectLst/>
                          <a:latin typeface="Calibri" panose="020F0502020204030204" pitchFamily="34" charset="0"/>
                          <a:ea typeface="Times New Roman" panose="02020603050405020304" pitchFamily="18" charset="0"/>
                          <a:cs typeface="Arial" panose="020B0604020202020204" pitchFamily="34" charset="0"/>
                        </a:rPr>
                        <a:t>. The data shall include a statement of the initial reading on the newly installed flow meter, the current power meter reading, and the time of operation. The water user shall notify the local watermaster within 48 hours of installing the repaired or replacement flow meter.</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464185"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8035453"/>
                  </a:ext>
                </a:extLst>
              </a:tr>
            </a:tbl>
          </a:graphicData>
        </a:graphic>
      </p:graphicFrame>
    </p:spTree>
    <p:extLst>
      <p:ext uri="{BB962C8B-B14F-4D97-AF65-F5344CB8AC3E}">
        <p14:creationId xmlns:p14="http://schemas.microsoft.com/office/powerpoint/2010/main" val="3992396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440-3272-CFC4-932A-61FF95C6834B}"/>
              </a:ext>
            </a:extLst>
          </p:cNvPr>
          <p:cNvSpPr>
            <a:spLocks noGrp="1"/>
          </p:cNvSpPr>
          <p:nvPr>
            <p:ph type="title"/>
          </p:nvPr>
        </p:nvSpPr>
        <p:spPr>
          <a:xfrm>
            <a:off x="612549" y="175179"/>
            <a:ext cx="10741251" cy="1245399"/>
          </a:xfrm>
        </p:spPr>
        <p:txBody>
          <a:bodyPr/>
          <a:lstStyle/>
          <a:p>
            <a:r>
              <a:rPr lang="en-US"/>
              <a:t>Section 8</a:t>
            </a:r>
          </a:p>
        </p:txBody>
      </p:sp>
      <p:sp>
        <p:nvSpPr>
          <p:cNvPr id="3" name="Content Placeholder 2">
            <a:extLst>
              <a:ext uri="{FF2B5EF4-FFF2-40B4-BE49-F238E27FC236}">
                <a16:creationId xmlns:a16="http://schemas.microsoft.com/office/drawing/2014/main" id="{AA65F1F9-A777-E3D8-DC1D-F26B3067F786}"/>
              </a:ext>
            </a:extLst>
          </p:cNvPr>
          <p:cNvSpPr>
            <a:spLocks noGrp="1"/>
          </p:cNvSpPr>
          <p:nvPr>
            <p:ph idx="1"/>
          </p:nvPr>
        </p:nvSpPr>
        <p:spPr/>
        <p:txBody>
          <a:bodyPr/>
          <a:lstStyle/>
          <a:p>
            <a:pPr marL="0" indent="0">
              <a:buNone/>
            </a:pPr>
            <a:r>
              <a:rPr lang="en-US" sz="2800" b="1" u="sng"/>
              <a:t>Reason for change</a:t>
            </a:r>
          </a:p>
          <a:p>
            <a:r>
              <a:rPr lang="en-US" sz="2800"/>
              <a:t>Section 7 requires reporting to the watermaster, language was changed to be consistent with section 7.</a:t>
            </a:r>
          </a:p>
        </p:txBody>
      </p:sp>
    </p:spTree>
    <p:extLst>
      <p:ext uri="{BB962C8B-B14F-4D97-AF65-F5344CB8AC3E}">
        <p14:creationId xmlns:p14="http://schemas.microsoft.com/office/powerpoint/2010/main" val="151083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5BA-9E23-C3B1-8BAB-2581993E9B96}"/>
              </a:ext>
            </a:extLst>
          </p:cNvPr>
          <p:cNvSpPr>
            <a:spLocks noGrp="1"/>
          </p:cNvSpPr>
          <p:nvPr>
            <p:ph type="title"/>
          </p:nvPr>
        </p:nvSpPr>
        <p:spPr/>
        <p:txBody>
          <a:bodyPr/>
          <a:lstStyle/>
          <a:p>
            <a:r>
              <a:rPr lang="en-US"/>
              <a:t>Section 8</a:t>
            </a:r>
          </a:p>
        </p:txBody>
      </p:sp>
      <p:sp>
        <p:nvSpPr>
          <p:cNvPr id="3" name="Content Placeholder 2">
            <a:extLst>
              <a:ext uri="{FF2B5EF4-FFF2-40B4-BE49-F238E27FC236}">
                <a16:creationId xmlns:a16="http://schemas.microsoft.com/office/drawing/2014/main" id="{D2001781-9BF3-4EB6-A29B-F3F40CB79A25}"/>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a:p>
            <a:pPr marL="0" indent="0">
              <a:buNone/>
            </a:pPr>
            <a:endParaRPr lang="en-US" b="1" u="sng"/>
          </a:p>
        </p:txBody>
      </p:sp>
    </p:spTree>
    <p:extLst>
      <p:ext uri="{BB962C8B-B14F-4D97-AF65-F5344CB8AC3E}">
        <p14:creationId xmlns:p14="http://schemas.microsoft.com/office/powerpoint/2010/main" val="560134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0491A-B558-B082-42C5-C238F913F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B19A3-54FF-C568-AEA3-774D0E91DECF}"/>
              </a:ext>
            </a:extLst>
          </p:cNvPr>
          <p:cNvSpPr>
            <a:spLocks noGrp="1"/>
          </p:cNvSpPr>
          <p:nvPr>
            <p:ph type="title"/>
          </p:nvPr>
        </p:nvSpPr>
        <p:spPr>
          <a:xfrm>
            <a:off x="361507" y="2254102"/>
            <a:ext cx="10683949" cy="1601333"/>
          </a:xfrm>
        </p:spPr>
        <p:txBody>
          <a:bodyPr>
            <a:normAutofit/>
          </a:bodyPr>
          <a:lstStyle/>
          <a:p>
            <a:pPr algn="ctr"/>
            <a:r>
              <a:rPr lang="en-US"/>
              <a:t>Section 9</a:t>
            </a:r>
          </a:p>
        </p:txBody>
      </p:sp>
    </p:spTree>
    <p:extLst>
      <p:ext uri="{BB962C8B-B14F-4D97-AF65-F5344CB8AC3E}">
        <p14:creationId xmlns:p14="http://schemas.microsoft.com/office/powerpoint/2010/main" val="1864691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7221-72D2-F2B4-21D8-D546312B68FA}"/>
              </a:ext>
            </a:extLst>
          </p:cNvPr>
          <p:cNvSpPr>
            <a:spLocks noGrp="1"/>
          </p:cNvSpPr>
          <p:nvPr>
            <p:ph type="title"/>
          </p:nvPr>
        </p:nvSpPr>
        <p:spPr/>
        <p:txBody>
          <a:bodyPr/>
          <a:lstStyle/>
          <a:p>
            <a:r>
              <a:rPr lang="en-US"/>
              <a:t>Section 9 </a:t>
            </a:r>
          </a:p>
        </p:txBody>
      </p:sp>
      <p:graphicFrame>
        <p:nvGraphicFramePr>
          <p:cNvPr id="4" name="Content Placeholder 3">
            <a:extLst>
              <a:ext uri="{FF2B5EF4-FFF2-40B4-BE49-F238E27FC236}">
                <a16:creationId xmlns:a16="http://schemas.microsoft.com/office/drawing/2014/main" id="{FF631AC3-54C3-22F1-C734-293A28CD385F}"/>
              </a:ext>
            </a:extLst>
          </p:cNvPr>
          <p:cNvGraphicFramePr>
            <a:graphicFrameLocks noGrp="1"/>
          </p:cNvGraphicFramePr>
          <p:nvPr>
            <p:ph idx="1"/>
            <p:extLst>
              <p:ext uri="{D42A27DB-BD31-4B8C-83A1-F6EECF244321}">
                <p14:modId xmlns:p14="http://schemas.microsoft.com/office/powerpoint/2010/main" val="2093133505"/>
              </p:ext>
            </p:extLst>
          </p:nvPr>
        </p:nvGraphicFramePr>
        <p:xfrm>
          <a:off x="85060" y="1409946"/>
          <a:ext cx="11111024" cy="5373626"/>
        </p:xfrm>
        <a:graphic>
          <a:graphicData uri="http://schemas.openxmlformats.org/drawingml/2006/table">
            <a:tbl>
              <a:tblPr firstRow="1" firstCol="1" bandRow="1"/>
              <a:tblGrid>
                <a:gridCol w="5988062">
                  <a:extLst>
                    <a:ext uri="{9D8B030D-6E8A-4147-A177-3AD203B41FA5}">
                      <a16:colId xmlns:a16="http://schemas.microsoft.com/office/drawing/2014/main" val="1852246224"/>
                    </a:ext>
                  </a:extLst>
                </a:gridCol>
                <a:gridCol w="5122962">
                  <a:extLst>
                    <a:ext uri="{9D8B030D-6E8A-4147-A177-3AD203B41FA5}">
                      <a16:colId xmlns:a16="http://schemas.microsoft.com/office/drawing/2014/main" val="413576388"/>
                    </a:ext>
                  </a:extLst>
                </a:gridCol>
              </a:tblGrid>
              <a:tr h="426639">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3504069"/>
                  </a:ext>
                </a:extLst>
              </a:tr>
              <a:tr h="4946987">
                <a:tc>
                  <a:txBody>
                    <a:bodyPr/>
                    <a:lstStyle/>
                    <a:p>
                      <a:pPr marL="0" marR="0" lvl="0" indent="0" algn="l">
                        <a:lnSpc>
                          <a:spcPct val="107000"/>
                        </a:lnSpc>
                        <a:buFont typeface="+mj-lt"/>
                        <a:buNone/>
                        <a:tabLst>
                          <a:tab pos="231140" algn="l"/>
                        </a:tabLst>
                      </a:pPr>
                      <a:r>
                        <a:rPr lang="en-US" sz="2200">
                          <a:effectLst/>
                          <a:latin typeface="Calibri" panose="020F0502020204030204" pitchFamily="34" charset="0"/>
                          <a:ea typeface="Times New Roman" panose="02020603050405020304" pitchFamily="18" charset="0"/>
                          <a:cs typeface="Arial" panose="020B0604020202020204" pitchFamily="34" charset="0"/>
                        </a:rPr>
                        <a:t>(8) Failure to have and maintain a properly installed, functioning totalizing flow meter by March 1, 2028 will result in the local watermaster regulating and controlling an unmetered well such that no groundwater may be pumped or appropriated until a flow meter is obtained and installed consistent with these rules. </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914400" marR="0" algn="l">
                        <a:lnSpc>
                          <a:spcPct val="107000"/>
                        </a:lnSpc>
                        <a:tabLst>
                          <a:tab pos="231140" algn="l"/>
                        </a:tabLst>
                      </a:pPr>
                      <a:r>
                        <a:rPr lang="en-US" sz="22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a:lnSpc>
                          <a:spcPct val="107000"/>
                        </a:lnSpc>
                        <a:buClr>
                          <a:srgbClr val="FF0000"/>
                        </a:buClr>
                        <a:buFont typeface="+mj-lt"/>
                        <a:buNone/>
                        <a:tabLst>
                          <a:tab pos="231140" algn="l"/>
                        </a:tabLst>
                      </a:pPr>
                      <a:r>
                        <a:rPr lang="en-US" sz="1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r>
                        <a:rPr lang="en-US" sz="2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9) </a:t>
                      </a:r>
                      <a:r>
                        <a:rPr lang="en-US" sz="2200">
                          <a:effectLst/>
                          <a:latin typeface="Calibri" panose="020F0502020204030204" pitchFamily="34" charset="0"/>
                          <a:ea typeface="Times New Roman" panose="02020603050405020304" pitchFamily="18" charset="0"/>
                          <a:cs typeface="Arial" panose="020B0604020202020204" pitchFamily="34" charset="0"/>
                        </a:rPr>
                        <a:t>Failure to have and maintain a properly installed, functioning totalizing flow meter by </a:t>
                      </a:r>
                      <a:r>
                        <a:rPr lang="en-US" sz="2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the deadline</a:t>
                      </a:r>
                      <a:r>
                        <a:rPr lang="en-US" sz="2200">
                          <a:effectLst/>
                          <a:latin typeface="Calibri" panose="020F0502020204030204" pitchFamily="34" charset="0"/>
                          <a:ea typeface="Times New Roman" panose="02020603050405020304" pitchFamily="18" charset="0"/>
                          <a:cs typeface="Arial" panose="020B0604020202020204" pitchFamily="34" charset="0"/>
                        </a:rPr>
                        <a:t> </a:t>
                      </a:r>
                      <a:r>
                        <a:rPr lang="en-US" sz="2200" strike="sngStrike">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March 1, 2028</a:t>
                      </a:r>
                      <a:r>
                        <a:rPr lang="en-US" sz="2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r>
                        <a:rPr lang="en-US" sz="2200">
                          <a:effectLst/>
                          <a:latin typeface="Calibri" panose="020F0502020204030204" pitchFamily="34" charset="0"/>
                          <a:ea typeface="Times New Roman" panose="02020603050405020304" pitchFamily="18" charset="0"/>
                          <a:cs typeface="Arial" panose="020B0604020202020204" pitchFamily="34" charset="0"/>
                        </a:rPr>
                        <a:t>will result in the local watermaster regulating and controlling an unmetered well such that no groundwater may be pumped or appropriated until a flow meter is obtained and installed consistent with these rules. </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464185" marR="0" algn="l">
                        <a:lnSpc>
                          <a:spcPct val="107000"/>
                        </a:lnSpc>
                        <a:tabLst>
                          <a:tab pos="231140" algn="l"/>
                        </a:tabLst>
                      </a:pPr>
                      <a:r>
                        <a:rPr lang="en-US" sz="2200">
                          <a:effectLst/>
                          <a:latin typeface="Calibri" panose="020F0502020204030204" pitchFamily="34" charset="0"/>
                          <a:ea typeface="Times New Roman" panose="02020603050405020304" pitchFamily="18" charset="0"/>
                          <a:cs typeface="Arial" panose="020B0604020202020204" pitchFamily="34" charset="0"/>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464185"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5312657"/>
                  </a:ext>
                </a:extLst>
              </a:tr>
            </a:tbl>
          </a:graphicData>
        </a:graphic>
      </p:graphicFrame>
    </p:spTree>
    <p:extLst>
      <p:ext uri="{BB962C8B-B14F-4D97-AF65-F5344CB8AC3E}">
        <p14:creationId xmlns:p14="http://schemas.microsoft.com/office/powerpoint/2010/main" val="3470004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437D8-1CC8-2E83-45AD-9861C7FA1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5EA25-E418-B20E-5756-4F6FA7A92971}"/>
              </a:ext>
            </a:extLst>
          </p:cNvPr>
          <p:cNvSpPr>
            <a:spLocks noGrp="1"/>
          </p:cNvSpPr>
          <p:nvPr>
            <p:ph type="title"/>
          </p:nvPr>
        </p:nvSpPr>
        <p:spPr>
          <a:xfrm>
            <a:off x="612549" y="175179"/>
            <a:ext cx="10741251" cy="1245399"/>
          </a:xfrm>
        </p:spPr>
        <p:txBody>
          <a:bodyPr/>
          <a:lstStyle/>
          <a:p>
            <a:r>
              <a:rPr lang="en-US"/>
              <a:t>Section 9</a:t>
            </a:r>
          </a:p>
        </p:txBody>
      </p:sp>
      <p:sp>
        <p:nvSpPr>
          <p:cNvPr id="3" name="Content Placeholder 2">
            <a:extLst>
              <a:ext uri="{FF2B5EF4-FFF2-40B4-BE49-F238E27FC236}">
                <a16:creationId xmlns:a16="http://schemas.microsoft.com/office/drawing/2014/main" id="{3E5D985C-0846-738A-512C-01EC9DE3C279}"/>
              </a:ext>
            </a:extLst>
          </p:cNvPr>
          <p:cNvSpPr>
            <a:spLocks noGrp="1"/>
          </p:cNvSpPr>
          <p:nvPr>
            <p:ph idx="1"/>
          </p:nvPr>
        </p:nvSpPr>
        <p:spPr/>
        <p:txBody>
          <a:bodyPr/>
          <a:lstStyle/>
          <a:p>
            <a:pPr marL="0" indent="0">
              <a:buNone/>
            </a:pPr>
            <a:r>
              <a:rPr lang="en-US" sz="2800" b="1" u="sng"/>
              <a:t>Reason for change</a:t>
            </a:r>
          </a:p>
          <a:p>
            <a:r>
              <a:rPr lang="en-US" sz="2800"/>
              <a:t>Language was changed to align with section (2) of these rules.</a:t>
            </a:r>
          </a:p>
        </p:txBody>
      </p:sp>
    </p:spTree>
    <p:extLst>
      <p:ext uri="{BB962C8B-B14F-4D97-AF65-F5344CB8AC3E}">
        <p14:creationId xmlns:p14="http://schemas.microsoft.com/office/powerpoint/2010/main" val="1604674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6B1FB-4554-EE06-5FD0-52AA74B20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13683-1F52-7C81-F196-9F06E658D06A}"/>
              </a:ext>
            </a:extLst>
          </p:cNvPr>
          <p:cNvSpPr>
            <a:spLocks noGrp="1"/>
          </p:cNvSpPr>
          <p:nvPr>
            <p:ph type="title"/>
          </p:nvPr>
        </p:nvSpPr>
        <p:spPr/>
        <p:txBody>
          <a:bodyPr/>
          <a:lstStyle/>
          <a:p>
            <a:r>
              <a:rPr lang="en-US"/>
              <a:t>Section 9</a:t>
            </a:r>
          </a:p>
        </p:txBody>
      </p:sp>
      <p:sp>
        <p:nvSpPr>
          <p:cNvPr id="3" name="Content Placeholder 2">
            <a:extLst>
              <a:ext uri="{FF2B5EF4-FFF2-40B4-BE49-F238E27FC236}">
                <a16:creationId xmlns:a16="http://schemas.microsoft.com/office/drawing/2014/main" id="{0A21F022-4CE0-15A0-1B14-5D597F3DF49E}"/>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 </a:t>
            </a:r>
          </a:p>
          <a:p>
            <a:r>
              <a:rPr lang="en-US"/>
              <a:t>Is there any other feedback you want to provide on this section?</a:t>
            </a:r>
          </a:p>
          <a:p>
            <a:pPr marL="0" indent="0">
              <a:buNone/>
            </a:pPr>
            <a:endParaRPr lang="en-US" b="1" u="sng"/>
          </a:p>
        </p:txBody>
      </p:sp>
    </p:spTree>
    <p:extLst>
      <p:ext uri="{BB962C8B-B14F-4D97-AF65-F5344CB8AC3E}">
        <p14:creationId xmlns:p14="http://schemas.microsoft.com/office/powerpoint/2010/main" val="3270067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7B85-8767-0276-1995-10A5D535C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6B484-E903-0ECA-D4A7-60165779E991}"/>
              </a:ext>
            </a:extLst>
          </p:cNvPr>
          <p:cNvSpPr>
            <a:spLocks noGrp="1"/>
          </p:cNvSpPr>
          <p:nvPr>
            <p:ph type="title"/>
          </p:nvPr>
        </p:nvSpPr>
        <p:spPr>
          <a:xfrm>
            <a:off x="361507" y="2254102"/>
            <a:ext cx="10683949" cy="1601333"/>
          </a:xfrm>
        </p:spPr>
        <p:txBody>
          <a:bodyPr>
            <a:normAutofit/>
          </a:bodyPr>
          <a:lstStyle/>
          <a:p>
            <a:pPr algn="ctr"/>
            <a:r>
              <a:rPr lang="en-US"/>
              <a:t>Section 10</a:t>
            </a:r>
          </a:p>
        </p:txBody>
      </p:sp>
    </p:spTree>
    <p:extLst>
      <p:ext uri="{BB962C8B-B14F-4D97-AF65-F5344CB8AC3E}">
        <p14:creationId xmlns:p14="http://schemas.microsoft.com/office/powerpoint/2010/main" val="276501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B1C8-5B57-8BEA-243F-68F9F4FE0C04}"/>
              </a:ext>
            </a:extLst>
          </p:cNvPr>
          <p:cNvSpPr>
            <a:spLocks noGrp="1"/>
          </p:cNvSpPr>
          <p:nvPr>
            <p:ph type="title"/>
          </p:nvPr>
        </p:nvSpPr>
        <p:spPr/>
        <p:txBody>
          <a:bodyPr/>
          <a:lstStyle/>
          <a:p>
            <a:r>
              <a:rPr lang="en-US"/>
              <a:t>Morning meeting agenda </a:t>
            </a:r>
          </a:p>
        </p:txBody>
      </p:sp>
      <p:graphicFrame>
        <p:nvGraphicFramePr>
          <p:cNvPr id="4" name="Content Placeholder 3">
            <a:extLst>
              <a:ext uri="{FF2B5EF4-FFF2-40B4-BE49-F238E27FC236}">
                <a16:creationId xmlns:a16="http://schemas.microsoft.com/office/drawing/2014/main" id="{0E941379-DCCC-02C8-F1ED-E6C1362CC43F}"/>
              </a:ext>
            </a:extLst>
          </p:cNvPr>
          <p:cNvGraphicFramePr>
            <a:graphicFrameLocks noGrp="1"/>
          </p:cNvGraphicFramePr>
          <p:nvPr>
            <p:ph idx="1"/>
            <p:extLst>
              <p:ext uri="{D42A27DB-BD31-4B8C-83A1-F6EECF244321}">
                <p14:modId xmlns:p14="http://schemas.microsoft.com/office/powerpoint/2010/main" val="626586160"/>
              </p:ext>
            </p:extLst>
          </p:nvPr>
        </p:nvGraphicFramePr>
        <p:xfrm>
          <a:off x="333375" y="1920240"/>
          <a:ext cx="10741024" cy="3108960"/>
        </p:xfrm>
        <a:graphic>
          <a:graphicData uri="http://schemas.openxmlformats.org/drawingml/2006/table">
            <a:tbl>
              <a:tblPr firstRow="1" bandRow="1">
                <a:tableStyleId>{5C22544A-7EE6-4342-B048-85BDC9FD1C3A}</a:tableStyleId>
              </a:tblPr>
              <a:tblGrid>
                <a:gridCol w="5370512">
                  <a:extLst>
                    <a:ext uri="{9D8B030D-6E8A-4147-A177-3AD203B41FA5}">
                      <a16:colId xmlns:a16="http://schemas.microsoft.com/office/drawing/2014/main" val="1026843041"/>
                    </a:ext>
                  </a:extLst>
                </a:gridCol>
                <a:gridCol w="5370512">
                  <a:extLst>
                    <a:ext uri="{9D8B030D-6E8A-4147-A177-3AD203B41FA5}">
                      <a16:colId xmlns:a16="http://schemas.microsoft.com/office/drawing/2014/main" val="2702189169"/>
                    </a:ext>
                  </a:extLst>
                </a:gridCol>
              </a:tblGrid>
              <a:tr h="339121">
                <a:tc>
                  <a:txBody>
                    <a:bodyPr/>
                    <a:lstStyle/>
                    <a:p>
                      <a:pPr marL="0" algn="ctr" defTabSz="914400" rtl="0" eaLnBrk="1" latinLnBrk="0" hangingPunct="1"/>
                      <a:r>
                        <a:rPr lang="en-US" sz="2800" b="1" kern="1200">
                          <a:solidFill>
                            <a:schemeClr val="dk1"/>
                          </a:solidFill>
                          <a:latin typeface="+mn-lt"/>
                          <a:ea typeface="+mn-ea"/>
                          <a:cs typeface="+mn-cs"/>
                        </a:rPr>
                        <a:t>10:00 AM (10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2800" b="1" kern="1200">
                          <a:solidFill>
                            <a:schemeClr val="dk1"/>
                          </a:solidFill>
                          <a:latin typeface="+mn-lt"/>
                          <a:ea typeface="+mn-ea"/>
                          <a:cs typeface="+mn-cs"/>
                        </a:rPr>
                        <a:t>Welcome and introductions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4387432"/>
                  </a:ext>
                </a:extLst>
              </a:tr>
              <a:tr h="370840">
                <a:tc>
                  <a:txBody>
                    <a:bodyPr/>
                    <a:lstStyle/>
                    <a:p>
                      <a:pPr algn="ctr"/>
                      <a:r>
                        <a:rPr lang="en-US" sz="2800" b="1"/>
                        <a:t>10:10 AM (10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Update on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16980"/>
                  </a:ext>
                </a:extLst>
              </a:tr>
              <a:tr h="370840">
                <a:tc>
                  <a:txBody>
                    <a:bodyPr/>
                    <a:lstStyle/>
                    <a:p>
                      <a:pPr algn="ctr"/>
                      <a:r>
                        <a:rPr lang="en-US" sz="2800" b="1"/>
                        <a:t>10:20 AM (50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SWMPA Rule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59770"/>
                  </a:ext>
                </a:extLst>
              </a:tr>
              <a:tr h="370840">
                <a:tc>
                  <a:txBody>
                    <a:bodyPr/>
                    <a:lstStyle/>
                    <a:p>
                      <a:pPr algn="ctr"/>
                      <a:r>
                        <a:rPr lang="en-US" sz="2800" b="1"/>
                        <a:t>11:10 AM (5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Public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363500"/>
                  </a:ext>
                </a:extLst>
              </a:tr>
              <a:tr h="370840">
                <a:tc>
                  <a:txBody>
                    <a:bodyPr/>
                    <a:lstStyle/>
                    <a:p>
                      <a:pPr algn="ctr"/>
                      <a:r>
                        <a:rPr lang="en-US" sz="2800" b="1"/>
                        <a:t>11:15 AM (40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Classification Rule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1170715"/>
                  </a:ext>
                </a:extLst>
              </a:tr>
              <a:tr h="370840">
                <a:tc>
                  <a:txBody>
                    <a:bodyPr/>
                    <a:lstStyle/>
                    <a:p>
                      <a:pPr algn="ctr"/>
                      <a:r>
                        <a:rPr lang="en-US" sz="2800" b="1"/>
                        <a:t>11:55 AM (5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t>Next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050244"/>
                  </a:ext>
                </a:extLst>
              </a:tr>
            </a:tbl>
          </a:graphicData>
        </a:graphic>
      </p:graphicFrame>
    </p:spTree>
    <p:extLst>
      <p:ext uri="{BB962C8B-B14F-4D97-AF65-F5344CB8AC3E}">
        <p14:creationId xmlns:p14="http://schemas.microsoft.com/office/powerpoint/2010/main" val="1698815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9EB7-7682-7C27-3D2A-0C9689B7EA9E}"/>
              </a:ext>
            </a:extLst>
          </p:cNvPr>
          <p:cNvSpPr>
            <a:spLocks noGrp="1"/>
          </p:cNvSpPr>
          <p:nvPr>
            <p:ph type="title"/>
          </p:nvPr>
        </p:nvSpPr>
        <p:spPr/>
        <p:txBody>
          <a:bodyPr/>
          <a:lstStyle/>
          <a:p>
            <a:r>
              <a:rPr lang="en-US"/>
              <a:t>Section 10</a:t>
            </a:r>
          </a:p>
        </p:txBody>
      </p:sp>
      <p:graphicFrame>
        <p:nvGraphicFramePr>
          <p:cNvPr id="4" name="Content Placeholder 3">
            <a:extLst>
              <a:ext uri="{FF2B5EF4-FFF2-40B4-BE49-F238E27FC236}">
                <a16:creationId xmlns:a16="http://schemas.microsoft.com/office/drawing/2014/main" id="{A1CDA856-DE43-F775-4713-DB2AB55D9BD1}"/>
              </a:ext>
            </a:extLst>
          </p:cNvPr>
          <p:cNvGraphicFramePr>
            <a:graphicFrameLocks noGrp="1"/>
          </p:cNvGraphicFramePr>
          <p:nvPr>
            <p:ph idx="1"/>
            <p:extLst>
              <p:ext uri="{D42A27DB-BD31-4B8C-83A1-F6EECF244321}">
                <p14:modId xmlns:p14="http://schemas.microsoft.com/office/powerpoint/2010/main" val="3862014528"/>
              </p:ext>
            </p:extLst>
          </p:nvPr>
        </p:nvGraphicFramePr>
        <p:xfrm>
          <a:off x="487843" y="1661735"/>
          <a:ext cx="10548752" cy="4117534"/>
        </p:xfrm>
        <a:graphic>
          <a:graphicData uri="http://schemas.openxmlformats.org/drawingml/2006/table">
            <a:tbl>
              <a:tblPr firstRow="1" firstCol="1" bandRow="1"/>
              <a:tblGrid>
                <a:gridCol w="5682438">
                  <a:extLst>
                    <a:ext uri="{9D8B030D-6E8A-4147-A177-3AD203B41FA5}">
                      <a16:colId xmlns:a16="http://schemas.microsoft.com/office/drawing/2014/main" val="1869583302"/>
                    </a:ext>
                  </a:extLst>
                </a:gridCol>
                <a:gridCol w="4866314">
                  <a:extLst>
                    <a:ext uri="{9D8B030D-6E8A-4147-A177-3AD203B41FA5}">
                      <a16:colId xmlns:a16="http://schemas.microsoft.com/office/drawing/2014/main" val="1184039170"/>
                    </a:ext>
                  </a:extLst>
                </a:gridCol>
              </a:tblGrid>
              <a:tr h="398621">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Previous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Aft>
                          <a:spcPts val="800"/>
                        </a:spcAft>
                      </a:pPr>
                      <a:r>
                        <a:rPr lang="en-US" sz="2800" b="1">
                          <a:solidFill>
                            <a:srgbClr val="000000"/>
                          </a:solidFill>
                          <a:effectLst/>
                          <a:latin typeface="Calibri" panose="020F0502020204030204" pitchFamily="34" charset="0"/>
                          <a:ea typeface="Calibri" panose="020F0502020204030204" pitchFamily="34" charset="0"/>
                          <a:cs typeface="Arial" panose="020B0604020202020204" pitchFamily="34" charset="0"/>
                        </a:rPr>
                        <a:t>Current Rule Language</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010049581"/>
                  </a:ext>
                </a:extLst>
              </a:tr>
              <a:tr h="3681225">
                <a:tc>
                  <a:txBody>
                    <a:bodyPr/>
                    <a:lstStyle/>
                    <a:p>
                      <a:pPr marL="0" marR="0" lvl="0" indent="0" algn="l">
                        <a:lnSpc>
                          <a:spcPct val="107000"/>
                        </a:lnSpc>
                        <a:buFont typeface="+mj-lt"/>
                        <a:buNone/>
                        <a:tabLst>
                          <a:tab pos="231140" algn="l"/>
                        </a:tabLst>
                      </a:pPr>
                      <a:r>
                        <a:rPr lang="en-US" sz="2200">
                          <a:effectLst/>
                          <a:latin typeface="Calibri" panose="020F0502020204030204" pitchFamily="34" charset="0"/>
                          <a:ea typeface="Times New Roman" panose="02020603050405020304" pitchFamily="18" charset="0"/>
                          <a:cs typeface="Arial" panose="020B0604020202020204" pitchFamily="34" charset="0"/>
                        </a:rPr>
                        <a:t>(9) Consistent with ORS 536.900, ORS 183.745, and OAR 690-260, the Department may assess civil penalties for violation of these rules.</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457200" marR="0" algn="l">
                        <a:lnSpc>
                          <a:spcPct val="107000"/>
                        </a:lnSpc>
                        <a:tabLst>
                          <a:tab pos="231140" algn="l"/>
                        </a:tabLst>
                      </a:pPr>
                      <a:r>
                        <a:rPr lang="en-US" sz="22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a:lnSpc>
                          <a:spcPct val="107000"/>
                        </a:lnSpc>
                        <a:buClr>
                          <a:srgbClr val="FF0000"/>
                        </a:buClr>
                        <a:buFont typeface="+mj-lt"/>
                        <a:buNone/>
                        <a:tabLst>
                          <a:tab pos="231140" algn="l"/>
                        </a:tabLst>
                      </a:pPr>
                      <a:r>
                        <a:rPr lang="en-US" sz="22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(10)  </a:t>
                      </a:r>
                      <a:r>
                        <a:rPr lang="en-US" sz="2200">
                          <a:effectLst/>
                          <a:latin typeface="Calibri" panose="020F0502020204030204" pitchFamily="34" charset="0"/>
                          <a:ea typeface="Times New Roman" panose="02020603050405020304" pitchFamily="18" charset="0"/>
                          <a:cs typeface="Arial" panose="020B0604020202020204" pitchFamily="34" charset="0"/>
                        </a:rPr>
                        <a:t>Consistent with ORS 536.900, ORS 183.745, and OAR 690-260, the Department may assess civil penalties for violation of these rules.</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464185" marR="0" algn="l">
                        <a:lnSpc>
                          <a:spcPct val="107000"/>
                        </a:lnSpc>
                        <a:tabLst>
                          <a:tab pos="231140" algn="l"/>
                        </a:tabLst>
                      </a:pPr>
                      <a:r>
                        <a:rPr lang="en-US" sz="2200">
                          <a:effectLst/>
                          <a:latin typeface="Calibri" panose="020F0502020204030204" pitchFamily="34" charset="0"/>
                          <a:ea typeface="Times New Roman" panose="02020603050405020304" pitchFamily="18" charset="0"/>
                          <a:cs typeface="Arial" panose="020B0604020202020204" pitchFamily="34" charset="0"/>
                        </a:rPr>
                        <a:t> </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464185" marR="0" algn="l">
                        <a:lnSpc>
                          <a:spcPct val="107000"/>
                        </a:lnSpc>
                        <a:tabLst>
                          <a:tab pos="231140" algn="l"/>
                        </a:tabLst>
                      </a:pPr>
                      <a:r>
                        <a:rPr lang="en-US" sz="1200">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464185"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186055" algn="l">
                        <a:lnSpc>
                          <a:spcPct val="107000"/>
                        </a:lnSpc>
                        <a:spcAft>
                          <a:spcPts val="800"/>
                        </a:spcAft>
                        <a:tabLst>
                          <a:tab pos="235585" algn="l"/>
                        </a:tabLst>
                      </a:pPr>
                      <a:r>
                        <a:rPr lang="en-US" sz="110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Aft>
                          <a:spcPts val="800"/>
                        </a:spcAft>
                      </a:pP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0459132"/>
                  </a:ext>
                </a:extLst>
              </a:tr>
            </a:tbl>
          </a:graphicData>
        </a:graphic>
      </p:graphicFrame>
    </p:spTree>
    <p:extLst>
      <p:ext uri="{BB962C8B-B14F-4D97-AF65-F5344CB8AC3E}">
        <p14:creationId xmlns:p14="http://schemas.microsoft.com/office/powerpoint/2010/main" val="1485790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B338-FAC3-C78D-82AF-956872323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82CEB-8D0F-7189-9E18-D6EBA3E337B9}"/>
              </a:ext>
            </a:extLst>
          </p:cNvPr>
          <p:cNvSpPr>
            <a:spLocks noGrp="1"/>
          </p:cNvSpPr>
          <p:nvPr>
            <p:ph type="title"/>
          </p:nvPr>
        </p:nvSpPr>
        <p:spPr>
          <a:xfrm>
            <a:off x="612549" y="175179"/>
            <a:ext cx="10741251" cy="1245399"/>
          </a:xfrm>
        </p:spPr>
        <p:txBody>
          <a:bodyPr/>
          <a:lstStyle/>
          <a:p>
            <a:r>
              <a:rPr lang="en-US"/>
              <a:t>Section 10</a:t>
            </a:r>
          </a:p>
        </p:txBody>
      </p:sp>
      <p:sp>
        <p:nvSpPr>
          <p:cNvPr id="3" name="Content Placeholder 2">
            <a:extLst>
              <a:ext uri="{FF2B5EF4-FFF2-40B4-BE49-F238E27FC236}">
                <a16:creationId xmlns:a16="http://schemas.microsoft.com/office/drawing/2014/main" id="{20E8B4BC-E2F9-0E87-5853-774DCA28956B}"/>
              </a:ext>
            </a:extLst>
          </p:cNvPr>
          <p:cNvSpPr>
            <a:spLocks noGrp="1"/>
          </p:cNvSpPr>
          <p:nvPr>
            <p:ph idx="1"/>
          </p:nvPr>
        </p:nvSpPr>
        <p:spPr/>
        <p:txBody>
          <a:bodyPr/>
          <a:lstStyle/>
          <a:p>
            <a:pPr marL="0" indent="0">
              <a:buNone/>
            </a:pPr>
            <a:r>
              <a:rPr lang="en-US" sz="2800" b="1" u="sng"/>
              <a:t>Reason for change</a:t>
            </a:r>
          </a:p>
          <a:p>
            <a:r>
              <a:rPr lang="en-US" sz="2800"/>
              <a:t>No changes made to the rules.</a:t>
            </a:r>
          </a:p>
        </p:txBody>
      </p:sp>
    </p:spTree>
    <p:extLst>
      <p:ext uri="{BB962C8B-B14F-4D97-AF65-F5344CB8AC3E}">
        <p14:creationId xmlns:p14="http://schemas.microsoft.com/office/powerpoint/2010/main" val="2585633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4292-80AC-ED41-5C35-17DEE5B4B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132A5-108F-507F-72FD-B3C31C4188B9}"/>
              </a:ext>
            </a:extLst>
          </p:cNvPr>
          <p:cNvSpPr>
            <a:spLocks noGrp="1"/>
          </p:cNvSpPr>
          <p:nvPr>
            <p:ph type="title"/>
          </p:nvPr>
        </p:nvSpPr>
        <p:spPr/>
        <p:txBody>
          <a:bodyPr/>
          <a:lstStyle/>
          <a:p>
            <a:r>
              <a:rPr lang="en-US"/>
              <a:t>SWMPA implementation </a:t>
            </a:r>
          </a:p>
        </p:txBody>
      </p:sp>
      <p:graphicFrame>
        <p:nvGraphicFramePr>
          <p:cNvPr id="4" name="Content Placeholder 3">
            <a:extLst>
              <a:ext uri="{FF2B5EF4-FFF2-40B4-BE49-F238E27FC236}">
                <a16:creationId xmlns:a16="http://schemas.microsoft.com/office/drawing/2014/main" id="{25E4F119-C8E9-7EBA-21C0-ADA8A54088E3}"/>
              </a:ext>
            </a:extLst>
          </p:cNvPr>
          <p:cNvGraphicFramePr>
            <a:graphicFrameLocks noGrp="1"/>
          </p:cNvGraphicFramePr>
          <p:nvPr>
            <p:ph idx="1"/>
          </p:nvPr>
        </p:nvGraphicFramePr>
        <p:xfrm>
          <a:off x="612775" y="1825625"/>
          <a:ext cx="10741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518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F286B-4D4A-719B-336B-73462ED4B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64DD7-723C-466E-1951-4A32FC62C68D}"/>
              </a:ext>
            </a:extLst>
          </p:cNvPr>
          <p:cNvSpPr>
            <a:spLocks noGrp="1"/>
          </p:cNvSpPr>
          <p:nvPr>
            <p:ph type="title"/>
          </p:nvPr>
        </p:nvSpPr>
        <p:spPr/>
        <p:txBody>
          <a:bodyPr/>
          <a:lstStyle/>
          <a:p>
            <a:r>
              <a:rPr lang="en-US"/>
              <a:t>General Feedback</a:t>
            </a:r>
          </a:p>
        </p:txBody>
      </p:sp>
      <p:sp>
        <p:nvSpPr>
          <p:cNvPr id="3" name="Content Placeholder 2">
            <a:extLst>
              <a:ext uri="{FF2B5EF4-FFF2-40B4-BE49-F238E27FC236}">
                <a16:creationId xmlns:a16="http://schemas.microsoft.com/office/drawing/2014/main" id="{7AE777B3-50CB-6002-4FAE-2D25398F315C}"/>
              </a:ext>
            </a:extLst>
          </p:cNvPr>
          <p:cNvSpPr>
            <a:spLocks noGrp="1"/>
          </p:cNvSpPr>
          <p:nvPr>
            <p:ph idx="1"/>
          </p:nvPr>
        </p:nvSpPr>
        <p:spPr/>
        <p:txBody>
          <a:bodyPr/>
          <a:lstStyle/>
          <a:p>
            <a:r>
              <a:rPr lang="en-US"/>
              <a:t>Is there further feedback you would like to provide on the draft SWMPA rules? </a:t>
            </a:r>
          </a:p>
          <a:p>
            <a:pPr marL="0" indent="0">
              <a:buNone/>
            </a:pPr>
            <a:endParaRPr lang="en-US"/>
          </a:p>
        </p:txBody>
      </p:sp>
    </p:spTree>
    <p:extLst>
      <p:ext uri="{BB962C8B-B14F-4D97-AF65-F5344CB8AC3E}">
        <p14:creationId xmlns:p14="http://schemas.microsoft.com/office/powerpoint/2010/main" val="3492083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66D5-9A1A-9CDD-EE5B-C95E40D55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710ED-0593-2AE4-95A7-6225543F2FAA}"/>
              </a:ext>
            </a:extLst>
          </p:cNvPr>
          <p:cNvSpPr>
            <a:spLocks noGrp="1"/>
          </p:cNvSpPr>
          <p:nvPr>
            <p:ph type="title"/>
          </p:nvPr>
        </p:nvSpPr>
        <p:spPr>
          <a:xfrm>
            <a:off x="361507" y="2254102"/>
            <a:ext cx="10683949" cy="1601333"/>
          </a:xfrm>
        </p:spPr>
        <p:txBody>
          <a:bodyPr>
            <a:normAutofit/>
          </a:bodyPr>
          <a:lstStyle/>
          <a:p>
            <a:pPr algn="ctr"/>
            <a:r>
              <a:rPr lang="en-US"/>
              <a:t>Public comment</a:t>
            </a:r>
          </a:p>
        </p:txBody>
      </p:sp>
    </p:spTree>
    <p:extLst>
      <p:ext uri="{BB962C8B-B14F-4D97-AF65-F5344CB8AC3E}">
        <p14:creationId xmlns:p14="http://schemas.microsoft.com/office/powerpoint/2010/main" val="3115581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708A-2627-633E-CF18-CBDFB35CF554}"/>
              </a:ext>
            </a:extLst>
          </p:cNvPr>
          <p:cNvSpPr>
            <a:spLocks noGrp="1"/>
          </p:cNvSpPr>
          <p:nvPr>
            <p:ph type="title"/>
          </p:nvPr>
        </p:nvSpPr>
        <p:spPr/>
        <p:txBody>
          <a:bodyPr/>
          <a:lstStyle/>
          <a:p>
            <a:r>
              <a:rPr lang="en-US"/>
              <a:t>Classification draft rule language</a:t>
            </a:r>
          </a:p>
        </p:txBody>
      </p:sp>
      <p:sp>
        <p:nvSpPr>
          <p:cNvPr id="3" name="Text Placeholder 2">
            <a:extLst>
              <a:ext uri="{FF2B5EF4-FFF2-40B4-BE49-F238E27FC236}">
                <a16:creationId xmlns:a16="http://schemas.microsoft.com/office/drawing/2014/main" id="{A248360C-DACB-3628-2F46-F3D5D3A84C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7574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49293-0DB4-729C-925A-8EF85E58CC17}"/>
              </a:ext>
            </a:extLst>
          </p:cNvPr>
          <p:cNvSpPr>
            <a:spLocks noGrp="1"/>
          </p:cNvSpPr>
          <p:nvPr>
            <p:ph type="title"/>
          </p:nvPr>
        </p:nvSpPr>
        <p:spPr/>
        <p:txBody>
          <a:bodyPr/>
          <a:lstStyle/>
          <a:p>
            <a:r>
              <a:rPr lang="en-US"/>
              <a:t>Classification rule language</a:t>
            </a:r>
          </a:p>
        </p:txBody>
      </p:sp>
      <p:sp>
        <p:nvSpPr>
          <p:cNvPr id="5" name="Content Placeholder 4">
            <a:extLst>
              <a:ext uri="{FF2B5EF4-FFF2-40B4-BE49-F238E27FC236}">
                <a16:creationId xmlns:a16="http://schemas.microsoft.com/office/drawing/2014/main" id="{744F6B6B-155B-CD2C-94E7-ABD09F206B39}"/>
              </a:ext>
            </a:extLst>
          </p:cNvPr>
          <p:cNvSpPr>
            <a:spLocks noGrp="1"/>
          </p:cNvSpPr>
          <p:nvPr>
            <p:ph idx="1"/>
          </p:nvPr>
        </p:nvSpPr>
        <p:spPr/>
        <p:txBody>
          <a:bodyPr/>
          <a:lstStyle/>
          <a:p>
            <a:pPr marL="0" indent="0">
              <a:buNone/>
            </a:pPr>
            <a:r>
              <a:rPr lang="en-US" b="1" u="sng"/>
              <a:t>Goals of Conversation</a:t>
            </a:r>
            <a:endParaRPr lang="en-US"/>
          </a:p>
          <a:p>
            <a:r>
              <a:rPr lang="en-US"/>
              <a:t>Gather input around the draft classification rule language</a:t>
            </a:r>
          </a:p>
          <a:p>
            <a:endParaRPr lang="en-US"/>
          </a:p>
          <a:p>
            <a:pPr marL="0" indent="0">
              <a:buNone/>
            </a:pPr>
            <a:r>
              <a:rPr lang="en-US" b="1" u="sng"/>
              <a:t>Level of Participation </a:t>
            </a:r>
          </a:p>
          <a:p>
            <a:pPr marL="0" indent="0">
              <a:buNone/>
            </a:pPr>
            <a:r>
              <a:rPr lang="en-US"/>
              <a:t>Consult </a:t>
            </a:r>
          </a:p>
        </p:txBody>
      </p:sp>
    </p:spTree>
    <p:extLst>
      <p:ext uri="{BB962C8B-B14F-4D97-AF65-F5344CB8AC3E}">
        <p14:creationId xmlns:p14="http://schemas.microsoft.com/office/powerpoint/2010/main" val="2094535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2D12-0B95-A22D-DE75-158D00A119CC}"/>
              </a:ext>
            </a:extLst>
          </p:cNvPr>
          <p:cNvSpPr>
            <a:spLocks noGrp="1"/>
          </p:cNvSpPr>
          <p:nvPr>
            <p:ph type="title"/>
          </p:nvPr>
        </p:nvSpPr>
        <p:spPr/>
        <p:txBody>
          <a:bodyPr/>
          <a:lstStyle/>
          <a:p>
            <a:r>
              <a:rPr lang="en-US"/>
              <a:t>Theme of comments</a:t>
            </a:r>
          </a:p>
        </p:txBody>
      </p:sp>
      <p:sp>
        <p:nvSpPr>
          <p:cNvPr id="3" name="Content Placeholder 2">
            <a:extLst>
              <a:ext uri="{FF2B5EF4-FFF2-40B4-BE49-F238E27FC236}">
                <a16:creationId xmlns:a16="http://schemas.microsoft.com/office/drawing/2014/main" id="{E8E1089F-815F-C2C3-A858-07BECEB53212}"/>
              </a:ext>
            </a:extLst>
          </p:cNvPr>
          <p:cNvSpPr>
            <a:spLocks noGrp="1"/>
          </p:cNvSpPr>
          <p:nvPr>
            <p:ph idx="1"/>
          </p:nvPr>
        </p:nvSpPr>
        <p:spPr/>
        <p:txBody>
          <a:bodyPr/>
          <a:lstStyle/>
          <a:p>
            <a:r>
              <a:rPr lang="en-US"/>
              <a:t>Classification boundary</a:t>
            </a:r>
          </a:p>
          <a:p>
            <a:r>
              <a:rPr lang="en-US"/>
              <a:t>Allowed uses </a:t>
            </a:r>
          </a:p>
        </p:txBody>
      </p:sp>
    </p:spTree>
    <p:extLst>
      <p:ext uri="{BB962C8B-B14F-4D97-AF65-F5344CB8AC3E}">
        <p14:creationId xmlns:p14="http://schemas.microsoft.com/office/powerpoint/2010/main" val="2984976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p&#10;&#10;Description automatically generated">
            <a:extLst>
              <a:ext uri="{FF2B5EF4-FFF2-40B4-BE49-F238E27FC236}">
                <a16:creationId xmlns:a16="http://schemas.microsoft.com/office/drawing/2014/main" id="{32DEF0D2-8987-9EC9-6DAB-827CE71C41F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096000" y="263554"/>
            <a:ext cx="4892052" cy="6330891"/>
          </a:xfrm>
        </p:spPr>
      </p:pic>
      <p:sp>
        <p:nvSpPr>
          <p:cNvPr id="2" name="Title 1">
            <a:extLst>
              <a:ext uri="{FF2B5EF4-FFF2-40B4-BE49-F238E27FC236}">
                <a16:creationId xmlns:a16="http://schemas.microsoft.com/office/drawing/2014/main" id="{E2A0E344-3A36-557D-0BC8-804BCFF88D9E}"/>
              </a:ext>
            </a:extLst>
          </p:cNvPr>
          <p:cNvSpPr>
            <a:spLocks noGrp="1"/>
          </p:cNvSpPr>
          <p:nvPr>
            <p:ph type="title"/>
          </p:nvPr>
        </p:nvSpPr>
        <p:spPr/>
        <p:txBody>
          <a:bodyPr/>
          <a:lstStyle/>
          <a:p>
            <a:r>
              <a:rPr lang="en-US"/>
              <a:t>Classification Boundary Map</a:t>
            </a:r>
          </a:p>
        </p:txBody>
      </p:sp>
      <p:sp>
        <p:nvSpPr>
          <p:cNvPr id="5" name="Text Placeholder 4">
            <a:extLst>
              <a:ext uri="{FF2B5EF4-FFF2-40B4-BE49-F238E27FC236}">
                <a16:creationId xmlns:a16="http://schemas.microsoft.com/office/drawing/2014/main" id="{12C5091B-8C41-EF5A-A584-0AEBBADBB1B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779084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8CF8-C5CF-DF2D-3B2D-3F31C34A85BA}"/>
              </a:ext>
            </a:extLst>
          </p:cNvPr>
          <p:cNvSpPr>
            <a:spLocks noGrp="1"/>
          </p:cNvSpPr>
          <p:nvPr>
            <p:ph type="title"/>
          </p:nvPr>
        </p:nvSpPr>
        <p:spPr/>
        <p:txBody>
          <a:bodyPr/>
          <a:lstStyle/>
          <a:p>
            <a:r>
              <a:rPr lang="en-US"/>
              <a:t>Classification implementation </a:t>
            </a:r>
          </a:p>
        </p:txBody>
      </p:sp>
      <p:graphicFrame>
        <p:nvGraphicFramePr>
          <p:cNvPr id="4" name="Content Placeholder 3">
            <a:extLst>
              <a:ext uri="{FF2B5EF4-FFF2-40B4-BE49-F238E27FC236}">
                <a16:creationId xmlns:a16="http://schemas.microsoft.com/office/drawing/2014/main" id="{47719DFC-8F92-008B-656A-09EA9850788C}"/>
              </a:ext>
            </a:extLst>
          </p:cNvPr>
          <p:cNvGraphicFramePr>
            <a:graphicFrameLocks noGrp="1"/>
          </p:cNvGraphicFramePr>
          <p:nvPr>
            <p:ph idx="1"/>
            <p:extLst>
              <p:ext uri="{D42A27DB-BD31-4B8C-83A1-F6EECF244321}">
                <p14:modId xmlns:p14="http://schemas.microsoft.com/office/powerpoint/2010/main" val="4085852184"/>
              </p:ext>
            </p:extLst>
          </p:nvPr>
        </p:nvGraphicFramePr>
        <p:xfrm>
          <a:off x="612775" y="1825625"/>
          <a:ext cx="10741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2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1AB0-96F3-F452-49E3-FA0DFB60453C}"/>
              </a:ext>
            </a:extLst>
          </p:cNvPr>
          <p:cNvSpPr>
            <a:spLocks noGrp="1"/>
          </p:cNvSpPr>
          <p:nvPr>
            <p:ph type="title"/>
          </p:nvPr>
        </p:nvSpPr>
        <p:spPr/>
        <p:txBody>
          <a:bodyPr/>
          <a:lstStyle/>
          <a:p>
            <a:r>
              <a:rPr lang="en-US"/>
              <a:t>Goals for today’s meeting</a:t>
            </a:r>
          </a:p>
        </p:txBody>
      </p:sp>
      <p:sp>
        <p:nvSpPr>
          <p:cNvPr id="3" name="Content Placeholder 2">
            <a:extLst>
              <a:ext uri="{FF2B5EF4-FFF2-40B4-BE49-F238E27FC236}">
                <a16:creationId xmlns:a16="http://schemas.microsoft.com/office/drawing/2014/main" id="{2FE38FA6-A860-EEB1-A941-4F859F8CF5F1}"/>
              </a:ext>
            </a:extLst>
          </p:cNvPr>
          <p:cNvSpPr>
            <a:spLocks noGrp="1"/>
          </p:cNvSpPr>
          <p:nvPr>
            <p:ph idx="1"/>
          </p:nvPr>
        </p:nvSpPr>
        <p:spPr/>
        <p:txBody>
          <a:bodyPr>
            <a:normAutofit/>
          </a:bodyPr>
          <a:lstStyle/>
          <a:p>
            <a:pPr marL="514350" indent="-514350">
              <a:buFont typeface="+mj-lt"/>
              <a:buAutoNum type="arabicPeriod"/>
            </a:pPr>
            <a:r>
              <a:rPr lang="en-US"/>
              <a:t>Provide an update on the RAC schedule </a:t>
            </a:r>
          </a:p>
          <a:p>
            <a:pPr marL="514350" indent="-514350">
              <a:buFont typeface="+mj-lt"/>
              <a:buAutoNum type="arabicPeriod"/>
            </a:pPr>
            <a:r>
              <a:rPr lang="en-US"/>
              <a:t>Gather input around the draft SWMPA rule language </a:t>
            </a:r>
          </a:p>
          <a:p>
            <a:pPr marL="514350" indent="-514350">
              <a:buFont typeface="+mj-lt"/>
              <a:buAutoNum type="arabicPeriod"/>
            </a:pPr>
            <a:r>
              <a:rPr lang="en-US"/>
              <a:t>Gather input around the draft classification rule language</a:t>
            </a:r>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p:txBody>
      </p:sp>
      <p:sp>
        <p:nvSpPr>
          <p:cNvPr id="5" name="Slide Number Placeholder 4">
            <a:extLst>
              <a:ext uri="{FF2B5EF4-FFF2-40B4-BE49-F238E27FC236}">
                <a16:creationId xmlns:a16="http://schemas.microsoft.com/office/drawing/2014/main" id="{5CA9F938-F6A6-0269-F565-A8DCA734EFBF}"/>
              </a:ext>
            </a:extLst>
          </p:cNvPr>
          <p:cNvSpPr>
            <a:spLocks noGrp="1"/>
          </p:cNvSpPr>
          <p:nvPr>
            <p:ph type="sldNum" sz="quarter" idx="12"/>
          </p:nvPr>
        </p:nvSpPr>
        <p:spPr/>
        <p:txBody>
          <a:bodyPr/>
          <a:lstStyle/>
          <a:p>
            <a:fld id="{D0257413-515B-44CE-8D9D-EA0C5C11E5C6}" type="slidenum">
              <a:rPr lang="en-US" smtClean="0"/>
              <a:pPr/>
              <a:t>7</a:t>
            </a:fld>
            <a:endParaRPr lang="en-US"/>
          </a:p>
        </p:txBody>
      </p:sp>
    </p:spTree>
    <p:extLst>
      <p:ext uri="{BB962C8B-B14F-4D97-AF65-F5344CB8AC3E}">
        <p14:creationId xmlns:p14="http://schemas.microsoft.com/office/powerpoint/2010/main" val="563042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9B52-7587-D1E6-1D68-840C6B1826F5}"/>
              </a:ext>
            </a:extLst>
          </p:cNvPr>
          <p:cNvSpPr>
            <a:spLocks noGrp="1"/>
          </p:cNvSpPr>
          <p:nvPr>
            <p:ph type="title"/>
          </p:nvPr>
        </p:nvSpPr>
        <p:spPr>
          <a:xfrm>
            <a:off x="276447" y="2208348"/>
            <a:ext cx="10726479" cy="1803350"/>
          </a:xfrm>
        </p:spPr>
        <p:txBody>
          <a:bodyPr>
            <a:normAutofit/>
          </a:bodyPr>
          <a:lstStyle/>
          <a:p>
            <a:pPr algn="ctr"/>
            <a:r>
              <a:rPr lang="en-US"/>
              <a:t>Classification boundary</a:t>
            </a:r>
          </a:p>
        </p:txBody>
      </p:sp>
    </p:spTree>
    <p:extLst>
      <p:ext uri="{BB962C8B-B14F-4D97-AF65-F5344CB8AC3E}">
        <p14:creationId xmlns:p14="http://schemas.microsoft.com/office/powerpoint/2010/main" val="26666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3B1F-0EB5-4F03-6586-07F76BF1B9C5}"/>
              </a:ext>
            </a:extLst>
          </p:cNvPr>
          <p:cNvSpPr>
            <a:spLocks noGrp="1"/>
          </p:cNvSpPr>
          <p:nvPr>
            <p:ph type="title"/>
          </p:nvPr>
        </p:nvSpPr>
        <p:spPr/>
        <p:txBody>
          <a:bodyPr/>
          <a:lstStyle/>
          <a:p>
            <a:r>
              <a:rPr lang="en-US"/>
              <a:t>Classification boundary</a:t>
            </a:r>
          </a:p>
        </p:txBody>
      </p:sp>
      <p:graphicFrame>
        <p:nvGraphicFramePr>
          <p:cNvPr id="5" name="Content Placeholder 4">
            <a:extLst>
              <a:ext uri="{FF2B5EF4-FFF2-40B4-BE49-F238E27FC236}">
                <a16:creationId xmlns:a16="http://schemas.microsoft.com/office/drawing/2014/main" id="{3F953C73-76E6-0DD5-3E33-582F21AD7784}"/>
              </a:ext>
            </a:extLst>
          </p:cNvPr>
          <p:cNvGraphicFramePr>
            <a:graphicFrameLocks noGrp="1"/>
          </p:cNvGraphicFramePr>
          <p:nvPr>
            <p:ph idx="1"/>
            <p:extLst>
              <p:ext uri="{D42A27DB-BD31-4B8C-83A1-F6EECF244321}">
                <p14:modId xmlns:p14="http://schemas.microsoft.com/office/powerpoint/2010/main" val="85849983"/>
              </p:ext>
            </p:extLst>
          </p:nvPr>
        </p:nvGraphicFramePr>
        <p:xfrm>
          <a:off x="712381" y="1669312"/>
          <a:ext cx="9877648" cy="3008321"/>
        </p:xfrm>
        <a:graphic>
          <a:graphicData uri="http://schemas.openxmlformats.org/drawingml/2006/table">
            <a:tbl>
              <a:tblPr firstRow="1" firstCol="1" bandRow="1"/>
              <a:tblGrid>
                <a:gridCol w="4938824">
                  <a:extLst>
                    <a:ext uri="{9D8B030D-6E8A-4147-A177-3AD203B41FA5}">
                      <a16:colId xmlns:a16="http://schemas.microsoft.com/office/drawing/2014/main" val="2071173205"/>
                    </a:ext>
                  </a:extLst>
                </a:gridCol>
                <a:gridCol w="4938824">
                  <a:extLst>
                    <a:ext uri="{9D8B030D-6E8A-4147-A177-3AD203B41FA5}">
                      <a16:colId xmlns:a16="http://schemas.microsoft.com/office/drawing/2014/main" val="186341718"/>
                    </a:ext>
                  </a:extLst>
                </a:gridCol>
              </a:tblGrid>
              <a:tr h="416042">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Rule Language Explainer</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167437880"/>
                  </a:ext>
                </a:extLst>
              </a:tr>
              <a:tr h="2592279">
                <a:tc>
                  <a:txBody>
                    <a:bodyPr/>
                    <a:lstStyle/>
                    <a:p>
                      <a:pPr marL="342900" marR="0" lvl="0" indent="-342900">
                        <a:spcBef>
                          <a:spcPts val="0"/>
                        </a:spcBef>
                        <a:spcAft>
                          <a:spcPts val="0"/>
                        </a:spcAft>
                        <a:buFont typeface="+mj-lt"/>
                        <a:buAutoNum type="arabicParenBoth" startAt="4"/>
                      </a:pPr>
                      <a:r>
                        <a:rPr lang="en-US" sz="2000">
                          <a:effectLst/>
                          <a:latin typeface="Calibri" panose="020F0502020204030204" pitchFamily="34" charset="0"/>
                          <a:ea typeface="Times New Roman" panose="02020603050405020304" pitchFamily="18" charset="0"/>
                          <a:cs typeface="Arial" panose="020B0604020202020204" pitchFamily="34" charset="0"/>
                        </a:rPr>
                        <a:t>The Groundwater Classification Boundary is defined as the Harney Basin within the Malheur Lake Basin and within portions of Grant and Harney Counties, as shown in Exhibit #.</a:t>
                      </a:r>
                    </a:p>
                    <a:p>
                      <a:pPr marL="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b="1" u="sng">
                          <a:effectLst/>
                          <a:latin typeface="Calibri" panose="020F0502020204030204" pitchFamily="34" charset="0"/>
                          <a:ea typeface="Calibri" panose="020F0502020204030204" pitchFamily="34" charset="0"/>
                          <a:cs typeface="Arial" panose="020B0604020202020204" pitchFamily="34" charset="0"/>
                        </a:rPr>
                        <a:t>Classification Boundary</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Arial" panose="020B0604020202020204" pitchFamily="34" charset="0"/>
                        </a:rPr>
                        <a:t>The classification boundary includes the Harney Basin Groundwater Study Area boundary and portions of Grant County, mainly around Seneca.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689785"/>
                  </a:ext>
                </a:extLst>
              </a:tr>
            </a:tbl>
          </a:graphicData>
        </a:graphic>
      </p:graphicFrame>
    </p:spTree>
    <p:extLst>
      <p:ext uri="{BB962C8B-B14F-4D97-AF65-F5344CB8AC3E}">
        <p14:creationId xmlns:p14="http://schemas.microsoft.com/office/powerpoint/2010/main" val="413839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440-3272-CFC4-932A-61FF95C6834B}"/>
              </a:ext>
            </a:extLst>
          </p:cNvPr>
          <p:cNvSpPr>
            <a:spLocks noGrp="1"/>
          </p:cNvSpPr>
          <p:nvPr>
            <p:ph type="title"/>
          </p:nvPr>
        </p:nvSpPr>
        <p:spPr>
          <a:xfrm>
            <a:off x="612549" y="175179"/>
            <a:ext cx="10741251" cy="1245399"/>
          </a:xfrm>
        </p:spPr>
        <p:txBody>
          <a:bodyPr/>
          <a:lstStyle/>
          <a:p>
            <a:r>
              <a:rPr lang="en-US"/>
              <a:t>Classification boundary </a:t>
            </a:r>
          </a:p>
        </p:txBody>
      </p:sp>
      <p:sp>
        <p:nvSpPr>
          <p:cNvPr id="3" name="Content Placeholder 2">
            <a:extLst>
              <a:ext uri="{FF2B5EF4-FFF2-40B4-BE49-F238E27FC236}">
                <a16:creationId xmlns:a16="http://schemas.microsoft.com/office/drawing/2014/main" id="{AA65F1F9-A777-E3D8-DC1D-F26B3067F786}"/>
              </a:ext>
            </a:extLst>
          </p:cNvPr>
          <p:cNvSpPr>
            <a:spLocks noGrp="1"/>
          </p:cNvSpPr>
          <p:nvPr>
            <p:ph idx="1"/>
          </p:nvPr>
        </p:nvSpPr>
        <p:spPr/>
        <p:txBody>
          <a:bodyPr/>
          <a:lstStyle/>
          <a:p>
            <a:pPr marL="0" indent="0">
              <a:buNone/>
            </a:pPr>
            <a:r>
              <a:rPr lang="en-US" sz="2800" b="1" u="sng"/>
              <a:t>Relevant Input Received </a:t>
            </a:r>
          </a:p>
          <a:p>
            <a:r>
              <a:rPr lang="en-US" sz="2800"/>
              <a:t>Discussed the classification boundary during the RAC 7 and 8 slides </a:t>
            </a:r>
          </a:p>
          <a:p>
            <a:r>
              <a:rPr lang="en-US" sz="2800"/>
              <a:t>Recommended the classification boundary that includes the groundwater study area and parts of grant county.</a:t>
            </a:r>
          </a:p>
          <a:p>
            <a:pPr marL="0" indent="0">
              <a:buNone/>
            </a:pPr>
            <a:r>
              <a:rPr lang="en-US" sz="2800" b="1" u="sng"/>
              <a:t>Decision: </a:t>
            </a:r>
          </a:p>
          <a:p>
            <a:r>
              <a:rPr lang="en-US" sz="2800"/>
              <a:t>Set the boundary as the recommendation from the RAC</a:t>
            </a:r>
          </a:p>
          <a:p>
            <a:pPr marL="0" indent="0">
              <a:buNone/>
            </a:pPr>
            <a:endParaRPr lang="en-US" sz="2800"/>
          </a:p>
          <a:p>
            <a:endParaRPr lang="en-US" sz="2800"/>
          </a:p>
        </p:txBody>
      </p:sp>
    </p:spTree>
    <p:extLst>
      <p:ext uri="{BB962C8B-B14F-4D97-AF65-F5344CB8AC3E}">
        <p14:creationId xmlns:p14="http://schemas.microsoft.com/office/powerpoint/2010/main" val="2815150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5BA-9E23-C3B1-8BAB-2581993E9B96}"/>
              </a:ext>
            </a:extLst>
          </p:cNvPr>
          <p:cNvSpPr>
            <a:spLocks noGrp="1"/>
          </p:cNvSpPr>
          <p:nvPr>
            <p:ph type="title"/>
          </p:nvPr>
        </p:nvSpPr>
        <p:spPr/>
        <p:txBody>
          <a:bodyPr/>
          <a:lstStyle/>
          <a:p>
            <a:r>
              <a:rPr lang="en-US"/>
              <a:t>Classification boundary </a:t>
            </a:r>
          </a:p>
        </p:txBody>
      </p:sp>
      <p:sp>
        <p:nvSpPr>
          <p:cNvPr id="3" name="Content Placeholder 2">
            <a:extLst>
              <a:ext uri="{FF2B5EF4-FFF2-40B4-BE49-F238E27FC236}">
                <a16:creationId xmlns:a16="http://schemas.microsoft.com/office/drawing/2014/main" id="{D2001781-9BF3-4EB6-A29B-F3F40CB79A25}"/>
              </a:ext>
            </a:extLst>
          </p:cNvPr>
          <p:cNvSpPr>
            <a:spLocks noGrp="1"/>
          </p:cNvSpPr>
          <p:nvPr>
            <p:ph idx="1"/>
          </p:nvPr>
        </p:nvSpPr>
        <p:spPr/>
        <p:txBody>
          <a:bodyPr/>
          <a:lstStyle/>
          <a:p>
            <a:pPr marL="0" indent="0">
              <a:buNone/>
            </a:pPr>
            <a:r>
              <a:rPr lang="en-US" b="1" u="sng"/>
              <a:t>Remaining Questions or feedback for the RAC</a:t>
            </a:r>
          </a:p>
          <a:p>
            <a:r>
              <a:rPr lang="en-US"/>
              <a:t>Are the rules clear and understandable?</a:t>
            </a:r>
          </a:p>
          <a:p>
            <a:pPr marL="0" indent="0">
              <a:buNone/>
            </a:pPr>
            <a:endParaRPr lang="en-US"/>
          </a:p>
        </p:txBody>
      </p:sp>
    </p:spTree>
    <p:extLst>
      <p:ext uri="{BB962C8B-B14F-4D97-AF65-F5344CB8AC3E}">
        <p14:creationId xmlns:p14="http://schemas.microsoft.com/office/powerpoint/2010/main" val="2120553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9B52-7587-D1E6-1D68-840C6B1826F5}"/>
              </a:ext>
            </a:extLst>
          </p:cNvPr>
          <p:cNvSpPr>
            <a:spLocks noGrp="1"/>
          </p:cNvSpPr>
          <p:nvPr>
            <p:ph type="title"/>
          </p:nvPr>
        </p:nvSpPr>
        <p:spPr>
          <a:xfrm>
            <a:off x="340242" y="2126513"/>
            <a:ext cx="10726479" cy="1803350"/>
          </a:xfrm>
        </p:spPr>
        <p:txBody>
          <a:bodyPr>
            <a:normAutofit/>
          </a:bodyPr>
          <a:lstStyle/>
          <a:p>
            <a:pPr algn="ctr"/>
            <a:r>
              <a:rPr lang="en-US"/>
              <a:t>Section 1</a:t>
            </a:r>
          </a:p>
        </p:txBody>
      </p:sp>
    </p:spTree>
    <p:extLst>
      <p:ext uri="{BB962C8B-B14F-4D97-AF65-F5344CB8AC3E}">
        <p14:creationId xmlns:p14="http://schemas.microsoft.com/office/powerpoint/2010/main" val="39561361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986A-C63E-799A-FEB6-30390250B716}"/>
              </a:ext>
            </a:extLst>
          </p:cNvPr>
          <p:cNvSpPr>
            <a:spLocks noGrp="1"/>
          </p:cNvSpPr>
          <p:nvPr>
            <p:ph type="title"/>
          </p:nvPr>
        </p:nvSpPr>
        <p:spPr/>
        <p:txBody>
          <a:bodyPr/>
          <a:lstStyle/>
          <a:p>
            <a:r>
              <a:rPr lang="en-US"/>
              <a:t>Section 1</a:t>
            </a:r>
          </a:p>
        </p:txBody>
      </p:sp>
      <p:graphicFrame>
        <p:nvGraphicFramePr>
          <p:cNvPr id="4" name="Content Placeholder 3">
            <a:extLst>
              <a:ext uri="{FF2B5EF4-FFF2-40B4-BE49-F238E27FC236}">
                <a16:creationId xmlns:a16="http://schemas.microsoft.com/office/drawing/2014/main" id="{0B56A6CD-2473-0C69-3007-9C74BC260063}"/>
              </a:ext>
            </a:extLst>
          </p:cNvPr>
          <p:cNvGraphicFramePr>
            <a:graphicFrameLocks noGrp="1"/>
          </p:cNvGraphicFramePr>
          <p:nvPr>
            <p:ph idx="1"/>
            <p:extLst>
              <p:ext uri="{D42A27DB-BD31-4B8C-83A1-F6EECF244321}">
                <p14:modId xmlns:p14="http://schemas.microsoft.com/office/powerpoint/2010/main" val="2628728262"/>
              </p:ext>
            </p:extLst>
          </p:nvPr>
        </p:nvGraphicFramePr>
        <p:xfrm>
          <a:off x="612549" y="1669313"/>
          <a:ext cx="10413414" cy="3947033"/>
        </p:xfrm>
        <a:graphic>
          <a:graphicData uri="http://schemas.openxmlformats.org/drawingml/2006/table">
            <a:tbl>
              <a:tblPr firstRow="1" firstCol="1" bandRow="1"/>
              <a:tblGrid>
                <a:gridCol w="5206707">
                  <a:extLst>
                    <a:ext uri="{9D8B030D-6E8A-4147-A177-3AD203B41FA5}">
                      <a16:colId xmlns:a16="http://schemas.microsoft.com/office/drawing/2014/main" val="2846781459"/>
                    </a:ext>
                  </a:extLst>
                </a:gridCol>
                <a:gridCol w="5206707">
                  <a:extLst>
                    <a:ext uri="{9D8B030D-6E8A-4147-A177-3AD203B41FA5}">
                      <a16:colId xmlns:a16="http://schemas.microsoft.com/office/drawing/2014/main" val="3392229608"/>
                    </a:ext>
                  </a:extLst>
                </a:gridCol>
              </a:tblGrid>
              <a:tr h="243020">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Rule Language Explainer</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79453834"/>
                  </a:ext>
                </a:extLst>
              </a:tr>
              <a:tr h="3548128">
                <a:tc>
                  <a:txBody>
                    <a:bodyPr/>
                    <a:lstStyle/>
                    <a:p>
                      <a:pPr marL="342900" marR="0" lvl="0" indent="-342900">
                        <a:lnSpc>
                          <a:spcPct val="107000"/>
                        </a:lnSpc>
                        <a:spcBef>
                          <a:spcPts val="0"/>
                        </a:spcBef>
                        <a:spcAft>
                          <a:spcPts val="0"/>
                        </a:spcAft>
                        <a:buFont typeface="+mj-lt"/>
                        <a:buAutoNum type="arabicParenBoth"/>
                      </a:pPr>
                      <a:r>
                        <a:rPr lang="en-US" sz="2000">
                          <a:effectLst/>
                          <a:latin typeface="Calibri" panose="020F0502020204030204" pitchFamily="34" charset="0"/>
                          <a:ea typeface="Calibri" panose="020F0502020204030204" pitchFamily="34" charset="0"/>
                          <a:cs typeface="Arial" panose="020B0604020202020204" pitchFamily="34" charset="0"/>
                        </a:rPr>
                        <a:t>Except as provided in OAR 690-512-####(2), the groundwater and surface water of the Malheur Lake Basin are classified for direct appropriation of, or storage of surface water and use of, water for domestic, livestock, irrigation, municipal, quasi-municipal, industrial, mining, agricultural water use, commercial, power development, forest management, public uses, road watering, dust abatement, and wildlife refuge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b="1" u="sng">
                          <a:effectLst/>
                          <a:latin typeface="Calibri" panose="020F0502020204030204" pitchFamily="34" charset="0"/>
                          <a:ea typeface="Calibri" panose="020F0502020204030204" pitchFamily="34" charset="0"/>
                          <a:cs typeface="Arial" panose="020B0604020202020204" pitchFamily="34" charset="0"/>
                        </a:rPr>
                        <a:t>Allowed uses within the Malheur Lake Basin:</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Arial" panose="020B0604020202020204" pitchFamily="34" charset="0"/>
                        </a:rPr>
                        <a:t>This section specifies what surface water and groundwater can be used for within the Malheur Lake Basin. </a:t>
                      </a:r>
                    </a:p>
                    <a:p>
                      <a:pPr marL="342900" marR="0" lvl="0" indent="-342900">
                        <a:lnSpc>
                          <a:spcPct val="107000"/>
                        </a:lnSpc>
                        <a:spcBef>
                          <a:spcPts val="0"/>
                        </a:spcBef>
                        <a:spcAft>
                          <a:spcPts val="0"/>
                        </a:spcAft>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Arial" panose="020B0604020202020204" pitchFamily="34" charset="0"/>
                        </a:rPr>
                        <a:t>These uses are allowed outside the classification boundary defined in </a:t>
                      </a:r>
                      <a:r>
                        <a:rPr lang="en-US" sz="2000" b="1">
                          <a:effectLst/>
                          <a:latin typeface="Calibri" panose="020F0502020204030204" pitchFamily="34" charset="0"/>
                          <a:ea typeface="Calibri" panose="020F0502020204030204" pitchFamily="34" charset="0"/>
                          <a:cs typeface="Arial" panose="020B0604020202020204" pitchFamily="34" charset="0"/>
                        </a:rPr>
                        <a:t>690-512-####(2)</a:t>
                      </a:r>
                      <a:r>
                        <a:rPr lang="en-US" sz="200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1588039"/>
                  </a:ext>
                </a:extLst>
              </a:tr>
            </a:tbl>
          </a:graphicData>
        </a:graphic>
      </p:graphicFrame>
    </p:spTree>
    <p:extLst>
      <p:ext uri="{BB962C8B-B14F-4D97-AF65-F5344CB8AC3E}">
        <p14:creationId xmlns:p14="http://schemas.microsoft.com/office/powerpoint/2010/main" val="5402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9B52-7587-D1E6-1D68-840C6B1826F5}"/>
              </a:ext>
            </a:extLst>
          </p:cNvPr>
          <p:cNvSpPr>
            <a:spLocks noGrp="1"/>
          </p:cNvSpPr>
          <p:nvPr>
            <p:ph type="title"/>
          </p:nvPr>
        </p:nvSpPr>
        <p:spPr>
          <a:xfrm>
            <a:off x="340242" y="2126513"/>
            <a:ext cx="10726479" cy="1803350"/>
          </a:xfrm>
        </p:spPr>
        <p:txBody>
          <a:bodyPr>
            <a:normAutofit/>
          </a:bodyPr>
          <a:lstStyle/>
          <a:p>
            <a:pPr algn="ctr"/>
            <a:r>
              <a:rPr lang="en-US"/>
              <a:t>Section 2: allowed uses in the classification boundary </a:t>
            </a:r>
          </a:p>
        </p:txBody>
      </p:sp>
    </p:spTree>
    <p:extLst>
      <p:ext uri="{BB962C8B-B14F-4D97-AF65-F5344CB8AC3E}">
        <p14:creationId xmlns:p14="http://schemas.microsoft.com/office/powerpoint/2010/main" val="19606701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B583-A5D7-3639-3EFB-85E70910F764}"/>
              </a:ext>
            </a:extLst>
          </p:cNvPr>
          <p:cNvSpPr>
            <a:spLocks noGrp="1"/>
          </p:cNvSpPr>
          <p:nvPr>
            <p:ph type="title"/>
          </p:nvPr>
        </p:nvSpPr>
        <p:spPr/>
        <p:txBody>
          <a:bodyPr/>
          <a:lstStyle/>
          <a:p>
            <a:r>
              <a:rPr lang="en-US"/>
              <a:t>Section 2</a:t>
            </a:r>
          </a:p>
        </p:txBody>
      </p:sp>
      <p:graphicFrame>
        <p:nvGraphicFramePr>
          <p:cNvPr id="5" name="Content Placeholder 4">
            <a:extLst>
              <a:ext uri="{FF2B5EF4-FFF2-40B4-BE49-F238E27FC236}">
                <a16:creationId xmlns:a16="http://schemas.microsoft.com/office/drawing/2014/main" id="{C7912F74-23AF-41F7-D8BA-7FF2C86C280D}"/>
              </a:ext>
            </a:extLst>
          </p:cNvPr>
          <p:cNvGraphicFramePr>
            <a:graphicFrameLocks noGrp="1"/>
          </p:cNvGraphicFramePr>
          <p:nvPr>
            <p:ph idx="1"/>
            <p:extLst>
              <p:ext uri="{D42A27DB-BD31-4B8C-83A1-F6EECF244321}">
                <p14:modId xmlns:p14="http://schemas.microsoft.com/office/powerpoint/2010/main" val="2721954236"/>
              </p:ext>
            </p:extLst>
          </p:nvPr>
        </p:nvGraphicFramePr>
        <p:xfrm>
          <a:off x="352392" y="2157650"/>
          <a:ext cx="10526234" cy="3056881"/>
        </p:xfrm>
        <a:graphic>
          <a:graphicData uri="http://schemas.openxmlformats.org/drawingml/2006/table">
            <a:tbl>
              <a:tblPr firstRow="1" firstCol="1" bandRow="1"/>
              <a:tblGrid>
                <a:gridCol w="5263117">
                  <a:extLst>
                    <a:ext uri="{9D8B030D-6E8A-4147-A177-3AD203B41FA5}">
                      <a16:colId xmlns:a16="http://schemas.microsoft.com/office/drawing/2014/main" val="4281284939"/>
                    </a:ext>
                  </a:extLst>
                </a:gridCol>
                <a:gridCol w="5263117">
                  <a:extLst>
                    <a:ext uri="{9D8B030D-6E8A-4147-A177-3AD203B41FA5}">
                      <a16:colId xmlns:a16="http://schemas.microsoft.com/office/drawing/2014/main" val="3556840798"/>
                    </a:ext>
                  </a:extLst>
                </a:gridCol>
              </a:tblGrid>
              <a:tr h="368678">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Rule Language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Rule Language Explainer</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69819060"/>
                  </a:ext>
                </a:extLst>
              </a:tr>
              <a:tr h="2682866">
                <a:tc>
                  <a:txBody>
                    <a:bodyPr/>
                    <a:lstStyle/>
                    <a:p>
                      <a:pPr marL="342900" marR="0" lvl="0" indent="-342900">
                        <a:lnSpc>
                          <a:spcPct val="107000"/>
                        </a:lnSpc>
                        <a:spcBef>
                          <a:spcPts val="0"/>
                        </a:spcBef>
                        <a:spcAft>
                          <a:spcPts val="0"/>
                        </a:spcAft>
                        <a:buFont typeface="+mj-lt"/>
                        <a:buAutoNum type="arabicParenBoth" startAt="2"/>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Groundwater in the Groundwater Classification Boundary defined in OAR 690-512-####(4) is classified for statutorily exempt groundwater uses as specified in ORS 537.545 </a:t>
                      </a:r>
                      <a:r>
                        <a:rPr lang="en-US" sz="1800" b="0" i="0" kern="1200">
                          <a:solidFill>
                            <a:schemeClr val="tx1"/>
                          </a:solidFill>
                          <a:effectLst/>
                          <a:latin typeface="+mn-lt"/>
                          <a:ea typeface="+mn-ea"/>
                          <a:cs typeface="+mn-cs"/>
                        </a:rPr>
                        <a:t>and nonconsumptive geothermal uses below 250 degrees Fahrenheit.  </a:t>
                      </a: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b="1" u="sng">
                          <a:effectLst/>
                          <a:latin typeface="Calibri" panose="020F0502020204030204" pitchFamily="34" charset="0"/>
                          <a:ea typeface="Calibri" panose="020F0502020204030204" pitchFamily="34" charset="0"/>
                          <a:cs typeface="Arial" panose="020B0604020202020204" pitchFamily="34" charset="0"/>
                        </a:rPr>
                        <a:t>Allowed uses within the classification boundary</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Arial" panose="020B0604020202020204" pitchFamily="34" charset="0"/>
                        </a:rPr>
                        <a:t>Groundwater can only be used for exempt uses within the classification boundary. </a:t>
                      </a:r>
                    </a:p>
                    <a:p>
                      <a:pPr marL="342900" marR="0" lvl="0" indent="-342900">
                        <a:lnSpc>
                          <a:spcPct val="107000"/>
                        </a:lnSpc>
                        <a:spcBef>
                          <a:spcPts val="0"/>
                        </a:spcBef>
                        <a:spcAft>
                          <a:spcPts val="0"/>
                        </a:spcAft>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Arial" panose="020B0604020202020204" pitchFamily="34" charset="0"/>
                        </a:rPr>
                        <a:t>Exempt uses are defined in </a:t>
                      </a:r>
                      <a:r>
                        <a:rPr lang="en-US" sz="20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ORS 537.545.</a:t>
                      </a:r>
                      <a:r>
                        <a:rPr lang="en-US" sz="2000" u="sng">
                          <a:solidFill>
                            <a:srgbClr val="0563C1"/>
                          </a:solidFill>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000" u="none">
                          <a:solidFill>
                            <a:schemeClr val="tx1"/>
                          </a:solidFill>
                          <a:effectLst/>
                          <a:latin typeface="Calibri" panose="020F0502020204030204" pitchFamily="34" charset="0"/>
                          <a:ea typeface="Calibri" panose="020F0502020204030204" pitchFamily="34" charset="0"/>
                          <a:cs typeface="Arial" panose="020B0604020202020204" pitchFamily="34" charset="0"/>
                        </a:rPr>
                        <a:t>OWRD has the authority to regulate geothermal groundwater uses under 250 degrees Fahrenheit.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536783"/>
                  </a:ext>
                </a:extLst>
              </a:tr>
            </a:tbl>
          </a:graphicData>
        </a:graphic>
      </p:graphicFrame>
    </p:spTree>
    <p:extLst>
      <p:ext uri="{BB962C8B-B14F-4D97-AF65-F5344CB8AC3E}">
        <p14:creationId xmlns:p14="http://schemas.microsoft.com/office/powerpoint/2010/main" val="2668989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27DD8-777B-A381-5464-43F2B48F2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5C731-3D4E-0107-1F9B-27756F7C6CCC}"/>
              </a:ext>
            </a:extLst>
          </p:cNvPr>
          <p:cNvSpPr>
            <a:spLocks noGrp="1"/>
          </p:cNvSpPr>
          <p:nvPr>
            <p:ph type="title"/>
          </p:nvPr>
        </p:nvSpPr>
        <p:spPr>
          <a:xfrm>
            <a:off x="340242" y="2126513"/>
            <a:ext cx="10726479" cy="1803350"/>
          </a:xfrm>
        </p:spPr>
        <p:txBody>
          <a:bodyPr>
            <a:normAutofit/>
          </a:bodyPr>
          <a:lstStyle/>
          <a:p>
            <a:pPr algn="ctr"/>
            <a:r>
              <a:rPr lang="en-US"/>
              <a:t>Other uses considered</a:t>
            </a:r>
          </a:p>
        </p:txBody>
      </p:sp>
    </p:spTree>
    <p:extLst>
      <p:ext uri="{BB962C8B-B14F-4D97-AF65-F5344CB8AC3E}">
        <p14:creationId xmlns:p14="http://schemas.microsoft.com/office/powerpoint/2010/main" val="4189046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1B45-FD87-9F61-3FBB-BD3826DB8533}"/>
              </a:ext>
            </a:extLst>
          </p:cNvPr>
          <p:cNvSpPr>
            <a:spLocks noGrp="1"/>
          </p:cNvSpPr>
          <p:nvPr>
            <p:ph type="title"/>
          </p:nvPr>
        </p:nvSpPr>
        <p:spPr/>
        <p:txBody>
          <a:bodyPr/>
          <a:lstStyle/>
          <a:p>
            <a:r>
              <a:rPr lang="en-US"/>
              <a:t>Other uses considered</a:t>
            </a:r>
          </a:p>
        </p:txBody>
      </p:sp>
      <p:graphicFrame>
        <p:nvGraphicFramePr>
          <p:cNvPr id="4" name="Content Placeholder 3">
            <a:extLst>
              <a:ext uri="{FF2B5EF4-FFF2-40B4-BE49-F238E27FC236}">
                <a16:creationId xmlns:a16="http://schemas.microsoft.com/office/drawing/2014/main" id="{F948BA65-89D5-DC22-9FE6-EBFEB3E3059E}"/>
              </a:ext>
            </a:extLst>
          </p:cNvPr>
          <p:cNvGraphicFramePr>
            <a:graphicFrameLocks noGrp="1"/>
          </p:cNvGraphicFramePr>
          <p:nvPr>
            <p:ph idx="1"/>
            <p:extLst>
              <p:ext uri="{D42A27DB-BD31-4B8C-83A1-F6EECF244321}">
                <p14:modId xmlns:p14="http://schemas.microsoft.com/office/powerpoint/2010/main" val="883089698"/>
              </p:ext>
            </p:extLst>
          </p:nvPr>
        </p:nvGraphicFramePr>
        <p:xfrm>
          <a:off x="301879" y="1789049"/>
          <a:ext cx="10741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0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B4F14-597A-6BDD-2661-19B077737810}"/>
              </a:ext>
            </a:extLst>
          </p:cNvPr>
          <p:cNvSpPr>
            <a:spLocks noGrp="1"/>
          </p:cNvSpPr>
          <p:nvPr>
            <p:ph type="title"/>
          </p:nvPr>
        </p:nvSpPr>
        <p:spPr/>
        <p:txBody>
          <a:bodyPr/>
          <a:lstStyle/>
          <a:p>
            <a:r>
              <a:rPr lang="en-US"/>
              <a:t>Update on schedule</a:t>
            </a:r>
          </a:p>
        </p:txBody>
      </p:sp>
      <p:sp>
        <p:nvSpPr>
          <p:cNvPr id="5" name="Text Placeholder 4">
            <a:extLst>
              <a:ext uri="{FF2B5EF4-FFF2-40B4-BE49-F238E27FC236}">
                <a16:creationId xmlns:a16="http://schemas.microsoft.com/office/drawing/2014/main" id="{1BDABCC7-EFEC-F1E3-4543-E1DA699B7D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5486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5BA-9E23-C3B1-8BAB-2581993E9B96}"/>
              </a:ext>
            </a:extLst>
          </p:cNvPr>
          <p:cNvSpPr>
            <a:spLocks noGrp="1"/>
          </p:cNvSpPr>
          <p:nvPr>
            <p:ph type="title"/>
          </p:nvPr>
        </p:nvSpPr>
        <p:spPr/>
        <p:txBody>
          <a:bodyPr/>
          <a:lstStyle/>
          <a:p>
            <a:r>
              <a:rPr lang="en-US"/>
              <a:t>Input </a:t>
            </a:r>
          </a:p>
        </p:txBody>
      </p:sp>
      <p:sp>
        <p:nvSpPr>
          <p:cNvPr id="3" name="Content Placeholder 2">
            <a:extLst>
              <a:ext uri="{FF2B5EF4-FFF2-40B4-BE49-F238E27FC236}">
                <a16:creationId xmlns:a16="http://schemas.microsoft.com/office/drawing/2014/main" id="{D2001781-9BF3-4EB6-A29B-F3F40CB79A25}"/>
              </a:ext>
            </a:extLst>
          </p:cNvPr>
          <p:cNvSpPr>
            <a:spLocks noGrp="1"/>
          </p:cNvSpPr>
          <p:nvPr>
            <p:ph idx="1"/>
          </p:nvPr>
        </p:nvSpPr>
        <p:spPr/>
        <p:txBody>
          <a:bodyPr/>
          <a:lstStyle/>
          <a:p>
            <a:pPr marL="0" indent="0">
              <a:buNone/>
            </a:pPr>
            <a:r>
              <a:rPr lang="en-US" b="1" u="sng"/>
              <a:t>Remaining Questions or feedback for the RAC</a:t>
            </a:r>
          </a:p>
          <a:p>
            <a:r>
              <a:rPr lang="en-US"/>
              <a:t>Is there anything else we need to consider?</a:t>
            </a:r>
          </a:p>
        </p:txBody>
      </p:sp>
    </p:spTree>
    <p:extLst>
      <p:ext uri="{BB962C8B-B14F-4D97-AF65-F5344CB8AC3E}">
        <p14:creationId xmlns:p14="http://schemas.microsoft.com/office/powerpoint/2010/main" val="653650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D0F23E-5B7A-9A4B-27D3-3FD83E18D111}"/>
              </a:ext>
            </a:extLst>
          </p:cNvPr>
          <p:cNvSpPr>
            <a:spLocks noGrp="1"/>
          </p:cNvSpPr>
          <p:nvPr>
            <p:ph type="title"/>
          </p:nvPr>
        </p:nvSpPr>
        <p:spPr/>
        <p:txBody>
          <a:bodyPr/>
          <a:lstStyle/>
          <a:p>
            <a:r>
              <a:rPr lang="en-US"/>
              <a:t>Next Steps</a:t>
            </a:r>
          </a:p>
        </p:txBody>
      </p:sp>
      <p:sp>
        <p:nvSpPr>
          <p:cNvPr id="4" name="Content Placeholder 3">
            <a:extLst>
              <a:ext uri="{FF2B5EF4-FFF2-40B4-BE49-F238E27FC236}">
                <a16:creationId xmlns:a16="http://schemas.microsoft.com/office/drawing/2014/main" id="{5ED97C71-AA1B-0108-18A2-187BFF06F672}"/>
              </a:ext>
            </a:extLst>
          </p:cNvPr>
          <p:cNvSpPr>
            <a:spLocks noGrp="1"/>
          </p:cNvSpPr>
          <p:nvPr>
            <p:ph idx="1"/>
          </p:nvPr>
        </p:nvSpPr>
        <p:spPr/>
        <p:txBody>
          <a:bodyPr/>
          <a:lstStyle/>
          <a:p>
            <a:r>
              <a:rPr lang="en-US"/>
              <a:t>Next RAC April 2, 2025 8 am to 3 pm at Harney County Community Center </a:t>
            </a:r>
          </a:p>
        </p:txBody>
      </p:sp>
    </p:spTree>
    <p:extLst>
      <p:ext uri="{BB962C8B-B14F-4D97-AF65-F5344CB8AC3E}">
        <p14:creationId xmlns:p14="http://schemas.microsoft.com/office/powerpoint/2010/main" val="3355345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F551-F5B2-CF21-26EE-A2000ABE1887}"/>
              </a:ext>
            </a:extLst>
          </p:cNvPr>
          <p:cNvSpPr>
            <a:spLocks noGrp="1"/>
          </p:cNvSpPr>
          <p:nvPr>
            <p:ph type="title"/>
          </p:nvPr>
        </p:nvSpPr>
        <p:spPr/>
        <p:txBody>
          <a:bodyPr/>
          <a:lstStyle/>
          <a:p>
            <a:r>
              <a:rPr lang="en-US"/>
              <a:t>Discussion Groups</a:t>
            </a:r>
          </a:p>
        </p:txBody>
      </p:sp>
      <p:sp>
        <p:nvSpPr>
          <p:cNvPr id="3" name="Content Placeholder 2">
            <a:extLst>
              <a:ext uri="{FF2B5EF4-FFF2-40B4-BE49-F238E27FC236}">
                <a16:creationId xmlns:a16="http://schemas.microsoft.com/office/drawing/2014/main" id="{17D3BE28-A096-D29F-F9F1-95E56CFEB802}"/>
              </a:ext>
            </a:extLst>
          </p:cNvPr>
          <p:cNvSpPr>
            <a:spLocks noGrp="1"/>
          </p:cNvSpPr>
          <p:nvPr>
            <p:ph idx="1"/>
          </p:nvPr>
        </p:nvSpPr>
        <p:spPr/>
        <p:txBody>
          <a:bodyPr/>
          <a:lstStyle/>
          <a:p>
            <a:r>
              <a:rPr lang="en-US"/>
              <a:t>Are there any topics the discussion group should cover?</a:t>
            </a:r>
          </a:p>
        </p:txBody>
      </p:sp>
    </p:spTree>
    <p:extLst>
      <p:ext uri="{BB962C8B-B14F-4D97-AF65-F5344CB8AC3E}">
        <p14:creationId xmlns:p14="http://schemas.microsoft.com/office/powerpoint/2010/main" val="42701067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C883-991A-BE0C-6D1B-B9107E4A8E55}"/>
              </a:ext>
            </a:extLst>
          </p:cNvPr>
          <p:cNvSpPr>
            <a:spLocks noGrp="1"/>
          </p:cNvSpPr>
          <p:nvPr>
            <p:ph type="title"/>
          </p:nvPr>
        </p:nvSpPr>
        <p:spPr>
          <a:xfrm>
            <a:off x="5233852" y="1420586"/>
            <a:ext cx="5997256" cy="1245399"/>
          </a:xfrm>
        </p:spPr>
        <p:txBody>
          <a:bodyPr>
            <a:normAutofit/>
          </a:bodyPr>
          <a:lstStyle/>
          <a:p>
            <a:r>
              <a:rPr lang="en-US" sz="6600" b="1">
                <a:solidFill>
                  <a:schemeClr val="bg1"/>
                </a:solidFill>
                <a:latin typeface="+mj-lt"/>
              </a:rPr>
              <a:t>Thank you!</a:t>
            </a:r>
          </a:p>
        </p:txBody>
      </p:sp>
      <p:sp>
        <p:nvSpPr>
          <p:cNvPr id="3" name="TextBox 2">
            <a:extLst>
              <a:ext uri="{FF2B5EF4-FFF2-40B4-BE49-F238E27FC236}">
                <a16:creationId xmlns:a16="http://schemas.microsoft.com/office/drawing/2014/main" id="{9A40DD80-225A-D4F7-BD1B-AE2F66B2D3E5}"/>
              </a:ext>
            </a:extLst>
          </p:cNvPr>
          <p:cNvSpPr txBox="1"/>
          <p:nvPr/>
        </p:nvSpPr>
        <p:spPr>
          <a:xfrm>
            <a:off x="5442857" y="3056709"/>
            <a:ext cx="5997256" cy="1261884"/>
          </a:xfrm>
          <a:prstGeom prst="rect">
            <a:avLst/>
          </a:prstGeom>
          <a:noFill/>
        </p:spPr>
        <p:txBody>
          <a:bodyPr wrap="square" rtlCol="0">
            <a:spAutoFit/>
          </a:bodyPr>
          <a:lstStyle/>
          <a:p>
            <a:r>
              <a:rPr lang="en-US" sz="2800" b="1">
                <a:solidFill>
                  <a:schemeClr val="bg1"/>
                </a:solidFill>
              </a:rPr>
              <a:t>Kelly Meinz</a:t>
            </a:r>
          </a:p>
          <a:p>
            <a:r>
              <a:rPr lang="en-US" sz="2400">
                <a:solidFill>
                  <a:schemeClr val="bg1"/>
                </a:solidFill>
              </a:rPr>
              <a:t>Kelly.a.meinz@water.Oregon.gov| 971-718-7087</a:t>
            </a:r>
          </a:p>
        </p:txBody>
      </p:sp>
    </p:spTree>
    <p:extLst>
      <p:ext uri="{BB962C8B-B14F-4D97-AF65-F5344CB8AC3E}">
        <p14:creationId xmlns:p14="http://schemas.microsoft.com/office/powerpoint/2010/main" val="28539984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11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6740-00C8-5E1D-5FF1-5A3EF27C59DC}"/>
              </a:ext>
            </a:extLst>
          </p:cNvPr>
          <p:cNvSpPr>
            <a:spLocks noGrp="1"/>
          </p:cNvSpPr>
          <p:nvPr>
            <p:ph type="title"/>
          </p:nvPr>
        </p:nvSpPr>
        <p:spPr/>
        <p:txBody>
          <a:bodyPr/>
          <a:lstStyle/>
          <a:p>
            <a:r>
              <a:rPr lang="en-US"/>
              <a:t>2025 rulemaking schedule</a:t>
            </a:r>
          </a:p>
        </p:txBody>
      </p:sp>
      <p:graphicFrame>
        <p:nvGraphicFramePr>
          <p:cNvPr id="4" name="Content Placeholder 3">
            <a:extLst>
              <a:ext uri="{FF2B5EF4-FFF2-40B4-BE49-F238E27FC236}">
                <a16:creationId xmlns:a16="http://schemas.microsoft.com/office/drawing/2014/main" id="{72C34AFE-8E33-9507-368E-217F38959EF1}"/>
              </a:ext>
            </a:extLst>
          </p:cNvPr>
          <p:cNvGraphicFramePr>
            <a:graphicFrameLocks noGrp="1"/>
          </p:cNvGraphicFramePr>
          <p:nvPr>
            <p:ph idx="1"/>
            <p:extLst>
              <p:ext uri="{D42A27DB-BD31-4B8C-83A1-F6EECF244321}">
                <p14:modId xmlns:p14="http://schemas.microsoft.com/office/powerpoint/2010/main" val="3442741707"/>
              </p:ext>
            </p:extLst>
          </p:nvPr>
        </p:nvGraphicFramePr>
        <p:xfrm>
          <a:off x="0" y="1409946"/>
          <a:ext cx="11353801" cy="544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950490"/>
      </p:ext>
    </p:extLst>
  </p:cSld>
  <p:clrMapOvr>
    <a:masterClrMapping/>
  </p:clrMapOvr>
</p:sld>
</file>

<file path=ppt/theme/theme1.xml><?xml version="1.0" encoding="utf-8"?>
<a:theme xmlns:a="http://schemas.openxmlformats.org/drawingml/2006/main" name="Office Theme">
  <a:themeElements>
    <a:clrScheme name="OWRD 1">
      <a:dk1>
        <a:srgbClr val="414042"/>
      </a:dk1>
      <a:lt1>
        <a:sysClr val="window" lastClr="FFFFFF"/>
      </a:lt1>
      <a:dk2>
        <a:srgbClr val="7D6856"/>
      </a:dk2>
      <a:lt2>
        <a:srgbClr val="0F9AD6"/>
      </a:lt2>
      <a:accent1>
        <a:srgbClr val="005DA6"/>
      </a:accent1>
      <a:accent2>
        <a:srgbClr val="337321"/>
      </a:accent2>
      <a:accent3>
        <a:srgbClr val="799A3D"/>
      </a:accent3>
      <a:accent4>
        <a:srgbClr val="7D6856"/>
      </a:accent4>
      <a:accent5>
        <a:srgbClr val="B8A999"/>
      </a:accent5>
      <a:accent6>
        <a:srgbClr val="D3CCBD"/>
      </a:accent6>
      <a:hlink>
        <a:srgbClr val="0F9AD6"/>
      </a:hlink>
      <a:folHlink>
        <a:srgbClr val="337321"/>
      </a:folHlink>
    </a:clrScheme>
    <a:fontScheme name="OWRD Custom">
      <a:majorFont>
        <a:latin typeface="Franklin Gothic Medium"/>
        <a:ea typeface=""/>
        <a:cs typeface=""/>
      </a:majorFont>
      <a:minorFont>
        <a:latin typeface="Univer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Template - Open in Desktop App" id="{046F87EB-0703-442B-8620-71208B92E4A8}" vid="{6AA3435A-4BE7-415A-8190-3D02AD3932E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WRD Custom">
      <a:majorFont>
        <a:latin typeface="Franklin Gothic Medium"/>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Template - Open in Desktop App" id="{046F87EB-0703-442B-8620-71208B92E4A8}" vid="{BA4B9863-909B-43E2-841F-25AF4A1BAF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1CD39DBAD314AAD37419C8FDB44D6" ma:contentTypeVersion="7" ma:contentTypeDescription="Create a new document." ma:contentTypeScope="" ma:versionID="9ecff5af4a8018af89707b5e5a7ac4c8">
  <xsd:schema xmlns:xsd="http://www.w3.org/2001/XMLSchema" xmlns:xs="http://www.w3.org/2001/XMLSchema" xmlns:p="http://schemas.microsoft.com/office/2006/metadata/properties" xmlns:ns1="http://schemas.microsoft.com/sharepoint/v3" xmlns:ns2="dcc201af-55c9-4320-83bf-3c4fe8a9d934" targetNamespace="http://schemas.microsoft.com/office/2006/metadata/properties" ma:root="true" ma:fieldsID="efcecc448e846ba83c60ddad977a381b" ns1:_="" ns2:_="">
    <xsd:import namespace="http://schemas.microsoft.com/sharepoint/v3"/>
    <xsd:import namespace="dcc201af-55c9-4320-83bf-3c4fe8a9d9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c201af-55c9-4320-83bf-3c4fe8a9d9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A4AAA-1262-448E-B0D8-CCE6D3781F61}"/>
</file>

<file path=customXml/itemProps2.xml><?xml version="1.0" encoding="utf-8"?>
<ds:datastoreItem xmlns:ds="http://schemas.openxmlformats.org/officeDocument/2006/customXml" ds:itemID="{0565C783-6E4B-4B12-B705-205FA9997414}">
  <ds:schemaRefs>
    <ds:schemaRef ds:uri="0f18f3d6-d974-4737-8a41-995e016a8266"/>
    <ds:schemaRef ds:uri="15a71a40-8fa5-4f8d-aed7-1ade4bebf1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A40EEA-FCB0-4D8C-887C-54BAC5B29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Division 512 RAC Number 12 Presentation</Template>
  <Application>Microsoft Office PowerPoint</Application>
  <PresentationFormat>Widescreen</PresentationFormat>
  <Slides>84</Slides>
  <Notes>20</Notes>
  <HiddenSlides>0</HiddenSlide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Office Theme</vt:lpstr>
      <vt:lpstr>Custom Design</vt:lpstr>
      <vt:lpstr>Division 512 Rulemaking</vt:lpstr>
      <vt:lpstr>Welcome, Introductions and Agenda Review</vt:lpstr>
      <vt:lpstr>Ground rules </vt:lpstr>
      <vt:lpstr>RAC operating guidelines </vt:lpstr>
      <vt:lpstr>RAC operating guidelines </vt:lpstr>
      <vt:lpstr>Morning meeting agenda </vt:lpstr>
      <vt:lpstr>Goals for today’s meeting</vt:lpstr>
      <vt:lpstr>Update on schedule</vt:lpstr>
      <vt:lpstr>2025 rulemaking schedule</vt:lpstr>
      <vt:lpstr>RAC schedule</vt:lpstr>
      <vt:lpstr>Expected topics </vt:lpstr>
      <vt:lpstr>SWMPA draft rule language</vt:lpstr>
      <vt:lpstr>SWMPA rule language</vt:lpstr>
      <vt:lpstr>Theme of comments</vt:lpstr>
      <vt:lpstr>SWMPA Boundary Map</vt:lpstr>
      <vt:lpstr>SWMPA implementation </vt:lpstr>
      <vt:lpstr>Section 1</vt:lpstr>
      <vt:lpstr>Section 1</vt:lpstr>
      <vt:lpstr>Section 1</vt:lpstr>
      <vt:lpstr>Section 1</vt:lpstr>
      <vt:lpstr>Section 2</vt:lpstr>
      <vt:lpstr>Section 2 </vt:lpstr>
      <vt:lpstr>Section 2</vt:lpstr>
      <vt:lpstr>Section 2</vt:lpstr>
      <vt:lpstr>Section 2</vt:lpstr>
      <vt:lpstr>Section 3</vt:lpstr>
      <vt:lpstr>Section 3</vt:lpstr>
      <vt:lpstr>Section 3</vt:lpstr>
      <vt:lpstr>Section 3</vt:lpstr>
      <vt:lpstr>Section 4</vt:lpstr>
      <vt:lpstr>Section 4</vt:lpstr>
      <vt:lpstr>Section 4</vt:lpstr>
      <vt:lpstr>Section 4</vt:lpstr>
      <vt:lpstr>Section 5</vt:lpstr>
      <vt:lpstr>Section 5</vt:lpstr>
      <vt:lpstr>Section 5</vt:lpstr>
      <vt:lpstr>Section 5</vt:lpstr>
      <vt:lpstr>Section 5</vt:lpstr>
      <vt:lpstr>Section 6</vt:lpstr>
      <vt:lpstr>Section 6</vt:lpstr>
      <vt:lpstr>Section 6</vt:lpstr>
      <vt:lpstr>Section 6</vt:lpstr>
      <vt:lpstr>Section 6</vt:lpstr>
      <vt:lpstr>Section 6</vt:lpstr>
      <vt:lpstr>Section 6</vt:lpstr>
      <vt:lpstr>Section 6</vt:lpstr>
      <vt:lpstr>Section 7</vt:lpstr>
      <vt:lpstr>Section 7</vt:lpstr>
      <vt:lpstr>Section 7</vt:lpstr>
      <vt:lpstr>Section 7</vt:lpstr>
      <vt:lpstr>Section 8</vt:lpstr>
      <vt:lpstr>Section 8</vt:lpstr>
      <vt:lpstr>Section 8</vt:lpstr>
      <vt:lpstr>Section 8</vt:lpstr>
      <vt:lpstr>Section 9</vt:lpstr>
      <vt:lpstr>Section 9 </vt:lpstr>
      <vt:lpstr>Section 9</vt:lpstr>
      <vt:lpstr>Section 9</vt:lpstr>
      <vt:lpstr>Section 10</vt:lpstr>
      <vt:lpstr>Section 10</vt:lpstr>
      <vt:lpstr>Section 10</vt:lpstr>
      <vt:lpstr>SWMPA implementation </vt:lpstr>
      <vt:lpstr>General Feedback</vt:lpstr>
      <vt:lpstr>Public comment</vt:lpstr>
      <vt:lpstr>Classification draft rule language</vt:lpstr>
      <vt:lpstr>Classification rule language</vt:lpstr>
      <vt:lpstr>Theme of comments</vt:lpstr>
      <vt:lpstr>Classification Boundary Map</vt:lpstr>
      <vt:lpstr>Classification implementation </vt:lpstr>
      <vt:lpstr>Classification boundary</vt:lpstr>
      <vt:lpstr>Classification boundary</vt:lpstr>
      <vt:lpstr>Classification boundary </vt:lpstr>
      <vt:lpstr>Classification boundary </vt:lpstr>
      <vt:lpstr>Section 1</vt:lpstr>
      <vt:lpstr>Section 1</vt:lpstr>
      <vt:lpstr>Section 2: allowed uses in the classification boundary </vt:lpstr>
      <vt:lpstr>Section 2</vt:lpstr>
      <vt:lpstr>Other uses considered</vt:lpstr>
      <vt:lpstr>Other uses considered</vt:lpstr>
      <vt:lpstr>Input </vt:lpstr>
      <vt:lpstr>Next Steps</vt:lpstr>
      <vt:lpstr>Discussion Groups</vt:lpstr>
      <vt:lpstr>Thank you!</vt:lpstr>
      <vt:lpstr>PowerPoint Presentation</vt:lpstr>
    </vt:vector>
  </TitlesOfParts>
  <Company>Oregon Water Resources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512 Rulemaking</dc:title>
  <dc:creator>SEYMOUR Timothy R * WRD</dc:creator>
  <cp:revision>1</cp:revision>
  <dcterms:created xsi:type="dcterms:W3CDTF">2025-01-10T15:26:46Z</dcterms:created>
  <dcterms:modified xsi:type="dcterms:W3CDTF">2025-03-05T18:14:29Z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2024-06-13T21:54:20Z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587d30fc-eab7-40e6-a0b3-6ad559743104</vt:lpwstr>
  </property>
  <property fmtid="{D5CDD505-2E9C-101B-9397-08002B2CF9AE}" pid="8" name="MSIP_Label_09b73270-2993-4076-be47-9c78f42a1e84_ContentBits">
    <vt:lpwstr>0</vt:lpwstr>
  </property>
  <property fmtid="{D5CDD505-2E9C-101B-9397-08002B2CF9AE}" pid="9" name="ContentTypeId">
    <vt:lpwstr>0x010100B3E1CD39DBAD314AAD37419C8FDB44D6</vt:lpwstr>
  </property>
  <property fmtid="{D5CDD505-2E9C-101B-9397-08002B2CF9AE}" pid="10" name="MediaServiceImageTags">
    <vt:lpwstr/>
  </property>
</Properties>
</file>