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7" r:id="rId5"/>
    <p:sldId id="274" r:id="rId6"/>
    <p:sldId id="275" r:id="rId7"/>
    <p:sldId id="800" r:id="rId8"/>
    <p:sldId id="303" r:id="rId9"/>
    <p:sldId id="824" r:id="rId10"/>
    <p:sldId id="818" r:id="rId11"/>
    <p:sldId id="825" r:id="rId12"/>
    <p:sldId id="316" r:id="rId13"/>
    <p:sldId id="317" r:id="rId14"/>
    <p:sldId id="826" r:id="rId15"/>
    <p:sldId id="827" r:id="rId16"/>
    <p:sldId id="828" r:id="rId17"/>
    <p:sldId id="829" r:id="rId18"/>
    <p:sldId id="288" r:id="rId19"/>
    <p:sldId id="811" r:id="rId20"/>
    <p:sldId id="807" r:id="rId21"/>
    <p:sldId id="808" r:id="rId22"/>
    <p:sldId id="813" r:id="rId23"/>
    <p:sldId id="809" r:id="rId24"/>
    <p:sldId id="814" r:id="rId25"/>
    <p:sldId id="831" r:id="rId26"/>
    <p:sldId id="815" r:id="rId27"/>
    <p:sldId id="820" r:id="rId28"/>
    <p:sldId id="823" r:id="rId29"/>
    <p:sldId id="817" r:id="rId30"/>
    <p:sldId id="830" r:id="rId31"/>
    <p:sldId id="837" r:id="rId32"/>
    <p:sldId id="835" r:id="rId33"/>
    <p:sldId id="839" r:id="rId34"/>
    <p:sldId id="834" r:id="rId35"/>
    <p:sldId id="840" r:id="rId36"/>
    <p:sldId id="313" r:id="rId37"/>
    <p:sldId id="278" r:id="rId38"/>
    <p:sldId id="269"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9E606-61EA-B069-C187-FB8717046E32}" name="HUANG Cheng-Wei * WRD" initials="CH" userId="S::Cheng-Wei.HUANG@water.oregon.gov::f8ea975d-67a4-46d7-a7ed-75d3357aeeda" providerId="AD"/>
  <p188:author id="{25A72411-13A5-223F-4521-4A989FE28E52}" name="HUANG Cheng-Wei * WRD" initials="HW" userId="S::cheng-wei.huang@water.oregon.gov::f8ea975d-67a4-46d7-a7ed-75d3357aeeda" providerId="AD"/>
  <p188:author id="{D9794723-695A-04A3-BB8A-61D3A6391149}" name="ANDREWS Ryan M * WRD" initials="RA" userId="S::Ryan.M.ANDREWS@water.oregon.gov::135b8c3e-3e7a-4780-be21-179b16f7eb9b" providerId="AD"/>
  <p188:author id="{F266F133-F8E9-3773-16E8-A99C2A231113}" name="BEAMER Jordan P * WRD" initials="BW" userId="S::jordan.p.beamer@water.oregon.gov::f9558ca9-1254-4da1-877a-aebe18924d9b" providerId="AD"/>
  <p188:author id="{CE016155-5E82-FB6B-F5FB-C49AD9D0AC02}" name="CAMERON Cortney R * WRD" initials="CC" userId="S::Cortney.R.CAMERON@water.oregon.gov::0b8c6ca3-a88b-4407-9283-f61d18e7d728" providerId="AD"/>
  <p188:author id="{AEE6DDD1-888A-79AF-2B4A-21C5E99A31CE}" name="CHEN Junjie * WRD" initials="JC" userId="S::Junjie.CHEN@water.oregon.gov::a7674409-2516-4229-ae04-c8dc61e4f3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3D3D3"/>
    <a:srgbClr val="0000FF"/>
    <a:srgbClr val="F9FCFE"/>
    <a:srgbClr val="005DA6"/>
    <a:srgbClr val="BBD6F0"/>
    <a:srgbClr val="4A7729"/>
    <a:srgbClr val="5B8F43"/>
    <a:srgbClr val="7C6856"/>
    <a:srgbClr val="DE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5CF9A-A311-41EB-9E1C-4251D8D36E07}" v="6556" dt="2026-04-07T15:48:30.850"/>
    <p1510:client id="{10ECCD00-23AE-4419-A31F-73949D415D1D}" v="49" dt="2026-04-06T17:38:18.080"/>
    <p1510:client id="{DE9A4196-8FEB-4ED5-BF96-9E2C94F234B8}" v="1599" dt="2026-04-07T05:04:50.108"/>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Cortney R * WRD" userId="0b8c6ca3-a88b-4407-9283-f61d18e7d728" providerId="ADAL" clId="{7368C612-88B8-46C0-A071-43779322CFCC}"/>
    <pc:docChg chg="undo custSel addSld delSld modSld sldOrd">
      <pc:chgData name="CAMERON Cortney R * WRD" userId="0b8c6ca3-a88b-4407-9283-f61d18e7d728" providerId="ADAL" clId="{7368C612-88B8-46C0-A071-43779322CFCC}" dt="2026-04-06T17:38:18.080" v="5103" actId="20577"/>
      <pc:docMkLst>
        <pc:docMk/>
      </pc:docMkLst>
      <pc:sldChg chg="delSp modSp mod">
        <pc:chgData name="CAMERON Cortney R * WRD" userId="0b8c6ca3-a88b-4407-9283-f61d18e7d728" providerId="ADAL" clId="{7368C612-88B8-46C0-A071-43779322CFCC}" dt="2026-04-01T15:13:32.850" v="149" actId="20577"/>
        <pc:sldMkLst>
          <pc:docMk/>
          <pc:sldMk cId="2010991971" sldId="288"/>
        </pc:sldMkLst>
        <pc:spChg chg="mod">
          <ac:chgData name="CAMERON Cortney R * WRD" userId="0b8c6ca3-a88b-4407-9283-f61d18e7d728" providerId="ADAL" clId="{7368C612-88B8-46C0-A071-43779322CFCC}" dt="2026-04-01T15:13:32.850" v="149" actId="20577"/>
          <ac:spMkLst>
            <pc:docMk/>
            <pc:sldMk cId="2010991971" sldId="288"/>
            <ac:spMk id="2" creationId="{63F53BF9-8D62-08F2-4978-255A16AF8466}"/>
          </ac:spMkLst>
        </pc:spChg>
      </pc:sldChg>
      <pc:sldChg chg="ord">
        <pc:chgData name="CAMERON Cortney R * WRD" userId="0b8c6ca3-a88b-4407-9283-f61d18e7d728" providerId="ADAL" clId="{7368C612-88B8-46C0-A071-43779322CFCC}" dt="2026-04-01T15:58:36.812" v="2925"/>
        <pc:sldMkLst>
          <pc:docMk/>
          <pc:sldMk cId="378137981" sldId="313"/>
        </pc:sldMkLst>
      </pc:sldChg>
      <pc:sldChg chg="modSp add mod">
        <pc:chgData name="CAMERON Cortney R * WRD" userId="0b8c6ca3-a88b-4407-9283-f61d18e7d728" providerId="ADAL" clId="{7368C612-88B8-46C0-A071-43779322CFCC}" dt="2026-04-01T15:48:02.902" v="2801"/>
        <pc:sldMkLst>
          <pc:docMk/>
          <pc:sldMk cId="624013184" sldId="807"/>
        </pc:sldMkLst>
        <pc:spChg chg="mod">
          <ac:chgData name="CAMERON Cortney R * WRD" userId="0b8c6ca3-a88b-4407-9283-f61d18e7d728" providerId="ADAL" clId="{7368C612-88B8-46C0-A071-43779322CFCC}" dt="2026-04-01T15:29:11.031" v="1715" actId="20577"/>
          <ac:spMkLst>
            <pc:docMk/>
            <pc:sldMk cId="624013184" sldId="807"/>
            <ac:spMk id="2" creationId="{FD617027-2FDF-CF16-88EA-ABDC06204433}"/>
          </ac:spMkLst>
        </pc:spChg>
        <pc:graphicFrameChg chg="mod modGraphic">
          <ac:chgData name="CAMERON Cortney R * WRD" userId="0b8c6ca3-a88b-4407-9283-f61d18e7d728" providerId="ADAL" clId="{7368C612-88B8-46C0-A071-43779322CFCC}" dt="2026-04-01T15:48:02.902" v="2801"/>
          <ac:graphicFrameMkLst>
            <pc:docMk/>
            <pc:sldMk cId="624013184" sldId="807"/>
            <ac:graphicFrameMk id="6" creationId="{CD2C5260-1452-F811-60FC-25E0AC098243}"/>
          </ac:graphicFrameMkLst>
        </pc:graphicFrameChg>
      </pc:sldChg>
      <pc:sldChg chg="modSp add mod">
        <pc:chgData name="CAMERON Cortney R * WRD" userId="0b8c6ca3-a88b-4407-9283-f61d18e7d728" providerId="ADAL" clId="{7368C612-88B8-46C0-A071-43779322CFCC}" dt="2026-04-06T17:38:18.080" v="5103" actId="20577"/>
        <pc:sldMkLst>
          <pc:docMk/>
          <pc:sldMk cId="2198823493" sldId="808"/>
        </pc:sldMkLst>
        <pc:spChg chg="mod">
          <ac:chgData name="CAMERON Cortney R * WRD" userId="0b8c6ca3-a88b-4407-9283-f61d18e7d728" providerId="ADAL" clId="{7368C612-88B8-46C0-A071-43779322CFCC}" dt="2026-04-01T15:29:15.324" v="1724" actId="20577"/>
          <ac:spMkLst>
            <pc:docMk/>
            <pc:sldMk cId="2198823493" sldId="808"/>
            <ac:spMk id="2" creationId="{D6EE2882-7AA5-E2F5-C5B5-EFF16BCA75B2}"/>
          </ac:spMkLst>
        </pc:spChg>
        <pc:graphicFrameChg chg="mod modGraphic">
          <ac:chgData name="CAMERON Cortney R * WRD" userId="0b8c6ca3-a88b-4407-9283-f61d18e7d728" providerId="ADAL" clId="{7368C612-88B8-46C0-A071-43779322CFCC}" dt="2026-04-06T17:38:18.080" v="5103" actId="20577"/>
          <ac:graphicFrameMkLst>
            <pc:docMk/>
            <pc:sldMk cId="2198823493" sldId="808"/>
            <ac:graphicFrameMk id="6" creationId="{A4E1D48B-BB22-860A-E40E-C12A778E460C}"/>
          </ac:graphicFrameMkLst>
        </pc:graphicFrameChg>
      </pc:sldChg>
      <pc:sldChg chg="addSp delSp modSp new mod">
        <pc:chgData name="CAMERON Cortney R * WRD" userId="0b8c6ca3-a88b-4407-9283-f61d18e7d728" providerId="ADAL" clId="{7368C612-88B8-46C0-A071-43779322CFCC}" dt="2026-04-01T16:36:10.637" v="2937" actId="20577"/>
        <pc:sldMkLst>
          <pc:docMk/>
          <pc:sldMk cId="820014852" sldId="809"/>
        </pc:sldMkLst>
        <pc:spChg chg="mod">
          <ac:chgData name="CAMERON Cortney R * WRD" userId="0b8c6ca3-a88b-4407-9283-f61d18e7d728" providerId="ADAL" clId="{7368C612-88B8-46C0-A071-43779322CFCC}" dt="2026-04-01T15:22:35.794" v="806" actId="20577"/>
          <ac:spMkLst>
            <pc:docMk/>
            <pc:sldMk cId="820014852" sldId="809"/>
            <ac:spMk id="2" creationId="{5D5F0E3C-3C00-3ABA-AD4D-D925E7F46048}"/>
          </ac:spMkLst>
        </pc:spChg>
        <pc:graphicFrameChg chg="add mod modGraphic">
          <ac:chgData name="CAMERON Cortney R * WRD" userId="0b8c6ca3-a88b-4407-9283-f61d18e7d728" providerId="ADAL" clId="{7368C612-88B8-46C0-A071-43779322CFCC}" dt="2026-04-01T16:36:10.637" v="2937" actId="20577"/>
          <ac:graphicFrameMkLst>
            <pc:docMk/>
            <pc:sldMk cId="820014852" sldId="809"/>
            <ac:graphicFrameMk id="6" creationId="{7674A0BC-6C2C-8273-2D78-A92524D29F41}"/>
          </ac:graphicFrameMkLst>
        </pc:graphicFrameChg>
      </pc:sldChg>
      <pc:sldChg chg="modSp add del mod">
        <pc:chgData name="CAMERON Cortney R * WRD" userId="0b8c6ca3-a88b-4407-9283-f61d18e7d728" providerId="ADAL" clId="{7368C612-88B8-46C0-A071-43779322CFCC}" dt="2026-04-01T17:41:13.243" v="4980" actId="20577"/>
        <pc:sldMkLst>
          <pc:docMk/>
          <pc:sldMk cId="3956571362" sldId="811"/>
        </pc:sldMkLst>
        <pc:spChg chg="mod">
          <ac:chgData name="CAMERON Cortney R * WRD" userId="0b8c6ca3-a88b-4407-9283-f61d18e7d728" providerId="ADAL" clId="{7368C612-88B8-46C0-A071-43779322CFCC}" dt="2026-04-01T15:39:59.081" v="2587" actId="20577"/>
          <ac:spMkLst>
            <pc:docMk/>
            <pc:sldMk cId="3956571362" sldId="811"/>
            <ac:spMk id="2" creationId="{812DA961-9A16-3D30-865D-383AA94F7390}"/>
          </ac:spMkLst>
        </pc:spChg>
        <pc:graphicFrameChg chg="mod modGraphic">
          <ac:chgData name="CAMERON Cortney R * WRD" userId="0b8c6ca3-a88b-4407-9283-f61d18e7d728" providerId="ADAL" clId="{7368C612-88B8-46C0-A071-43779322CFCC}" dt="2026-04-01T17:41:13.243" v="4980" actId="20577"/>
          <ac:graphicFrameMkLst>
            <pc:docMk/>
            <pc:sldMk cId="3956571362" sldId="811"/>
            <ac:graphicFrameMk id="6" creationId="{C9AA4FAE-20FE-ED94-CBD7-3F35E1B19D9B}"/>
          </ac:graphicFrameMkLst>
        </pc:graphicFrameChg>
      </pc:sldChg>
      <pc:sldChg chg="addSp delSp modSp new mod">
        <pc:chgData name="CAMERON Cortney R * WRD" userId="0b8c6ca3-a88b-4407-9283-f61d18e7d728" providerId="ADAL" clId="{7368C612-88B8-46C0-A071-43779322CFCC}" dt="2026-04-01T17:41:30.953" v="4987" actId="20577"/>
        <pc:sldMkLst>
          <pc:docMk/>
          <pc:sldMk cId="2818582675" sldId="813"/>
        </pc:sldMkLst>
        <pc:spChg chg="mod">
          <ac:chgData name="CAMERON Cortney R * WRD" userId="0b8c6ca3-a88b-4407-9283-f61d18e7d728" providerId="ADAL" clId="{7368C612-88B8-46C0-A071-43779322CFCC}" dt="2026-04-01T15:39:45.775" v="2575" actId="20577"/>
          <ac:spMkLst>
            <pc:docMk/>
            <pc:sldMk cId="2818582675" sldId="813"/>
            <ac:spMk id="2" creationId="{7A5E8374-9F8A-7086-747C-0858A858D4BC}"/>
          </ac:spMkLst>
        </pc:spChg>
        <pc:graphicFrameChg chg="add mod modGraphic">
          <ac:chgData name="CAMERON Cortney R * WRD" userId="0b8c6ca3-a88b-4407-9283-f61d18e7d728" providerId="ADAL" clId="{7368C612-88B8-46C0-A071-43779322CFCC}" dt="2026-04-01T17:41:30.953" v="4987" actId="20577"/>
          <ac:graphicFrameMkLst>
            <pc:docMk/>
            <pc:sldMk cId="2818582675" sldId="813"/>
            <ac:graphicFrameMk id="6" creationId="{AFE550F3-58BF-11D0-6C49-CC85A9CC7E87}"/>
          </ac:graphicFrameMkLst>
        </pc:graphicFrameChg>
      </pc:sldChg>
      <pc:sldChg chg="modSp add mod">
        <pc:chgData name="CAMERON Cortney R * WRD" userId="0b8c6ca3-a88b-4407-9283-f61d18e7d728" providerId="ADAL" clId="{7368C612-88B8-46C0-A071-43779322CFCC}" dt="2026-04-01T15:52:08.456" v="2911" actId="20577"/>
        <pc:sldMkLst>
          <pc:docMk/>
          <pc:sldMk cId="998115538" sldId="814"/>
        </pc:sldMkLst>
        <pc:spChg chg="mod">
          <ac:chgData name="CAMERON Cortney R * WRD" userId="0b8c6ca3-a88b-4407-9283-f61d18e7d728" providerId="ADAL" clId="{7368C612-88B8-46C0-A071-43779322CFCC}" dt="2026-04-01T15:52:08.456" v="2911" actId="20577"/>
          <ac:spMkLst>
            <pc:docMk/>
            <pc:sldMk cId="998115538" sldId="814"/>
            <ac:spMk id="2" creationId="{AC538C37-78BD-CB65-EA00-49ED4F3A85C4}"/>
          </ac:spMkLst>
        </pc:spChg>
      </pc:sldChg>
      <pc:sldChg chg="modSp add mod">
        <pc:chgData name="CAMERON Cortney R * WRD" userId="0b8c6ca3-a88b-4407-9283-f61d18e7d728" providerId="ADAL" clId="{7368C612-88B8-46C0-A071-43779322CFCC}" dt="2026-04-01T21:06:18.136" v="5055" actId="20577"/>
        <pc:sldMkLst>
          <pc:docMk/>
          <pc:sldMk cId="1079877754" sldId="815"/>
        </pc:sldMkLst>
        <pc:spChg chg="mod">
          <ac:chgData name="CAMERON Cortney R * WRD" userId="0b8c6ca3-a88b-4407-9283-f61d18e7d728" providerId="ADAL" clId="{7368C612-88B8-46C0-A071-43779322CFCC}" dt="2026-04-01T16:48:28.953" v="3651" actId="20577"/>
          <ac:spMkLst>
            <pc:docMk/>
            <pc:sldMk cId="1079877754" sldId="815"/>
            <ac:spMk id="2" creationId="{122F2371-A909-2D46-BCF9-200367EE84B3}"/>
          </ac:spMkLst>
        </pc:spChg>
        <pc:graphicFrameChg chg="mod modGraphic">
          <ac:chgData name="CAMERON Cortney R * WRD" userId="0b8c6ca3-a88b-4407-9283-f61d18e7d728" providerId="ADAL" clId="{7368C612-88B8-46C0-A071-43779322CFCC}" dt="2026-04-01T21:06:18.136" v="5055" actId="20577"/>
          <ac:graphicFrameMkLst>
            <pc:docMk/>
            <pc:sldMk cId="1079877754" sldId="815"/>
            <ac:graphicFrameMk id="6" creationId="{B2C2EA0E-C8D2-761B-ABC5-E11A2EF9819B}"/>
          </ac:graphicFrameMkLst>
        </pc:graphicFrameChg>
      </pc:sldChg>
      <pc:sldChg chg="modSp add mod">
        <pc:chgData name="CAMERON Cortney R * WRD" userId="0b8c6ca3-a88b-4407-9283-f61d18e7d728" providerId="ADAL" clId="{7368C612-88B8-46C0-A071-43779322CFCC}" dt="2026-04-01T17:00:45.603" v="4495" actId="20577"/>
        <pc:sldMkLst>
          <pc:docMk/>
          <pc:sldMk cId="3659251629" sldId="817"/>
        </pc:sldMkLst>
        <pc:graphicFrameChg chg="mod modGraphic">
          <ac:chgData name="CAMERON Cortney R * WRD" userId="0b8c6ca3-a88b-4407-9283-f61d18e7d728" providerId="ADAL" clId="{7368C612-88B8-46C0-A071-43779322CFCC}" dt="2026-04-01T17:00:45.603" v="4495" actId="20577"/>
          <ac:graphicFrameMkLst>
            <pc:docMk/>
            <pc:sldMk cId="3659251629" sldId="817"/>
            <ac:graphicFrameMk id="6" creationId="{B02040C9-56BB-68C0-B98E-BD6427B21CA9}"/>
          </ac:graphicFrameMkLst>
        </pc:graphicFrameChg>
      </pc:sldChg>
      <pc:sldChg chg="modSp mod">
        <pc:chgData name="CAMERON Cortney R * WRD" userId="0b8c6ca3-a88b-4407-9283-f61d18e7d728" providerId="ADAL" clId="{7368C612-88B8-46C0-A071-43779322CFCC}" dt="2026-04-06T17:37:56.540" v="5096" actId="20577"/>
        <pc:sldMkLst>
          <pc:docMk/>
          <pc:sldMk cId="4228436781" sldId="818"/>
        </pc:sldMkLst>
        <pc:graphicFrameChg chg="mod modGraphic">
          <ac:chgData name="CAMERON Cortney R * WRD" userId="0b8c6ca3-a88b-4407-9283-f61d18e7d728" providerId="ADAL" clId="{7368C612-88B8-46C0-A071-43779322CFCC}" dt="2026-04-06T17:37:56.540" v="5096" actId="20577"/>
          <ac:graphicFrameMkLst>
            <pc:docMk/>
            <pc:sldMk cId="4228436781" sldId="818"/>
            <ac:graphicFrameMk id="6" creationId="{D94C1BEF-B27B-179E-9CCB-569C4E60874F}"/>
          </ac:graphicFrameMkLst>
        </pc:graphicFrameChg>
      </pc:sldChg>
      <pc:sldChg chg="modSp add mod">
        <pc:chgData name="CAMERON Cortney R * WRD" userId="0b8c6ca3-a88b-4407-9283-f61d18e7d728" providerId="ADAL" clId="{7368C612-88B8-46C0-A071-43779322CFCC}" dt="2026-04-01T17:03:57.354" v="4535" actId="20577"/>
        <pc:sldMkLst>
          <pc:docMk/>
          <pc:sldMk cId="700480345" sldId="820"/>
        </pc:sldMkLst>
        <pc:spChg chg="mod">
          <ac:chgData name="CAMERON Cortney R * WRD" userId="0b8c6ca3-a88b-4407-9283-f61d18e7d728" providerId="ADAL" clId="{7368C612-88B8-46C0-A071-43779322CFCC}" dt="2026-04-01T16:44:07.356" v="3248" actId="20577"/>
          <ac:spMkLst>
            <pc:docMk/>
            <pc:sldMk cId="700480345" sldId="820"/>
            <ac:spMk id="2" creationId="{8711A6A7-A932-AED7-E790-D8F79C6A69CE}"/>
          </ac:spMkLst>
        </pc:spChg>
        <pc:graphicFrameChg chg="mod modGraphic">
          <ac:chgData name="CAMERON Cortney R * WRD" userId="0b8c6ca3-a88b-4407-9283-f61d18e7d728" providerId="ADAL" clId="{7368C612-88B8-46C0-A071-43779322CFCC}" dt="2026-04-01T17:03:57.354" v="4535" actId="20577"/>
          <ac:graphicFrameMkLst>
            <pc:docMk/>
            <pc:sldMk cId="700480345" sldId="820"/>
            <ac:graphicFrameMk id="6" creationId="{2A018E19-F459-F6AA-998D-2A244D93D0A4}"/>
          </ac:graphicFrameMkLst>
        </pc:graphicFrameChg>
      </pc:sldChg>
      <pc:sldChg chg="modSp add mod">
        <pc:chgData name="CAMERON Cortney R * WRD" userId="0b8c6ca3-a88b-4407-9283-f61d18e7d728" providerId="ADAL" clId="{7368C612-88B8-46C0-A071-43779322CFCC}" dt="2026-04-01T17:05:06.004" v="4543" actId="20577"/>
        <pc:sldMkLst>
          <pc:docMk/>
          <pc:sldMk cId="1663637787" sldId="823"/>
        </pc:sldMkLst>
        <pc:spChg chg="mod">
          <ac:chgData name="CAMERON Cortney R * WRD" userId="0b8c6ca3-a88b-4407-9283-f61d18e7d728" providerId="ADAL" clId="{7368C612-88B8-46C0-A071-43779322CFCC}" dt="2026-04-01T16:58:05.380" v="4165" actId="20577"/>
          <ac:spMkLst>
            <pc:docMk/>
            <pc:sldMk cId="1663637787" sldId="823"/>
            <ac:spMk id="2" creationId="{4C3CC265-4DC5-E8F3-EC4D-7E5479577034}"/>
          </ac:spMkLst>
        </pc:spChg>
        <pc:graphicFrameChg chg="mod modGraphic">
          <ac:chgData name="CAMERON Cortney R * WRD" userId="0b8c6ca3-a88b-4407-9283-f61d18e7d728" providerId="ADAL" clId="{7368C612-88B8-46C0-A071-43779322CFCC}" dt="2026-04-01T17:05:06.004" v="4543" actId="20577"/>
          <ac:graphicFrameMkLst>
            <pc:docMk/>
            <pc:sldMk cId="1663637787" sldId="823"/>
            <ac:graphicFrameMk id="6" creationId="{F54A70D1-AD18-22E9-184D-88C047311D37}"/>
          </ac:graphicFrameMkLst>
        </pc:graphicFrameChg>
      </pc:sldChg>
      <pc:sldChg chg="modSp mod">
        <pc:chgData name="CAMERON Cortney R * WRD" userId="0b8c6ca3-a88b-4407-9283-f61d18e7d728" providerId="ADAL" clId="{7368C612-88B8-46C0-A071-43779322CFCC}" dt="2026-04-01T17:56:39.706" v="5039" actId="20577"/>
        <pc:sldMkLst>
          <pc:docMk/>
          <pc:sldMk cId="1090275040" sldId="825"/>
        </pc:sldMkLst>
        <pc:graphicFrameChg chg="modGraphic">
          <ac:chgData name="CAMERON Cortney R * WRD" userId="0b8c6ca3-a88b-4407-9283-f61d18e7d728" providerId="ADAL" clId="{7368C612-88B8-46C0-A071-43779322CFCC}" dt="2026-04-01T17:56:39.706" v="5039" actId="20577"/>
          <ac:graphicFrameMkLst>
            <pc:docMk/>
            <pc:sldMk cId="1090275040" sldId="825"/>
            <ac:graphicFrameMk id="8" creationId="{C77238FB-76F6-6CBA-E755-3A6BFE57C268}"/>
          </ac:graphicFrameMkLst>
        </pc:graphicFrameChg>
      </pc:sldChg>
    </pc:docChg>
  </pc:docChgLst>
  <pc:docChgLst>
    <pc:chgData name="ANDREWS Ryan M * WRD" userId="135b8c3e-3e7a-4780-be21-179b16f7eb9b" providerId="ADAL" clId="{B84726FA-AE0F-40BA-828F-2CE635A4804F}"/>
    <pc:docChg chg="undo redo custSel addSld delSld modSld">
      <pc:chgData name="ANDREWS Ryan M * WRD" userId="135b8c3e-3e7a-4780-be21-179b16f7eb9b" providerId="ADAL" clId="{B84726FA-AE0F-40BA-828F-2CE635A4804F}" dt="2026-04-07T15:48:30.850" v="8968" actId="20577"/>
      <pc:docMkLst>
        <pc:docMk/>
      </pc:docMkLst>
      <pc:sldChg chg="modSp mod">
        <pc:chgData name="ANDREWS Ryan M * WRD" userId="135b8c3e-3e7a-4780-be21-179b16f7eb9b" providerId="ADAL" clId="{B84726FA-AE0F-40BA-828F-2CE635A4804F}" dt="2026-03-31T21:31:04.905" v="12" actId="20577"/>
        <pc:sldMkLst>
          <pc:docMk/>
          <pc:sldMk cId="706904842" sldId="257"/>
        </pc:sldMkLst>
        <pc:spChg chg="mod">
          <ac:chgData name="ANDREWS Ryan M * WRD" userId="135b8c3e-3e7a-4780-be21-179b16f7eb9b" providerId="ADAL" clId="{B84726FA-AE0F-40BA-828F-2CE635A4804F}" dt="2026-03-31T21:31:04.905" v="12" actId="20577"/>
          <ac:spMkLst>
            <pc:docMk/>
            <pc:sldMk cId="706904842" sldId="257"/>
            <ac:spMk id="2" creationId="{00000000-0000-0000-0000-000000000000}"/>
          </ac:spMkLst>
        </pc:spChg>
        <pc:spChg chg="mod">
          <ac:chgData name="ANDREWS Ryan M * WRD" userId="135b8c3e-3e7a-4780-be21-179b16f7eb9b" providerId="ADAL" clId="{B84726FA-AE0F-40BA-828F-2CE635A4804F}" dt="2026-03-31T21:31:01.930" v="11" actId="6549"/>
          <ac:spMkLst>
            <pc:docMk/>
            <pc:sldMk cId="706904842" sldId="257"/>
            <ac:spMk id="3" creationId="{00000000-0000-0000-0000-000000000000}"/>
          </ac:spMkLst>
        </pc:spChg>
      </pc:sldChg>
      <pc:sldChg chg="modSp mod">
        <pc:chgData name="ANDREWS Ryan M * WRD" userId="135b8c3e-3e7a-4780-be21-179b16f7eb9b" providerId="ADAL" clId="{B84726FA-AE0F-40BA-828F-2CE635A4804F}" dt="2026-04-07T14:26:39.207" v="8728" actId="20577"/>
        <pc:sldMkLst>
          <pc:docMk/>
          <pc:sldMk cId="421066902" sldId="274"/>
        </pc:sldMkLst>
        <pc:spChg chg="mod">
          <ac:chgData name="ANDREWS Ryan M * WRD" userId="135b8c3e-3e7a-4780-be21-179b16f7eb9b" providerId="ADAL" clId="{B84726FA-AE0F-40BA-828F-2CE635A4804F}" dt="2026-04-01T15:38:57.627" v="33" actId="6549"/>
          <ac:spMkLst>
            <pc:docMk/>
            <pc:sldMk cId="421066902" sldId="274"/>
            <ac:spMk id="7" creationId="{664E980C-6E93-63DC-B986-38DEFDD3470E}"/>
          </ac:spMkLst>
        </pc:spChg>
        <pc:spChg chg="mod">
          <ac:chgData name="ANDREWS Ryan M * WRD" userId="135b8c3e-3e7a-4780-be21-179b16f7eb9b" providerId="ADAL" clId="{B84726FA-AE0F-40BA-828F-2CE635A4804F}" dt="2026-04-01T16:37:38.093" v="876" actId="20577"/>
          <ac:spMkLst>
            <pc:docMk/>
            <pc:sldMk cId="421066902" sldId="274"/>
            <ac:spMk id="8" creationId="{462234EF-AE51-2640-E073-F0184A844486}"/>
          </ac:spMkLst>
        </pc:spChg>
        <pc:spChg chg="mod">
          <ac:chgData name="ANDREWS Ryan M * WRD" userId="135b8c3e-3e7a-4780-be21-179b16f7eb9b" providerId="ADAL" clId="{B84726FA-AE0F-40BA-828F-2CE635A4804F}" dt="2026-04-07T14:26:36.274" v="8727" actId="20577"/>
          <ac:spMkLst>
            <pc:docMk/>
            <pc:sldMk cId="421066902" sldId="274"/>
            <ac:spMk id="9" creationId="{F5EB33B0-B11B-DE83-823E-81E3308972B3}"/>
          </ac:spMkLst>
        </pc:spChg>
        <pc:spChg chg="mod">
          <ac:chgData name="ANDREWS Ryan M * WRD" userId="135b8c3e-3e7a-4780-be21-179b16f7eb9b" providerId="ADAL" clId="{B84726FA-AE0F-40BA-828F-2CE635A4804F}" dt="2026-04-07T14:26:39.207" v="8728" actId="20577"/>
          <ac:spMkLst>
            <pc:docMk/>
            <pc:sldMk cId="421066902" sldId="274"/>
            <ac:spMk id="10" creationId="{2473F0F6-08D3-564D-C020-E9F96CEC54E0}"/>
          </ac:spMkLst>
        </pc:spChg>
      </pc:sldChg>
      <pc:sldChg chg="modSp mod">
        <pc:chgData name="ANDREWS Ryan M * WRD" userId="135b8c3e-3e7a-4780-be21-179b16f7eb9b" providerId="ADAL" clId="{B84726FA-AE0F-40BA-828F-2CE635A4804F}" dt="2026-04-06T15:52:23.448" v="7092" actId="404"/>
        <pc:sldMkLst>
          <pc:docMk/>
          <pc:sldMk cId="3385076155" sldId="278"/>
        </pc:sldMkLst>
        <pc:graphicFrameChg chg="mod modGraphic">
          <ac:chgData name="ANDREWS Ryan M * WRD" userId="135b8c3e-3e7a-4780-be21-179b16f7eb9b" providerId="ADAL" clId="{B84726FA-AE0F-40BA-828F-2CE635A4804F}" dt="2026-04-06T15:52:23.448" v="7092" actId="404"/>
          <ac:graphicFrameMkLst>
            <pc:docMk/>
            <pc:sldMk cId="3385076155" sldId="278"/>
            <ac:graphicFrameMk id="6" creationId="{F08B26A2-7541-241F-51EE-D828EF2767BB}"/>
          </ac:graphicFrameMkLst>
        </pc:graphicFrameChg>
      </pc:sldChg>
      <pc:sldChg chg="modSp mod">
        <pc:chgData name="ANDREWS Ryan M * WRD" userId="135b8c3e-3e7a-4780-be21-179b16f7eb9b" providerId="ADAL" clId="{B84726FA-AE0F-40BA-828F-2CE635A4804F}" dt="2026-04-01T16:37:44.068" v="885" actId="20577"/>
        <pc:sldMkLst>
          <pc:docMk/>
          <pc:sldMk cId="3173247394" sldId="303"/>
        </pc:sldMkLst>
        <pc:spChg chg="mod">
          <ac:chgData name="ANDREWS Ryan M * WRD" userId="135b8c3e-3e7a-4780-be21-179b16f7eb9b" providerId="ADAL" clId="{B84726FA-AE0F-40BA-828F-2CE635A4804F}" dt="2026-04-01T16:37:44.068" v="885" actId="20577"/>
          <ac:spMkLst>
            <pc:docMk/>
            <pc:sldMk cId="3173247394" sldId="303"/>
            <ac:spMk id="2" creationId="{770A518A-166E-93EF-80DB-28F57A34AEE4}"/>
          </ac:spMkLst>
        </pc:spChg>
      </pc:sldChg>
      <pc:sldChg chg="addSp delSp modSp add mod">
        <pc:chgData name="ANDREWS Ryan M * WRD" userId="135b8c3e-3e7a-4780-be21-179b16f7eb9b" providerId="ADAL" clId="{B84726FA-AE0F-40BA-828F-2CE635A4804F}" dt="2026-04-06T18:58:02.691" v="8724" actId="14100"/>
        <pc:sldMkLst>
          <pc:docMk/>
          <pc:sldMk cId="1738409455" sldId="316"/>
        </pc:sldMkLst>
        <pc:spChg chg="mod">
          <ac:chgData name="ANDREWS Ryan M * WRD" userId="135b8c3e-3e7a-4780-be21-179b16f7eb9b" providerId="ADAL" clId="{B84726FA-AE0F-40BA-828F-2CE635A4804F}" dt="2026-04-06T18:49:03.249" v="8382" actId="27636"/>
          <ac:spMkLst>
            <pc:docMk/>
            <pc:sldMk cId="1738409455" sldId="316"/>
            <ac:spMk id="2" creationId="{05233C7E-4136-D953-534B-BFDC6342A6CB}"/>
          </ac:spMkLst>
        </pc:spChg>
        <pc:spChg chg="add mod">
          <ac:chgData name="ANDREWS Ryan M * WRD" userId="135b8c3e-3e7a-4780-be21-179b16f7eb9b" providerId="ADAL" clId="{B84726FA-AE0F-40BA-828F-2CE635A4804F}" dt="2026-04-06T18:47:26.880" v="8309" actId="1582"/>
          <ac:spMkLst>
            <pc:docMk/>
            <pc:sldMk cId="1738409455" sldId="316"/>
            <ac:spMk id="6" creationId="{5D93E3FD-55B5-B686-23DD-DEE590445C04}"/>
          </ac:spMkLst>
        </pc:spChg>
        <pc:spChg chg="del mod">
          <ac:chgData name="ANDREWS Ryan M * WRD" userId="135b8c3e-3e7a-4780-be21-179b16f7eb9b" providerId="ADAL" clId="{B84726FA-AE0F-40BA-828F-2CE635A4804F}" dt="2026-04-06T18:52:09.376" v="8700" actId="478"/>
          <ac:spMkLst>
            <pc:docMk/>
            <pc:sldMk cId="1738409455" sldId="316"/>
            <ac:spMk id="10" creationId="{921BE18D-91AD-D5F2-7CCC-2C7D8BE89CC8}"/>
          </ac:spMkLst>
        </pc:spChg>
        <pc:spChg chg="add del mod">
          <ac:chgData name="ANDREWS Ryan M * WRD" userId="135b8c3e-3e7a-4780-be21-179b16f7eb9b" providerId="ADAL" clId="{B84726FA-AE0F-40BA-828F-2CE635A4804F}" dt="2026-04-06T18:54:16.520" v="8704" actId="478"/>
          <ac:spMkLst>
            <pc:docMk/>
            <pc:sldMk cId="1738409455" sldId="316"/>
            <ac:spMk id="11" creationId="{086F930B-6063-BAB0-2883-D0512FD0009D}"/>
          </ac:spMkLst>
        </pc:spChg>
        <pc:spChg chg="add mod">
          <ac:chgData name="ANDREWS Ryan M * WRD" userId="135b8c3e-3e7a-4780-be21-179b16f7eb9b" providerId="ADAL" clId="{B84726FA-AE0F-40BA-828F-2CE635A4804F}" dt="2026-04-06T18:58:02.691" v="8724" actId="14100"/>
          <ac:spMkLst>
            <pc:docMk/>
            <pc:sldMk cId="1738409455" sldId="316"/>
            <ac:spMk id="13" creationId="{1D809F8B-8F31-2D14-97DA-8A9E76F41078}"/>
          </ac:spMkLst>
        </pc:spChg>
        <pc:graphicFrameChg chg="add del modGraphic">
          <ac:chgData name="ANDREWS Ryan M * WRD" userId="135b8c3e-3e7a-4780-be21-179b16f7eb9b" providerId="ADAL" clId="{B84726FA-AE0F-40BA-828F-2CE635A4804F}" dt="2026-04-06T18:50:59.945" v="8533" actId="1032"/>
          <ac:graphicFrameMkLst>
            <pc:docMk/>
            <pc:sldMk cId="1738409455" sldId="316"/>
            <ac:graphicFrameMk id="7" creationId="{A85D12D2-EFAD-8B51-CC6D-FCBE5D5AF2C2}"/>
          </ac:graphicFrameMkLst>
        </pc:graphicFrameChg>
        <pc:graphicFrameChg chg="add mod modGraphic">
          <ac:chgData name="ANDREWS Ryan M * WRD" userId="135b8c3e-3e7a-4780-be21-179b16f7eb9b" providerId="ADAL" clId="{B84726FA-AE0F-40BA-828F-2CE635A4804F}" dt="2026-04-06T18:54:39.960" v="8719" actId="20577"/>
          <ac:graphicFrameMkLst>
            <pc:docMk/>
            <pc:sldMk cId="1738409455" sldId="316"/>
            <ac:graphicFrameMk id="8" creationId="{A59DE4F0-DD8A-93BF-BA45-858BB485A8BF}"/>
          </ac:graphicFrameMkLst>
        </pc:graphicFrameChg>
        <pc:picChg chg="add mod modCrop">
          <ac:chgData name="ANDREWS Ryan M * WRD" userId="135b8c3e-3e7a-4780-be21-179b16f7eb9b" providerId="ADAL" clId="{B84726FA-AE0F-40BA-828F-2CE635A4804F}" dt="2026-04-06T18:46:47.637" v="8305" actId="1076"/>
          <ac:picMkLst>
            <pc:docMk/>
            <pc:sldMk cId="1738409455" sldId="316"/>
            <ac:picMk id="3" creationId="{1D777487-0221-6B24-0382-FAA347A58A6D}"/>
          </ac:picMkLst>
        </pc:picChg>
        <pc:picChg chg="del">
          <ac:chgData name="ANDREWS Ryan M * WRD" userId="135b8c3e-3e7a-4780-be21-179b16f7eb9b" providerId="ADAL" clId="{B84726FA-AE0F-40BA-828F-2CE635A4804F}" dt="2026-04-06T18:45:27.622" v="8296" actId="478"/>
          <ac:picMkLst>
            <pc:docMk/>
            <pc:sldMk cId="1738409455" sldId="316"/>
            <ac:picMk id="12" creationId="{533CF7FE-5EBC-1A3D-3839-A07B84DFAD08}"/>
          </ac:picMkLst>
        </pc:picChg>
      </pc:sldChg>
      <pc:sldChg chg="modSp mod">
        <pc:chgData name="ANDREWS Ryan M * WRD" userId="135b8c3e-3e7a-4780-be21-179b16f7eb9b" providerId="ADAL" clId="{B84726FA-AE0F-40BA-828F-2CE635A4804F}" dt="2026-04-01T17:20:38.011" v="3351" actId="20577"/>
        <pc:sldMkLst>
          <pc:docMk/>
          <pc:sldMk cId="1015143377" sldId="317"/>
        </pc:sldMkLst>
        <pc:spChg chg="mod">
          <ac:chgData name="ANDREWS Ryan M * WRD" userId="135b8c3e-3e7a-4780-be21-179b16f7eb9b" providerId="ADAL" clId="{B84726FA-AE0F-40BA-828F-2CE635A4804F}" dt="2026-04-01T17:20:38.011" v="3351" actId="20577"/>
          <ac:spMkLst>
            <pc:docMk/>
            <pc:sldMk cId="1015143377" sldId="317"/>
            <ac:spMk id="2" creationId="{0FE00F67-8729-34E7-5B59-F839A4AC2CC4}"/>
          </ac:spMkLst>
        </pc:spChg>
      </pc:sldChg>
      <pc:sldChg chg="addSp delSp modSp mod">
        <pc:chgData name="ANDREWS Ryan M * WRD" userId="135b8c3e-3e7a-4780-be21-179b16f7eb9b" providerId="ADAL" clId="{B84726FA-AE0F-40BA-828F-2CE635A4804F}" dt="2026-04-07T14:40:31.085" v="8731" actId="20577"/>
        <pc:sldMkLst>
          <pc:docMk/>
          <pc:sldMk cId="939115051" sldId="800"/>
        </pc:sldMkLst>
        <pc:spChg chg="mod">
          <ac:chgData name="ANDREWS Ryan M * WRD" userId="135b8c3e-3e7a-4780-be21-179b16f7eb9b" providerId="ADAL" clId="{B84726FA-AE0F-40BA-828F-2CE635A4804F}" dt="2026-04-01T15:46:39.150" v="126" actId="20577"/>
          <ac:spMkLst>
            <pc:docMk/>
            <pc:sldMk cId="939115051" sldId="800"/>
            <ac:spMk id="4" creationId="{2D0988F6-119A-FBFE-DBE2-995E459E6D59}"/>
          </ac:spMkLst>
        </pc:spChg>
        <pc:graphicFrameChg chg="add mod modGraphic">
          <ac:chgData name="ANDREWS Ryan M * WRD" userId="135b8c3e-3e7a-4780-be21-179b16f7eb9b" providerId="ADAL" clId="{B84726FA-AE0F-40BA-828F-2CE635A4804F}" dt="2026-04-07T14:40:31.085" v="8731" actId="20577"/>
          <ac:graphicFrameMkLst>
            <pc:docMk/>
            <pc:sldMk cId="939115051" sldId="800"/>
            <ac:graphicFrameMk id="8" creationId="{85AC200F-A042-AE66-AA40-0615A2EFD5B8}"/>
          </ac:graphicFrameMkLst>
        </pc:graphicFrameChg>
      </pc:sldChg>
      <pc:sldChg chg="modSp mod">
        <pc:chgData name="ANDREWS Ryan M * WRD" userId="135b8c3e-3e7a-4780-be21-179b16f7eb9b" providerId="ADAL" clId="{B84726FA-AE0F-40BA-828F-2CE635A4804F}" dt="2026-04-03T16:31:39.268" v="7074" actId="12100"/>
        <pc:sldMkLst>
          <pc:docMk/>
          <pc:sldMk cId="624013184" sldId="807"/>
        </pc:sldMkLst>
        <pc:graphicFrameChg chg="mod">
          <ac:chgData name="ANDREWS Ryan M * WRD" userId="135b8c3e-3e7a-4780-be21-179b16f7eb9b" providerId="ADAL" clId="{B84726FA-AE0F-40BA-828F-2CE635A4804F}" dt="2026-04-03T16:31:39.268" v="7074" actId="12100"/>
          <ac:graphicFrameMkLst>
            <pc:docMk/>
            <pc:sldMk cId="624013184" sldId="807"/>
            <ac:graphicFrameMk id="6" creationId="{CD2C5260-1452-F811-60FC-25E0AC098243}"/>
          </ac:graphicFrameMkLst>
        </pc:graphicFrameChg>
      </pc:sldChg>
      <pc:sldChg chg="modSp mod">
        <pc:chgData name="ANDREWS Ryan M * WRD" userId="135b8c3e-3e7a-4780-be21-179b16f7eb9b" providerId="ADAL" clId="{B84726FA-AE0F-40BA-828F-2CE635A4804F}" dt="2026-04-07T15:42:31.597" v="8733" actId="20577"/>
        <pc:sldMkLst>
          <pc:docMk/>
          <pc:sldMk cId="2198823493" sldId="808"/>
        </pc:sldMkLst>
        <pc:graphicFrameChg chg="modGraphic">
          <ac:chgData name="ANDREWS Ryan M * WRD" userId="135b8c3e-3e7a-4780-be21-179b16f7eb9b" providerId="ADAL" clId="{B84726FA-AE0F-40BA-828F-2CE635A4804F}" dt="2026-04-07T15:42:31.597" v="8733" actId="20577"/>
          <ac:graphicFrameMkLst>
            <pc:docMk/>
            <pc:sldMk cId="2198823493" sldId="808"/>
            <ac:graphicFrameMk id="6" creationId="{A4E1D48B-BB22-860A-E40E-C12A778E460C}"/>
          </ac:graphicFrameMkLst>
        </pc:graphicFrameChg>
      </pc:sldChg>
      <pc:sldChg chg="modSp">
        <pc:chgData name="ANDREWS Ryan M * WRD" userId="135b8c3e-3e7a-4780-be21-179b16f7eb9b" providerId="ADAL" clId="{B84726FA-AE0F-40BA-828F-2CE635A4804F}" dt="2026-04-03T16:27:22.279" v="7064" actId="12100"/>
        <pc:sldMkLst>
          <pc:docMk/>
          <pc:sldMk cId="820014852" sldId="809"/>
        </pc:sldMkLst>
        <pc:graphicFrameChg chg="mod">
          <ac:chgData name="ANDREWS Ryan M * WRD" userId="135b8c3e-3e7a-4780-be21-179b16f7eb9b" providerId="ADAL" clId="{B84726FA-AE0F-40BA-828F-2CE635A4804F}" dt="2026-04-03T16:27:22.279" v="7064" actId="12100"/>
          <ac:graphicFrameMkLst>
            <pc:docMk/>
            <pc:sldMk cId="820014852" sldId="809"/>
            <ac:graphicFrameMk id="6" creationId="{7674A0BC-6C2C-8273-2D78-A92524D29F41}"/>
          </ac:graphicFrameMkLst>
        </pc:graphicFrameChg>
      </pc:sldChg>
      <pc:sldChg chg="modSp">
        <pc:chgData name="ANDREWS Ryan M * WRD" userId="135b8c3e-3e7a-4780-be21-179b16f7eb9b" providerId="ADAL" clId="{B84726FA-AE0F-40BA-828F-2CE635A4804F}" dt="2026-04-03T16:31:34.264" v="7073" actId="12100"/>
        <pc:sldMkLst>
          <pc:docMk/>
          <pc:sldMk cId="3956571362" sldId="811"/>
        </pc:sldMkLst>
        <pc:graphicFrameChg chg="mod">
          <ac:chgData name="ANDREWS Ryan M * WRD" userId="135b8c3e-3e7a-4780-be21-179b16f7eb9b" providerId="ADAL" clId="{B84726FA-AE0F-40BA-828F-2CE635A4804F}" dt="2026-04-03T16:31:34.264" v="7073" actId="12100"/>
          <ac:graphicFrameMkLst>
            <pc:docMk/>
            <pc:sldMk cId="3956571362" sldId="811"/>
            <ac:graphicFrameMk id="6" creationId="{C9AA4FAE-20FE-ED94-CBD7-3F35E1B19D9B}"/>
          </ac:graphicFrameMkLst>
        </pc:graphicFrameChg>
      </pc:sldChg>
      <pc:sldChg chg="modSp">
        <pc:chgData name="ANDREWS Ryan M * WRD" userId="135b8c3e-3e7a-4780-be21-179b16f7eb9b" providerId="ADAL" clId="{B84726FA-AE0F-40BA-828F-2CE635A4804F}" dt="2026-04-03T16:31:59.432" v="7075" actId="12100"/>
        <pc:sldMkLst>
          <pc:docMk/>
          <pc:sldMk cId="2818582675" sldId="813"/>
        </pc:sldMkLst>
        <pc:graphicFrameChg chg="mod">
          <ac:chgData name="ANDREWS Ryan M * WRD" userId="135b8c3e-3e7a-4780-be21-179b16f7eb9b" providerId="ADAL" clId="{B84726FA-AE0F-40BA-828F-2CE635A4804F}" dt="2026-04-03T16:31:59.432" v="7075" actId="12100"/>
          <ac:graphicFrameMkLst>
            <pc:docMk/>
            <pc:sldMk cId="2818582675" sldId="813"/>
            <ac:graphicFrameMk id="6" creationId="{AFE550F3-58BF-11D0-6C49-CC85A9CC7E87}"/>
          </ac:graphicFrameMkLst>
        </pc:graphicFrameChg>
      </pc:sldChg>
      <pc:sldChg chg="modSp">
        <pc:chgData name="ANDREWS Ryan M * WRD" userId="135b8c3e-3e7a-4780-be21-179b16f7eb9b" providerId="ADAL" clId="{B84726FA-AE0F-40BA-828F-2CE635A4804F}" dt="2026-04-03T16:31:10.821" v="7071" actId="12100"/>
        <pc:sldMkLst>
          <pc:docMk/>
          <pc:sldMk cId="1079877754" sldId="815"/>
        </pc:sldMkLst>
        <pc:graphicFrameChg chg="mod">
          <ac:chgData name="ANDREWS Ryan M * WRD" userId="135b8c3e-3e7a-4780-be21-179b16f7eb9b" providerId="ADAL" clId="{B84726FA-AE0F-40BA-828F-2CE635A4804F}" dt="2026-04-03T16:31:10.821" v="7071" actId="12100"/>
          <ac:graphicFrameMkLst>
            <pc:docMk/>
            <pc:sldMk cId="1079877754" sldId="815"/>
            <ac:graphicFrameMk id="6" creationId="{B2C2EA0E-C8D2-761B-ABC5-E11A2EF9819B}"/>
          </ac:graphicFrameMkLst>
        </pc:graphicFrameChg>
      </pc:sldChg>
      <pc:sldChg chg="modSp mod">
        <pc:chgData name="ANDREWS Ryan M * WRD" userId="135b8c3e-3e7a-4780-be21-179b16f7eb9b" providerId="ADAL" clId="{B84726FA-AE0F-40BA-828F-2CE635A4804F}" dt="2026-04-03T16:29:03.732" v="7069" actId="1076"/>
        <pc:sldMkLst>
          <pc:docMk/>
          <pc:sldMk cId="3659251629" sldId="817"/>
        </pc:sldMkLst>
        <pc:graphicFrameChg chg="mod">
          <ac:chgData name="ANDREWS Ryan M * WRD" userId="135b8c3e-3e7a-4780-be21-179b16f7eb9b" providerId="ADAL" clId="{B84726FA-AE0F-40BA-828F-2CE635A4804F}" dt="2026-04-03T16:29:03.732" v="7069" actId="1076"/>
          <ac:graphicFrameMkLst>
            <pc:docMk/>
            <pc:sldMk cId="3659251629" sldId="817"/>
            <ac:graphicFrameMk id="6" creationId="{B02040C9-56BB-68C0-B98E-BD6427B21CA9}"/>
          </ac:graphicFrameMkLst>
        </pc:graphicFrameChg>
      </pc:sldChg>
      <pc:sldChg chg="addSp delSp modSp new mod">
        <pc:chgData name="ANDREWS Ryan M * WRD" userId="135b8c3e-3e7a-4780-be21-179b16f7eb9b" providerId="ADAL" clId="{B84726FA-AE0F-40BA-828F-2CE635A4804F}" dt="2026-04-07T14:42:28.723" v="8732" actId="20577"/>
        <pc:sldMkLst>
          <pc:docMk/>
          <pc:sldMk cId="4228436781" sldId="818"/>
        </pc:sldMkLst>
        <pc:spChg chg="mod">
          <ac:chgData name="ANDREWS Ryan M * WRD" userId="135b8c3e-3e7a-4780-be21-179b16f7eb9b" providerId="ADAL" clId="{B84726FA-AE0F-40BA-828F-2CE635A4804F}" dt="2026-04-01T16:38:31.455" v="927" actId="20577"/>
          <ac:spMkLst>
            <pc:docMk/>
            <pc:sldMk cId="4228436781" sldId="818"/>
            <ac:spMk id="2" creationId="{F653BE3B-5FE0-40A9-A3E1-00724449B6C5}"/>
          </ac:spMkLst>
        </pc:spChg>
        <pc:graphicFrameChg chg="add mod modGraphic">
          <ac:chgData name="ANDREWS Ryan M * WRD" userId="135b8c3e-3e7a-4780-be21-179b16f7eb9b" providerId="ADAL" clId="{B84726FA-AE0F-40BA-828F-2CE635A4804F}" dt="2026-04-07T14:42:28.723" v="8732" actId="20577"/>
          <ac:graphicFrameMkLst>
            <pc:docMk/>
            <pc:sldMk cId="4228436781" sldId="818"/>
            <ac:graphicFrameMk id="6" creationId="{D94C1BEF-B27B-179E-9CCB-569C4E60874F}"/>
          </ac:graphicFrameMkLst>
        </pc:graphicFrameChg>
      </pc:sldChg>
      <pc:sldChg chg="modSp mod">
        <pc:chgData name="ANDREWS Ryan M * WRD" userId="135b8c3e-3e7a-4780-be21-179b16f7eb9b" providerId="ADAL" clId="{B84726FA-AE0F-40BA-828F-2CE635A4804F}" dt="2026-04-06T15:51:47.948" v="7091" actId="20577"/>
        <pc:sldMkLst>
          <pc:docMk/>
          <pc:sldMk cId="1252625741" sldId="819"/>
        </pc:sldMkLst>
        <pc:graphicFrameChg chg="mod modGraphic">
          <ac:chgData name="ANDREWS Ryan M * WRD" userId="135b8c3e-3e7a-4780-be21-179b16f7eb9b" providerId="ADAL" clId="{B84726FA-AE0F-40BA-828F-2CE635A4804F}" dt="2026-04-06T15:51:47.948" v="7091" actId="20577"/>
          <ac:graphicFrameMkLst>
            <pc:docMk/>
            <pc:sldMk cId="1252625741" sldId="819"/>
            <ac:graphicFrameMk id="6" creationId="{DB832674-2AD5-34EE-11AB-FC5673CB60B5}"/>
          </ac:graphicFrameMkLst>
        </pc:graphicFrameChg>
      </pc:sldChg>
      <pc:sldChg chg="modSp">
        <pc:chgData name="ANDREWS Ryan M * WRD" userId="135b8c3e-3e7a-4780-be21-179b16f7eb9b" providerId="ADAL" clId="{B84726FA-AE0F-40BA-828F-2CE635A4804F}" dt="2026-04-03T16:31:19.534" v="7072" actId="12100"/>
        <pc:sldMkLst>
          <pc:docMk/>
          <pc:sldMk cId="700480345" sldId="820"/>
        </pc:sldMkLst>
        <pc:graphicFrameChg chg="mod">
          <ac:chgData name="ANDREWS Ryan M * WRD" userId="135b8c3e-3e7a-4780-be21-179b16f7eb9b" providerId="ADAL" clId="{B84726FA-AE0F-40BA-828F-2CE635A4804F}" dt="2026-04-03T16:31:19.534" v="7072" actId="12100"/>
          <ac:graphicFrameMkLst>
            <pc:docMk/>
            <pc:sldMk cId="700480345" sldId="820"/>
            <ac:graphicFrameMk id="6" creationId="{2A018E19-F459-F6AA-998D-2A244D93D0A4}"/>
          </ac:graphicFrameMkLst>
        </pc:graphicFrameChg>
      </pc:sldChg>
      <pc:sldChg chg="modSp">
        <pc:chgData name="ANDREWS Ryan M * WRD" userId="135b8c3e-3e7a-4780-be21-179b16f7eb9b" providerId="ADAL" clId="{B84726FA-AE0F-40BA-828F-2CE635A4804F}" dt="2026-04-03T16:28:42.263" v="7067" actId="12100"/>
        <pc:sldMkLst>
          <pc:docMk/>
          <pc:sldMk cId="1663637787" sldId="823"/>
        </pc:sldMkLst>
        <pc:graphicFrameChg chg="mod">
          <ac:chgData name="ANDREWS Ryan M * WRD" userId="135b8c3e-3e7a-4780-be21-179b16f7eb9b" providerId="ADAL" clId="{B84726FA-AE0F-40BA-828F-2CE635A4804F}" dt="2026-04-03T16:28:42.263" v="7067" actId="12100"/>
          <ac:graphicFrameMkLst>
            <pc:docMk/>
            <pc:sldMk cId="1663637787" sldId="823"/>
            <ac:graphicFrameMk id="6" creationId="{F54A70D1-AD18-22E9-184D-88C047311D37}"/>
          </ac:graphicFrameMkLst>
        </pc:graphicFrameChg>
      </pc:sldChg>
      <pc:sldChg chg="addSp delSp modSp add mod modClrScheme chgLayout">
        <pc:chgData name="ANDREWS Ryan M * WRD" userId="135b8c3e-3e7a-4780-be21-179b16f7eb9b" providerId="ADAL" clId="{B84726FA-AE0F-40BA-828F-2CE635A4804F}" dt="2026-04-06T15:48:01.326" v="7090" actId="20577"/>
        <pc:sldMkLst>
          <pc:docMk/>
          <pc:sldMk cId="3498747083" sldId="824"/>
        </pc:sldMkLst>
        <pc:spChg chg="mod ord">
          <ac:chgData name="ANDREWS Ryan M * WRD" userId="135b8c3e-3e7a-4780-be21-179b16f7eb9b" providerId="ADAL" clId="{B84726FA-AE0F-40BA-828F-2CE635A4804F}" dt="2026-04-01T16:57:32.877" v="1790" actId="700"/>
          <ac:spMkLst>
            <pc:docMk/>
            <pc:sldMk cId="3498747083" sldId="824"/>
            <ac:spMk id="7" creationId="{49985518-CE5A-CE52-AE6A-E212F8404C12}"/>
          </ac:spMkLst>
        </pc:spChg>
        <pc:graphicFrameChg chg="add mod modGraphic">
          <ac:chgData name="ANDREWS Ryan M * WRD" userId="135b8c3e-3e7a-4780-be21-179b16f7eb9b" providerId="ADAL" clId="{B84726FA-AE0F-40BA-828F-2CE635A4804F}" dt="2026-04-06T15:48:01.326" v="7090" actId="20577"/>
          <ac:graphicFrameMkLst>
            <pc:docMk/>
            <pc:sldMk cId="3498747083" sldId="824"/>
            <ac:graphicFrameMk id="17" creationId="{6EB278F2-1EE0-F439-9EA7-F1D0BF54B3EC}"/>
          </ac:graphicFrameMkLst>
        </pc:graphicFrameChg>
      </pc:sldChg>
      <pc:sldChg chg="addSp delSp modSp new mod">
        <pc:chgData name="ANDREWS Ryan M * WRD" userId="135b8c3e-3e7a-4780-be21-179b16f7eb9b" providerId="ADAL" clId="{B84726FA-AE0F-40BA-828F-2CE635A4804F}" dt="2026-04-06T18:41:37.126" v="8294"/>
        <pc:sldMkLst>
          <pc:docMk/>
          <pc:sldMk cId="1090275040" sldId="825"/>
        </pc:sldMkLst>
        <pc:spChg chg="mod">
          <ac:chgData name="ANDREWS Ryan M * WRD" userId="135b8c3e-3e7a-4780-be21-179b16f7eb9b" providerId="ADAL" clId="{B84726FA-AE0F-40BA-828F-2CE635A4804F}" dt="2026-04-01T17:07:43.628" v="2469" actId="20577"/>
          <ac:spMkLst>
            <pc:docMk/>
            <pc:sldMk cId="1090275040" sldId="825"/>
            <ac:spMk id="2" creationId="{C8C18BDA-0206-5829-B7ED-0FB5321E362F}"/>
          </ac:spMkLst>
        </pc:spChg>
        <pc:graphicFrameChg chg="add mod modGraphic">
          <ac:chgData name="ANDREWS Ryan M * WRD" userId="135b8c3e-3e7a-4780-be21-179b16f7eb9b" providerId="ADAL" clId="{B84726FA-AE0F-40BA-828F-2CE635A4804F}" dt="2026-04-01T17:20:09.743" v="3314" actId="12100"/>
          <ac:graphicFrameMkLst>
            <pc:docMk/>
            <pc:sldMk cId="1090275040" sldId="825"/>
            <ac:graphicFrameMk id="8" creationId="{C77238FB-76F6-6CBA-E755-3A6BFE57C268}"/>
          </ac:graphicFrameMkLst>
        </pc:graphicFrameChg>
        <pc:picChg chg="add mod">
          <ac:chgData name="ANDREWS Ryan M * WRD" userId="135b8c3e-3e7a-4780-be21-179b16f7eb9b" providerId="ADAL" clId="{B84726FA-AE0F-40BA-828F-2CE635A4804F}" dt="2026-04-06T18:41:37.126" v="8294"/>
          <ac:picMkLst>
            <pc:docMk/>
            <pc:sldMk cId="1090275040" sldId="825"/>
            <ac:picMk id="3" creationId="{54928EB9-7CDA-5025-1224-6FFC88EBD4C1}"/>
          </ac:picMkLst>
        </pc:picChg>
      </pc:sldChg>
      <pc:sldChg chg="addSp delSp modSp new mod modClrScheme chgLayout">
        <pc:chgData name="ANDREWS Ryan M * WRD" userId="135b8c3e-3e7a-4780-be21-179b16f7eb9b" providerId="ADAL" clId="{B84726FA-AE0F-40BA-828F-2CE635A4804F}" dt="2026-04-07T15:48:30.850" v="8968" actId="20577"/>
        <pc:sldMkLst>
          <pc:docMk/>
          <pc:sldMk cId="3628173783" sldId="826"/>
        </pc:sldMkLst>
        <pc:spChg chg="mod ord">
          <ac:chgData name="ANDREWS Ryan M * WRD" userId="135b8c3e-3e7a-4780-be21-179b16f7eb9b" providerId="ADAL" clId="{B84726FA-AE0F-40BA-828F-2CE635A4804F}" dt="2026-04-01T17:37:30.614" v="3816" actId="20577"/>
          <ac:spMkLst>
            <pc:docMk/>
            <pc:sldMk cId="3628173783" sldId="826"/>
            <ac:spMk id="2" creationId="{00BBFCC6-5D44-5635-21E8-C96FED786EF3}"/>
          </ac:spMkLst>
        </pc:spChg>
        <pc:spChg chg="mod ord">
          <ac:chgData name="ANDREWS Ryan M * WRD" userId="135b8c3e-3e7a-4780-be21-179b16f7eb9b" providerId="ADAL" clId="{B84726FA-AE0F-40BA-828F-2CE635A4804F}" dt="2026-04-07T15:48:30.850" v="8968" actId="20577"/>
          <ac:spMkLst>
            <pc:docMk/>
            <pc:sldMk cId="3628173783" sldId="826"/>
            <ac:spMk id="3" creationId="{A5F6E7A2-6917-8FF1-2B2A-6807AF397F53}"/>
          </ac:spMkLst>
        </pc:spChg>
        <pc:spChg chg="mod ord">
          <ac:chgData name="ANDREWS Ryan M * WRD" userId="135b8c3e-3e7a-4780-be21-179b16f7eb9b" providerId="ADAL" clId="{B84726FA-AE0F-40BA-828F-2CE635A4804F}" dt="2026-04-01T17:33:34.186" v="3773" actId="700"/>
          <ac:spMkLst>
            <pc:docMk/>
            <pc:sldMk cId="3628173783" sldId="826"/>
            <ac:spMk id="4" creationId="{39792358-24F8-4854-74FF-9C01677005A2}"/>
          </ac:spMkLst>
        </pc:spChg>
        <pc:spChg chg="mod ord">
          <ac:chgData name="ANDREWS Ryan M * WRD" userId="135b8c3e-3e7a-4780-be21-179b16f7eb9b" providerId="ADAL" clId="{B84726FA-AE0F-40BA-828F-2CE635A4804F}" dt="2026-04-01T17:33:34.186" v="3773" actId="700"/>
          <ac:spMkLst>
            <pc:docMk/>
            <pc:sldMk cId="3628173783" sldId="826"/>
            <ac:spMk id="5" creationId="{B001417D-1EE5-A938-E057-B86A12BD2224}"/>
          </ac:spMkLst>
        </pc:spChg>
        <pc:spChg chg="add mod">
          <ac:chgData name="ANDREWS Ryan M * WRD" userId="135b8c3e-3e7a-4780-be21-179b16f7eb9b" providerId="ADAL" clId="{B84726FA-AE0F-40BA-828F-2CE635A4804F}" dt="2026-04-03T16:26:09.950" v="7063" actId="1076"/>
          <ac:spMkLst>
            <pc:docMk/>
            <pc:sldMk cId="3628173783" sldId="826"/>
            <ac:spMk id="13" creationId="{982AE258-5754-E2EF-53B8-479F05866F2E}"/>
          </ac:spMkLst>
        </pc:spChg>
        <pc:picChg chg="add mod ord modCrop">
          <ac:chgData name="ANDREWS Ryan M * WRD" userId="135b8c3e-3e7a-4780-be21-179b16f7eb9b" providerId="ADAL" clId="{B84726FA-AE0F-40BA-828F-2CE635A4804F}" dt="2026-04-03T16:26:03.937" v="7062" actId="732"/>
          <ac:picMkLst>
            <pc:docMk/>
            <pc:sldMk cId="3628173783" sldId="826"/>
            <ac:picMk id="12" creationId="{785561D4-85C8-B5E1-5B03-11247EA7A492}"/>
          </ac:picMkLst>
        </pc:picChg>
      </pc:sldChg>
      <pc:sldChg chg="addSp delSp modSp new mod modClrScheme chgLayout">
        <pc:chgData name="ANDREWS Ryan M * WRD" userId="135b8c3e-3e7a-4780-be21-179b16f7eb9b" providerId="ADAL" clId="{B84726FA-AE0F-40BA-828F-2CE635A4804F}" dt="2026-04-03T16:25:41.220" v="7060" actId="12100"/>
        <pc:sldMkLst>
          <pc:docMk/>
          <pc:sldMk cId="2367705953" sldId="827"/>
        </pc:sldMkLst>
        <pc:spChg chg="mod ord">
          <ac:chgData name="ANDREWS Ryan M * WRD" userId="135b8c3e-3e7a-4780-be21-179b16f7eb9b" providerId="ADAL" clId="{B84726FA-AE0F-40BA-828F-2CE635A4804F}" dt="2026-04-01T17:54:20.558" v="4511" actId="700"/>
          <ac:spMkLst>
            <pc:docMk/>
            <pc:sldMk cId="2367705953" sldId="827"/>
            <ac:spMk id="2" creationId="{8784F4CF-605B-A556-9A88-0EFDC6CEE989}"/>
          </ac:spMkLst>
        </pc:spChg>
        <pc:spChg chg="mod ord">
          <ac:chgData name="ANDREWS Ryan M * WRD" userId="135b8c3e-3e7a-4780-be21-179b16f7eb9b" providerId="ADAL" clId="{B84726FA-AE0F-40BA-828F-2CE635A4804F}" dt="2026-04-01T17:54:20.558" v="4511" actId="700"/>
          <ac:spMkLst>
            <pc:docMk/>
            <pc:sldMk cId="2367705953" sldId="827"/>
            <ac:spMk id="5" creationId="{770E82B1-0D26-6452-7476-50F79C0FF9E7}"/>
          </ac:spMkLst>
        </pc:spChg>
        <pc:spChg chg="mod ord">
          <ac:chgData name="ANDREWS Ryan M * WRD" userId="135b8c3e-3e7a-4780-be21-179b16f7eb9b" providerId="ADAL" clId="{B84726FA-AE0F-40BA-828F-2CE635A4804F}" dt="2026-04-01T17:54:20.558" v="4511" actId="700"/>
          <ac:spMkLst>
            <pc:docMk/>
            <pc:sldMk cId="2367705953" sldId="827"/>
            <ac:spMk id="6" creationId="{D417DDD6-25F6-E608-EB58-10C15068F92B}"/>
          </ac:spMkLst>
        </pc:spChg>
        <pc:spChg chg="add mod ord">
          <ac:chgData name="ANDREWS Ryan M * WRD" userId="135b8c3e-3e7a-4780-be21-179b16f7eb9b" providerId="ADAL" clId="{B84726FA-AE0F-40BA-828F-2CE635A4804F}" dt="2026-04-03T16:15:51.626" v="6935" actId="20577"/>
          <ac:spMkLst>
            <pc:docMk/>
            <pc:sldMk cId="2367705953" sldId="827"/>
            <ac:spMk id="7" creationId="{97132CAF-A15A-CCBA-94D7-4775B0A094EB}"/>
          </ac:spMkLst>
        </pc:spChg>
        <pc:graphicFrameChg chg="add mod modGraphic">
          <ac:chgData name="ANDREWS Ryan M * WRD" userId="135b8c3e-3e7a-4780-be21-179b16f7eb9b" providerId="ADAL" clId="{B84726FA-AE0F-40BA-828F-2CE635A4804F}" dt="2026-04-03T16:25:41.220" v="7060" actId="12100"/>
          <ac:graphicFrameMkLst>
            <pc:docMk/>
            <pc:sldMk cId="2367705953" sldId="827"/>
            <ac:graphicFrameMk id="9" creationId="{4F6A64AD-8A56-687C-AC98-8C0B00291194}"/>
          </ac:graphicFrameMkLst>
        </pc:graphicFrameChg>
      </pc:sldChg>
      <pc:sldChg chg="addSp delSp modSp new mod modClrScheme chgLayout">
        <pc:chgData name="ANDREWS Ryan M * WRD" userId="135b8c3e-3e7a-4780-be21-179b16f7eb9b" providerId="ADAL" clId="{B84726FA-AE0F-40BA-828F-2CE635A4804F}" dt="2026-04-03T16:17:00.676" v="6952" actId="20577"/>
        <pc:sldMkLst>
          <pc:docMk/>
          <pc:sldMk cId="811321219" sldId="828"/>
        </pc:sldMkLst>
        <pc:spChg chg="mod ord">
          <ac:chgData name="ANDREWS Ryan M * WRD" userId="135b8c3e-3e7a-4780-be21-179b16f7eb9b" providerId="ADAL" clId="{B84726FA-AE0F-40BA-828F-2CE635A4804F}" dt="2026-04-01T18:52:29.006" v="5268" actId="700"/>
          <ac:spMkLst>
            <pc:docMk/>
            <pc:sldMk cId="811321219" sldId="828"/>
            <ac:spMk id="5" creationId="{158FCB88-C638-F7E5-F860-64C9AFE440BD}"/>
          </ac:spMkLst>
        </pc:spChg>
        <pc:spChg chg="mod ord">
          <ac:chgData name="ANDREWS Ryan M * WRD" userId="135b8c3e-3e7a-4780-be21-179b16f7eb9b" providerId="ADAL" clId="{B84726FA-AE0F-40BA-828F-2CE635A4804F}" dt="2026-04-01T18:52:29.006" v="5268" actId="700"/>
          <ac:spMkLst>
            <pc:docMk/>
            <pc:sldMk cId="811321219" sldId="828"/>
            <ac:spMk id="6" creationId="{AD795889-2DFF-91DF-5723-8BCAA98EB3FB}"/>
          </ac:spMkLst>
        </pc:spChg>
        <pc:spChg chg="add mod ord">
          <ac:chgData name="ANDREWS Ryan M * WRD" userId="135b8c3e-3e7a-4780-be21-179b16f7eb9b" providerId="ADAL" clId="{B84726FA-AE0F-40BA-828F-2CE635A4804F}" dt="2026-04-01T18:52:29.006" v="5268" actId="700"/>
          <ac:spMkLst>
            <pc:docMk/>
            <pc:sldMk cId="811321219" sldId="828"/>
            <ac:spMk id="7" creationId="{613A1085-15E7-41E2-7FB2-546344D017D2}"/>
          </ac:spMkLst>
        </pc:spChg>
        <pc:spChg chg="add mod ord">
          <ac:chgData name="ANDREWS Ryan M * WRD" userId="135b8c3e-3e7a-4780-be21-179b16f7eb9b" providerId="ADAL" clId="{B84726FA-AE0F-40BA-828F-2CE635A4804F}" dt="2026-04-03T16:17:00.676" v="6952" actId="20577"/>
          <ac:spMkLst>
            <pc:docMk/>
            <pc:sldMk cId="811321219" sldId="828"/>
            <ac:spMk id="8" creationId="{B4CD40C5-CF6A-C8E9-19E3-A9C9E5718D48}"/>
          </ac:spMkLst>
        </pc:spChg>
        <pc:spChg chg="add mod">
          <ac:chgData name="ANDREWS Ryan M * WRD" userId="135b8c3e-3e7a-4780-be21-179b16f7eb9b" providerId="ADAL" clId="{B84726FA-AE0F-40BA-828F-2CE635A4804F}" dt="2026-04-01T19:15:36.646" v="6751" actId="20577"/>
          <ac:spMkLst>
            <pc:docMk/>
            <pc:sldMk cId="811321219" sldId="828"/>
            <ac:spMk id="12" creationId="{385464E5-2287-65B9-D31B-9353A107668D}"/>
          </ac:spMkLst>
        </pc:spChg>
        <pc:picChg chg="add mod ord">
          <ac:chgData name="ANDREWS Ryan M * WRD" userId="135b8c3e-3e7a-4780-be21-179b16f7eb9b" providerId="ADAL" clId="{B84726FA-AE0F-40BA-828F-2CE635A4804F}" dt="2026-04-01T18:53:47.140" v="5276" actId="14826"/>
          <ac:picMkLst>
            <pc:docMk/>
            <pc:sldMk cId="811321219" sldId="828"/>
            <ac:picMk id="11" creationId="{E42F99D7-F096-E790-D1A8-C575EE202B5D}"/>
          </ac:picMkLst>
        </pc:picChg>
      </pc:sldChg>
      <pc:sldChg chg="addSp delSp modSp new mod modClrScheme chgLayout">
        <pc:chgData name="ANDREWS Ryan M * WRD" userId="135b8c3e-3e7a-4780-be21-179b16f7eb9b" providerId="ADAL" clId="{B84726FA-AE0F-40BA-828F-2CE635A4804F}" dt="2026-04-03T16:17:49.725" v="6953" actId="208"/>
        <pc:sldMkLst>
          <pc:docMk/>
          <pc:sldMk cId="4205420232" sldId="829"/>
        </pc:sldMkLst>
        <pc:spChg chg="mod ord">
          <ac:chgData name="ANDREWS Ryan M * WRD" userId="135b8c3e-3e7a-4780-be21-179b16f7eb9b" providerId="ADAL" clId="{B84726FA-AE0F-40BA-828F-2CE635A4804F}" dt="2026-04-01T18:57:56.535" v="5682" actId="700"/>
          <ac:spMkLst>
            <pc:docMk/>
            <pc:sldMk cId="4205420232" sldId="829"/>
            <ac:spMk id="2" creationId="{2F4EB916-F90A-8ECE-ECF6-E96864013AB8}"/>
          </ac:spMkLst>
        </pc:spChg>
        <pc:spChg chg="mod ord">
          <ac:chgData name="ANDREWS Ryan M * WRD" userId="135b8c3e-3e7a-4780-be21-179b16f7eb9b" providerId="ADAL" clId="{B84726FA-AE0F-40BA-828F-2CE635A4804F}" dt="2026-04-01T18:57:56.582" v="5684" actId="27636"/>
          <ac:spMkLst>
            <pc:docMk/>
            <pc:sldMk cId="4205420232" sldId="829"/>
            <ac:spMk id="3" creationId="{69905E9D-EE3A-FF9C-46E6-8D3B05B03785}"/>
          </ac:spMkLst>
        </pc:spChg>
        <pc:spChg chg="mod ord">
          <ac:chgData name="ANDREWS Ryan M * WRD" userId="135b8c3e-3e7a-4780-be21-179b16f7eb9b" providerId="ADAL" clId="{B84726FA-AE0F-40BA-828F-2CE635A4804F}" dt="2026-04-01T18:57:56.535" v="5682" actId="700"/>
          <ac:spMkLst>
            <pc:docMk/>
            <pc:sldMk cId="4205420232" sldId="829"/>
            <ac:spMk id="4" creationId="{5698FC0F-930E-5DF2-8597-F868F33500A7}"/>
          </ac:spMkLst>
        </pc:spChg>
        <pc:spChg chg="mod ord">
          <ac:chgData name="ANDREWS Ryan M * WRD" userId="135b8c3e-3e7a-4780-be21-179b16f7eb9b" providerId="ADAL" clId="{B84726FA-AE0F-40BA-828F-2CE635A4804F}" dt="2026-04-01T18:57:56.535" v="5682" actId="700"/>
          <ac:spMkLst>
            <pc:docMk/>
            <pc:sldMk cId="4205420232" sldId="829"/>
            <ac:spMk id="5" creationId="{BA1A4A38-EFF7-C4DC-531E-E0D5582FAAF5}"/>
          </ac:spMkLst>
        </pc:spChg>
        <pc:spChg chg="add mod">
          <ac:chgData name="ANDREWS Ryan M * WRD" userId="135b8c3e-3e7a-4780-be21-179b16f7eb9b" providerId="ADAL" clId="{B84726FA-AE0F-40BA-828F-2CE635A4804F}" dt="2026-04-01T19:18:34.035" v="6894" actId="1035"/>
          <ac:spMkLst>
            <pc:docMk/>
            <pc:sldMk cId="4205420232" sldId="829"/>
            <ac:spMk id="9" creationId="{DAD00AAB-C1B1-393E-3FBA-A1A1E5327C12}"/>
          </ac:spMkLst>
        </pc:spChg>
        <pc:picChg chg="add mod ord">
          <ac:chgData name="ANDREWS Ryan M * WRD" userId="135b8c3e-3e7a-4780-be21-179b16f7eb9b" providerId="ADAL" clId="{B84726FA-AE0F-40BA-828F-2CE635A4804F}" dt="2026-04-03T16:17:49.725" v="6953" actId="208"/>
          <ac:picMkLst>
            <pc:docMk/>
            <pc:sldMk cId="4205420232" sldId="829"/>
            <ac:picMk id="8" creationId="{67EA04A2-4C05-D9C8-8142-42A9D2A32271}"/>
          </ac:picMkLst>
        </pc:picChg>
      </pc:sldChg>
      <pc:sldChg chg="modSp mod">
        <pc:chgData name="ANDREWS Ryan M * WRD" userId="135b8c3e-3e7a-4780-be21-179b16f7eb9b" providerId="ADAL" clId="{B84726FA-AE0F-40BA-828F-2CE635A4804F}" dt="2026-04-06T16:49:04.671" v="7160" actId="20577"/>
        <pc:sldMkLst>
          <pc:docMk/>
          <pc:sldMk cId="349518336" sldId="831"/>
        </pc:sldMkLst>
        <pc:graphicFrameChg chg="modGraphic">
          <ac:chgData name="ANDREWS Ryan M * WRD" userId="135b8c3e-3e7a-4780-be21-179b16f7eb9b" providerId="ADAL" clId="{B84726FA-AE0F-40BA-828F-2CE635A4804F}" dt="2026-04-06T16:49:04.671" v="7160" actId="20577"/>
          <ac:graphicFrameMkLst>
            <pc:docMk/>
            <pc:sldMk cId="349518336" sldId="831"/>
            <ac:graphicFrameMk id="6" creationId="{D77567CE-D21A-C7CB-4C4B-BCBC7D2C8072}"/>
          </ac:graphicFrameMkLst>
        </pc:graphicFrameChg>
      </pc:sldChg>
      <pc:sldChg chg="modSp del mod">
        <pc:chgData name="ANDREWS Ryan M * WRD" userId="135b8c3e-3e7a-4780-be21-179b16f7eb9b" providerId="ADAL" clId="{B84726FA-AE0F-40BA-828F-2CE635A4804F}" dt="2026-04-06T17:48:03.982" v="7774" actId="47"/>
        <pc:sldMkLst>
          <pc:docMk/>
          <pc:sldMk cId="4112421062" sldId="832"/>
        </pc:sldMkLst>
        <pc:spChg chg="mod">
          <ac:chgData name="ANDREWS Ryan M * WRD" userId="135b8c3e-3e7a-4780-be21-179b16f7eb9b" providerId="ADAL" clId="{B84726FA-AE0F-40BA-828F-2CE635A4804F}" dt="2026-04-06T17:44:06.314" v="7181" actId="20577"/>
          <ac:spMkLst>
            <pc:docMk/>
            <pc:sldMk cId="4112421062" sldId="832"/>
            <ac:spMk id="2" creationId="{09994143-E93D-3C50-F930-1DC17977B094}"/>
          </ac:spMkLst>
        </pc:spChg>
      </pc:sldChg>
      <pc:sldChg chg="modSp del mod">
        <pc:chgData name="ANDREWS Ryan M * WRD" userId="135b8c3e-3e7a-4780-be21-179b16f7eb9b" providerId="ADAL" clId="{B84726FA-AE0F-40BA-828F-2CE635A4804F}" dt="2026-04-06T18:09:09.321" v="7902" actId="47"/>
        <pc:sldMkLst>
          <pc:docMk/>
          <pc:sldMk cId="3717790939" sldId="833"/>
        </pc:sldMkLst>
        <pc:graphicFrameChg chg="modGraphic">
          <ac:chgData name="ANDREWS Ryan M * WRD" userId="135b8c3e-3e7a-4780-be21-179b16f7eb9b" providerId="ADAL" clId="{B84726FA-AE0F-40BA-828F-2CE635A4804F}" dt="2026-04-06T18:06:02.535" v="7810" actId="20577"/>
          <ac:graphicFrameMkLst>
            <pc:docMk/>
            <pc:sldMk cId="3717790939" sldId="833"/>
            <ac:graphicFrameMk id="6" creationId="{17E971AA-8F36-02BB-B92F-6761B0465E19}"/>
          </ac:graphicFrameMkLst>
        </pc:graphicFrameChg>
        <pc:graphicFrameChg chg="mod">
          <ac:chgData name="ANDREWS Ryan M * WRD" userId="135b8c3e-3e7a-4780-be21-179b16f7eb9b" providerId="ADAL" clId="{B84726FA-AE0F-40BA-828F-2CE635A4804F}" dt="2026-04-06T18:05:11.177" v="7781" actId="12"/>
          <ac:graphicFrameMkLst>
            <pc:docMk/>
            <pc:sldMk cId="3717790939" sldId="833"/>
            <ac:graphicFrameMk id="7" creationId="{5D5C7DEB-4E75-DBB8-5D27-09EF17806122}"/>
          </ac:graphicFrameMkLst>
        </pc:graphicFrameChg>
        <pc:graphicFrameChg chg="mod">
          <ac:chgData name="ANDREWS Ryan M * WRD" userId="135b8c3e-3e7a-4780-be21-179b16f7eb9b" providerId="ADAL" clId="{B84726FA-AE0F-40BA-828F-2CE635A4804F}" dt="2026-04-06T18:04:56.528" v="7779" actId="12"/>
          <ac:graphicFrameMkLst>
            <pc:docMk/>
            <pc:sldMk cId="3717790939" sldId="833"/>
            <ac:graphicFrameMk id="9" creationId="{CEC5E57D-8EE1-A969-3D5C-071D2E416FE5}"/>
          </ac:graphicFrameMkLst>
        </pc:graphicFrameChg>
        <pc:graphicFrameChg chg="mod">
          <ac:chgData name="ANDREWS Ryan M * WRD" userId="135b8c3e-3e7a-4780-be21-179b16f7eb9b" providerId="ADAL" clId="{B84726FA-AE0F-40BA-828F-2CE635A4804F}" dt="2026-04-06T18:05:20.671" v="7783" actId="12"/>
          <ac:graphicFrameMkLst>
            <pc:docMk/>
            <pc:sldMk cId="3717790939" sldId="833"/>
            <ac:graphicFrameMk id="15" creationId="{84597856-686D-F351-6EF0-5379B73278FF}"/>
          </ac:graphicFrameMkLst>
        </pc:graphicFrameChg>
      </pc:sldChg>
      <pc:sldChg chg="modSp mod">
        <pc:chgData name="ANDREWS Ryan M * WRD" userId="135b8c3e-3e7a-4780-be21-179b16f7eb9b" providerId="ADAL" clId="{B84726FA-AE0F-40BA-828F-2CE635A4804F}" dt="2026-04-06T18:29:12.934" v="7980" actId="20577"/>
        <pc:sldMkLst>
          <pc:docMk/>
          <pc:sldMk cId="4136184419" sldId="834"/>
        </pc:sldMkLst>
        <pc:spChg chg="mod">
          <ac:chgData name="ANDREWS Ryan M * WRD" userId="135b8c3e-3e7a-4780-be21-179b16f7eb9b" providerId="ADAL" clId="{B84726FA-AE0F-40BA-828F-2CE635A4804F}" dt="2026-04-06T18:29:12.934" v="7980" actId="20577"/>
          <ac:spMkLst>
            <pc:docMk/>
            <pc:sldMk cId="4136184419" sldId="834"/>
            <ac:spMk id="2" creationId="{84577F54-B9ED-46F6-A659-76C369826178}"/>
          </ac:spMkLst>
        </pc:spChg>
        <pc:graphicFrameChg chg="mod">
          <ac:chgData name="ANDREWS Ryan M * WRD" userId="135b8c3e-3e7a-4780-be21-179b16f7eb9b" providerId="ADAL" clId="{B84726FA-AE0F-40BA-828F-2CE635A4804F}" dt="2026-04-06T18:28:22.051" v="7949" actId="14100"/>
          <ac:graphicFrameMkLst>
            <pc:docMk/>
            <pc:sldMk cId="4136184419" sldId="834"/>
            <ac:graphicFrameMk id="6" creationId="{ED134C31-2591-7756-E7FB-5B7D1FA48D87}"/>
          </ac:graphicFrameMkLst>
        </pc:graphicFrameChg>
      </pc:sldChg>
      <pc:sldChg chg="modSp">
        <pc:chgData name="ANDREWS Ryan M * WRD" userId="135b8c3e-3e7a-4780-be21-179b16f7eb9b" providerId="ADAL" clId="{B84726FA-AE0F-40BA-828F-2CE635A4804F}" dt="2026-04-07T15:44:40.596" v="8825"/>
        <pc:sldMkLst>
          <pc:docMk/>
          <pc:sldMk cId="3924870963" sldId="835"/>
        </pc:sldMkLst>
        <pc:graphicFrameChg chg="mod">
          <ac:chgData name="ANDREWS Ryan M * WRD" userId="135b8c3e-3e7a-4780-be21-179b16f7eb9b" providerId="ADAL" clId="{B84726FA-AE0F-40BA-828F-2CE635A4804F}" dt="2026-04-07T15:44:40.596" v="8825"/>
          <ac:graphicFrameMkLst>
            <pc:docMk/>
            <pc:sldMk cId="3924870963" sldId="835"/>
            <ac:graphicFrameMk id="6" creationId="{22EB3E78-ED73-87D3-C6B6-EB0146BD38CC}"/>
          </ac:graphicFrameMkLst>
        </pc:graphicFrameChg>
      </pc:sldChg>
      <pc:sldChg chg="modSp del mod">
        <pc:chgData name="ANDREWS Ryan M * WRD" userId="135b8c3e-3e7a-4780-be21-179b16f7eb9b" providerId="ADAL" clId="{B84726FA-AE0F-40BA-828F-2CE635A4804F}" dt="2026-04-07T15:45:45.254" v="8829" actId="47"/>
        <pc:sldMkLst>
          <pc:docMk/>
          <pc:sldMk cId="3339241791" sldId="836"/>
        </pc:sldMkLst>
        <pc:spChg chg="mod">
          <ac:chgData name="ANDREWS Ryan M * WRD" userId="135b8c3e-3e7a-4780-be21-179b16f7eb9b" providerId="ADAL" clId="{B84726FA-AE0F-40BA-828F-2CE635A4804F}" dt="2026-04-06T17:02:40.718" v="7173" actId="20577"/>
          <ac:spMkLst>
            <pc:docMk/>
            <pc:sldMk cId="3339241791" sldId="836"/>
            <ac:spMk id="7" creationId="{37B3B73A-DDE6-B528-27F0-2E0BD541C061}"/>
          </ac:spMkLst>
        </pc:spChg>
        <pc:graphicFrameChg chg="mod">
          <ac:chgData name="ANDREWS Ryan M * WRD" userId="135b8c3e-3e7a-4780-be21-179b16f7eb9b" providerId="ADAL" clId="{B84726FA-AE0F-40BA-828F-2CE635A4804F}" dt="2026-04-07T15:45:32.475" v="8827"/>
          <ac:graphicFrameMkLst>
            <pc:docMk/>
            <pc:sldMk cId="3339241791" sldId="836"/>
            <ac:graphicFrameMk id="6" creationId="{1CE07331-CF98-87AA-348C-28B204848E9F}"/>
          </ac:graphicFrameMkLst>
        </pc:graphicFrameChg>
      </pc:sldChg>
      <pc:sldChg chg="addSp delSp modSp add mod">
        <pc:chgData name="ANDREWS Ryan M * WRD" userId="135b8c3e-3e7a-4780-be21-179b16f7eb9b" providerId="ADAL" clId="{B84726FA-AE0F-40BA-828F-2CE635A4804F}" dt="2026-04-07T15:43:48.209" v="8824" actId="20577"/>
        <pc:sldMkLst>
          <pc:docMk/>
          <pc:sldMk cId="3440682639" sldId="837"/>
        </pc:sldMkLst>
        <pc:spChg chg="mod">
          <ac:chgData name="ANDREWS Ryan M * WRD" userId="135b8c3e-3e7a-4780-be21-179b16f7eb9b" providerId="ADAL" clId="{B84726FA-AE0F-40BA-828F-2CE635A4804F}" dt="2026-04-06T17:44:14.491" v="7189" actId="20577"/>
          <ac:spMkLst>
            <pc:docMk/>
            <pc:sldMk cId="3440682639" sldId="837"/>
            <ac:spMk id="2" creationId="{A8A9657D-3BE9-2794-CF85-C765CC2ADD8F}"/>
          </ac:spMkLst>
        </pc:spChg>
        <pc:spChg chg="del">
          <ac:chgData name="ANDREWS Ryan M * WRD" userId="135b8c3e-3e7a-4780-be21-179b16f7eb9b" providerId="ADAL" clId="{B84726FA-AE0F-40BA-828F-2CE635A4804F}" dt="2026-04-06T17:44:30.332" v="7192" actId="478"/>
          <ac:spMkLst>
            <pc:docMk/>
            <pc:sldMk cId="3440682639" sldId="837"/>
            <ac:spMk id="7" creationId="{68364BB1-ECD4-EB52-A59F-0CC2B4454EB1}"/>
          </ac:spMkLst>
        </pc:spChg>
        <pc:spChg chg="add del mod">
          <ac:chgData name="ANDREWS Ryan M * WRD" userId="135b8c3e-3e7a-4780-be21-179b16f7eb9b" providerId="ADAL" clId="{B84726FA-AE0F-40BA-828F-2CE635A4804F}" dt="2026-04-06T17:44:28.788" v="7191" actId="478"/>
          <ac:spMkLst>
            <pc:docMk/>
            <pc:sldMk cId="3440682639" sldId="837"/>
            <ac:spMk id="8" creationId="{4B19525F-B77F-46A2-00B0-2837BC1A448C}"/>
          </ac:spMkLst>
        </pc:spChg>
        <pc:graphicFrameChg chg="del">
          <ac:chgData name="ANDREWS Ryan M * WRD" userId="135b8c3e-3e7a-4780-be21-179b16f7eb9b" providerId="ADAL" clId="{B84726FA-AE0F-40BA-828F-2CE635A4804F}" dt="2026-04-06T17:44:23.858" v="7190" actId="478"/>
          <ac:graphicFrameMkLst>
            <pc:docMk/>
            <pc:sldMk cId="3440682639" sldId="837"/>
            <ac:graphicFrameMk id="6" creationId="{75C0B150-C90E-1BB2-0D3E-A18B2AD180DD}"/>
          </ac:graphicFrameMkLst>
        </pc:graphicFrameChg>
        <pc:graphicFrameChg chg="add mod modGraphic">
          <ac:chgData name="ANDREWS Ryan M * WRD" userId="135b8c3e-3e7a-4780-be21-179b16f7eb9b" providerId="ADAL" clId="{B84726FA-AE0F-40BA-828F-2CE635A4804F}" dt="2026-04-07T15:43:48.209" v="8824" actId="20577"/>
          <ac:graphicFrameMkLst>
            <pc:docMk/>
            <pc:sldMk cId="3440682639" sldId="837"/>
            <ac:graphicFrameMk id="9" creationId="{39EFBF34-3993-3302-CEC8-8C0C5038AA3B}"/>
          </ac:graphicFrameMkLst>
        </pc:graphicFrameChg>
      </pc:sldChg>
      <pc:sldChg chg="addSp delSp modSp add del mod">
        <pc:chgData name="ANDREWS Ryan M * WRD" userId="135b8c3e-3e7a-4780-be21-179b16f7eb9b" providerId="ADAL" clId="{B84726FA-AE0F-40BA-828F-2CE635A4804F}" dt="2026-04-07T15:44:46.196" v="8826" actId="47"/>
        <pc:sldMkLst>
          <pc:docMk/>
          <pc:sldMk cId="24997294" sldId="838"/>
        </pc:sldMkLst>
        <pc:spChg chg="add del mod">
          <ac:chgData name="ANDREWS Ryan M * WRD" userId="135b8c3e-3e7a-4780-be21-179b16f7eb9b" providerId="ADAL" clId="{B84726FA-AE0F-40BA-828F-2CE635A4804F}" dt="2026-04-06T18:06:38.193" v="7814" actId="1032"/>
          <ac:spMkLst>
            <pc:docMk/>
            <pc:sldMk cId="24997294" sldId="838"/>
            <ac:spMk id="8" creationId="{E0D24215-0A7B-2729-0E59-340A8026C15A}"/>
          </ac:spMkLst>
        </pc:spChg>
        <pc:graphicFrameChg chg="del">
          <ac:chgData name="ANDREWS Ryan M * WRD" userId="135b8c3e-3e7a-4780-be21-179b16f7eb9b" providerId="ADAL" clId="{B84726FA-AE0F-40BA-828F-2CE635A4804F}" dt="2026-04-06T18:06:22.189" v="7812" actId="478"/>
          <ac:graphicFrameMkLst>
            <pc:docMk/>
            <pc:sldMk cId="24997294" sldId="838"/>
            <ac:graphicFrameMk id="6" creationId="{D81C0DD9-39FC-F326-8C98-C3ABF5E36405}"/>
          </ac:graphicFrameMkLst>
        </pc:graphicFrameChg>
        <pc:graphicFrameChg chg="del">
          <ac:chgData name="ANDREWS Ryan M * WRD" userId="135b8c3e-3e7a-4780-be21-179b16f7eb9b" providerId="ADAL" clId="{B84726FA-AE0F-40BA-828F-2CE635A4804F}" dt="2026-04-06T18:06:22.189" v="7812" actId="478"/>
          <ac:graphicFrameMkLst>
            <pc:docMk/>
            <pc:sldMk cId="24997294" sldId="838"/>
            <ac:graphicFrameMk id="7" creationId="{694A98E4-4B5B-9B5F-5937-4B6525AD906F}"/>
          </ac:graphicFrameMkLst>
        </pc:graphicFrameChg>
        <pc:graphicFrameChg chg="del">
          <ac:chgData name="ANDREWS Ryan M * WRD" userId="135b8c3e-3e7a-4780-be21-179b16f7eb9b" providerId="ADAL" clId="{B84726FA-AE0F-40BA-828F-2CE635A4804F}" dt="2026-04-06T18:06:22.189" v="7812" actId="478"/>
          <ac:graphicFrameMkLst>
            <pc:docMk/>
            <pc:sldMk cId="24997294" sldId="838"/>
            <ac:graphicFrameMk id="9" creationId="{E23D0212-1E61-8625-7D94-5B6A3F9519A7}"/>
          </ac:graphicFrameMkLst>
        </pc:graphicFrameChg>
        <pc:graphicFrameChg chg="add mod modGraphic">
          <ac:chgData name="ANDREWS Ryan M * WRD" userId="135b8c3e-3e7a-4780-be21-179b16f7eb9b" providerId="ADAL" clId="{B84726FA-AE0F-40BA-828F-2CE635A4804F}" dt="2026-04-06T18:15:09.231" v="7939" actId="20577"/>
          <ac:graphicFrameMkLst>
            <pc:docMk/>
            <pc:sldMk cId="24997294" sldId="838"/>
            <ac:graphicFrameMk id="10" creationId="{7BE388AB-8DC4-2AB1-B41F-23AE73502C7D}"/>
          </ac:graphicFrameMkLst>
        </pc:graphicFrameChg>
      </pc:sldChg>
      <pc:sldChg chg="delSp add del mod">
        <pc:chgData name="ANDREWS Ryan M * WRD" userId="135b8c3e-3e7a-4780-be21-179b16f7eb9b" providerId="ADAL" clId="{B84726FA-AE0F-40BA-828F-2CE635A4804F}" dt="2026-04-06T18:04:42.400" v="7777" actId="47"/>
        <pc:sldMkLst>
          <pc:docMk/>
          <pc:sldMk cId="3164610500" sldId="838"/>
        </pc:sldMkLst>
        <pc:graphicFrameChg chg="del">
          <ac:chgData name="ANDREWS Ryan M * WRD" userId="135b8c3e-3e7a-4780-be21-179b16f7eb9b" providerId="ADAL" clId="{B84726FA-AE0F-40BA-828F-2CE635A4804F}" dt="2026-04-06T18:04:09.504" v="7776" actId="478"/>
          <ac:graphicFrameMkLst>
            <pc:docMk/>
            <pc:sldMk cId="3164610500" sldId="838"/>
            <ac:graphicFrameMk id="9" creationId="{21A279E3-11A3-7B5E-25F1-BA025551F50E}"/>
          </ac:graphicFrameMkLst>
        </pc:graphicFrameChg>
      </pc:sldChg>
      <pc:sldChg chg="delSp modSp add mod">
        <pc:chgData name="ANDREWS Ryan M * WRD" userId="135b8c3e-3e7a-4780-be21-179b16f7eb9b" providerId="ADAL" clId="{B84726FA-AE0F-40BA-828F-2CE635A4804F}" dt="2026-04-06T18:25:36.922" v="7946" actId="478"/>
        <pc:sldMkLst>
          <pc:docMk/>
          <pc:sldMk cId="2357346775" sldId="839"/>
        </pc:sldMkLst>
        <pc:graphicFrameChg chg="mod modGraphic">
          <ac:chgData name="ANDREWS Ryan M * WRD" userId="135b8c3e-3e7a-4780-be21-179b16f7eb9b" providerId="ADAL" clId="{B84726FA-AE0F-40BA-828F-2CE635A4804F}" dt="2026-04-06T18:23:46.616" v="7944" actId="20577"/>
          <ac:graphicFrameMkLst>
            <pc:docMk/>
            <pc:sldMk cId="2357346775" sldId="839"/>
            <ac:graphicFrameMk id="10" creationId="{17F29DBA-A8A6-3BB1-287A-EE1DF9B1B268}"/>
          </ac:graphicFrameMkLst>
        </pc:graphicFrameChg>
        <pc:graphicFrameChg chg="del mod">
          <ac:chgData name="ANDREWS Ryan M * WRD" userId="135b8c3e-3e7a-4780-be21-179b16f7eb9b" providerId="ADAL" clId="{B84726FA-AE0F-40BA-828F-2CE635A4804F}" dt="2026-04-06T18:25:36.922" v="7946" actId="478"/>
          <ac:graphicFrameMkLst>
            <pc:docMk/>
            <pc:sldMk cId="2357346775" sldId="839"/>
            <ac:graphicFrameMk id="15" creationId="{DA0FBDF5-0ED9-B73F-2C1A-C75AD3F26E74}"/>
          </ac:graphicFrameMkLst>
        </pc:graphicFrameChg>
      </pc:sldChg>
      <pc:sldChg chg="addSp delSp modSp new mod">
        <pc:chgData name="ANDREWS Ryan M * WRD" userId="135b8c3e-3e7a-4780-be21-179b16f7eb9b" providerId="ADAL" clId="{B84726FA-AE0F-40BA-828F-2CE635A4804F}" dt="2026-04-07T15:46:23.331" v="8871" actId="20577"/>
        <pc:sldMkLst>
          <pc:docMk/>
          <pc:sldMk cId="2875700232" sldId="840"/>
        </pc:sldMkLst>
        <pc:spChg chg="mod">
          <ac:chgData name="ANDREWS Ryan M * WRD" userId="135b8c3e-3e7a-4780-be21-179b16f7eb9b" providerId="ADAL" clId="{B84726FA-AE0F-40BA-828F-2CE635A4804F}" dt="2026-04-06T18:31:16.928" v="8169" actId="14100"/>
          <ac:spMkLst>
            <pc:docMk/>
            <pc:sldMk cId="2875700232" sldId="840"/>
            <ac:spMk id="2" creationId="{979D0944-20B4-395B-B6F9-C4EF348EACE5}"/>
          </ac:spMkLst>
        </pc:spChg>
        <pc:spChg chg="del">
          <ac:chgData name="ANDREWS Ryan M * WRD" userId="135b8c3e-3e7a-4780-be21-179b16f7eb9b" providerId="ADAL" clId="{B84726FA-AE0F-40BA-828F-2CE635A4804F}" dt="2026-04-06T18:31:27.470" v="8170" actId="1032"/>
          <ac:spMkLst>
            <pc:docMk/>
            <pc:sldMk cId="2875700232" sldId="840"/>
            <ac:spMk id="3" creationId="{59DF42A5-7882-6D4F-C7F9-42EF456D2EBE}"/>
          </ac:spMkLst>
        </pc:spChg>
        <pc:graphicFrameChg chg="add mod modGraphic">
          <ac:chgData name="ANDREWS Ryan M * WRD" userId="135b8c3e-3e7a-4780-be21-179b16f7eb9b" providerId="ADAL" clId="{B84726FA-AE0F-40BA-828F-2CE635A4804F}" dt="2026-04-07T15:46:23.331" v="8871" actId="20577"/>
          <ac:graphicFrameMkLst>
            <pc:docMk/>
            <pc:sldMk cId="2875700232" sldId="840"/>
            <ac:graphicFrameMk id="6" creationId="{09767DED-EEF2-E0F1-45C2-075C26546ABC}"/>
          </ac:graphicFrameMkLst>
        </pc:graphicFrameChg>
      </pc:sldChg>
    </pc:docChg>
  </pc:docChgLst>
  <pc:docChgLst>
    <pc:chgData name="CHEN Junjie * WRD" userId="a7674409-2516-4229-ae04-c8dc61e4f33c" providerId="ADAL" clId="{37D76D62-619A-4971-95B0-FBA7DDF42FF2}"/>
    <pc:docChg chg="undo custSel addSld delSld modSld sldOrd">
      <pc:chgData name="CHEN Junjie * WRD" userId="a7674409-2516-4229-ae04-c8dc61e4f33c" providerId="ADAL" clId="{37D76D62-619A-4971-95B0-FBA7DDF42FF2}" dt="2026-04-07T05:02:30.974" v="1588" actId="113"/>
      <pc:docMkLst>
        <pc:docMk/>
      </pc:docMkLst>
      <pc:sldChg chg="add del">
        <pc:chgData name="CHEN Junjie * WRD" userId="a7674409-2516-4229-ae04-c8dc61e4f33c" providerId="ADAL" clId="{37D76D62-619A-4971-95B0-FBA7DDF42FF2}" dt="2026-04-06T16:00:50.034" v="169" actId="2696"/>
        <pc:sldMkLst>
          <pc:docMk/>
          <pc:sldMk cId="3659251629" sldId="817"/>
        </pc:sldMkLst>
      </pc:sldChg>
      <pc:sldChg chg="modSp del mod ord">
        <pc:chgData name="CHEN Junjie * WRD" userId="a7674409-2516-4229-ae04-c8dc61e4f33c" providerId="ADAL" clId="{37D76D62-619A-4971-95B0-FBA7DDF42FF2}" dt="2026-04-06T16:00:39" v="167" actId="47"/>
        <pc:sldMkLst>
          <pc:docMk/>
          <pc:sldMk cId="1252625741" sldId="819"/>
        </pc:sldMkLst>
        <pc:spChg chg="mod">
          <ac:chgData name="CHEN Junjie * WRD" userId="a7674409-2516-4229-ae04-c8dc61e4f33c" providerId="ADAL" clId="{37D76D62-619A-4971-95B0-FBA7DDF42FF2}" dt="2026-04-06T15:59:51.855" v="68" actId="20577"/>
          <ac:spMkLst>
            <pc:docMk/>
            <pc:sldMk cId="1252625741" sldId="819"/>
            <ac:spMk id="2" creationId="{C80F5648-68FF-098F-EBA4-824F79CEBF72}"/>
          </ac:spMkLst>
        </pc:spChg>
        <pc:graphicFrameChg chg="mod modGraphic">
          <ac:chgData name="CHEN Junjie * WRD" userId="a7674409-2516-4229-ae04-c8dc61e4f33c" providerId="ADAL" clId="{37D76D62-619A-4971-95B0-FBA7DDF42FF2}" dt="2026-04-06T16:00:33.867" v="166" actId="20577"/>
          <ac:graphicFrameMkLst>
            <pc:docMk/>
            <pc:sldMk cId="1252625741" sldId="819"/>
            <ac:graphicFrameMk id="6" creationId="{DB832674-2AD5-34EE-11AB-FC5673CB60B5}"/>
          </ac:graphicFrameMkLst>
        </pc:graphicFrameChg>
      </pc:sldChg>
      <pc:sldChg chg="modSp add mod ord">
        <pc:chgData name="CHEN Junjie * WRD" userId="a7674409-2516-4229-ae04-c8dc61e4f33c" providerId="ADAL" clId="{37D76D62-619A-4971-95B0-FBA7DDF42FF2}" dt="2026-04-06T15:58:54.820" v="54" actId="20577"/>
        <pc:sldMkLst>
          <pc:docMk/>
          <pc:sldMk cId="3535808021" sldId="830"/>
        </pc:sldMkLst>
        <pc:spChg chg="mod">
          <ac:chgData name="CHEN Junjie * WRD" userId="a7674409-2516-4229-ae04-c8dc61e4f33c" providerId="ADAL" clId="{37D76D62-619A-4971-95B0-FBA7DDF42FF2}" dt="2026-04-06T15:58:50.798" v="43" actId="20577"/>
          <ac:spMkLst>
            <pc:docMk/>
            <pc:sldMk cId="3535808021" sldId="830"/>
            <ac:spMk id="2" creationId="{0E04B6A1-17D4-6ACE-8BDE-263FE5BD7793}"/>
          </ac:spMkLst>
        </pc:spChg>
        <pc:spChg chg="mod">
          <ac:chgData name="CHEN Junjie * WRD" userId="a7674409-2516-4229-ae04-c8dc61e4f33c" providerId="ADAL" clId="{37D76D62-619A-4971-95B0-FBA7DDF42FF2}" dt="2026-04-06T15:58:54.820" v="54" actId="20577"/>
          <ac:spMkLst>
            <pc:docMk/>
            <pc:sldMk cId="3535808021" sldId="830"/>
            <ac:spMk id="3" creationId="{AC421291-0BB6-DF67-E921-50D3D5905E61}"/>
          </ac:spMkLst>
        </pc:spChg>
      </pc:sldChg>
      <pc:sldChg chg="add">
        <pc:chgData name="CHEN Junjie * WRD" userId="a7674409-2516-4229-ae04-c8dc61e4f33c" providerId="ADAL" clId="{37D76D62-619A-4971-95B0-FBA7DDF42FF2}" dt="2026-04-06T15:59:14.745" v="55" actId="2890"/>
        <pc:sldMkLst>
          <pc:docMk/>
          <pc:sldMk cId="349518336" sldId="831"/>
        </pc:sldMkLst>
      </pc:sldChg>
      <pc:sldChg chg="addSp modSp add mod ord">
        <pc:chgData name="CHEN Junjie * WRD" userId="a7674409-2516-4229-ae04-c8dc61e4f33c" providerId="ADAL" clId="{37D76D62-619A-4971-95B0-FBA7DDF42FF2}" dt="2026-04-06T16:03:25.952" v="223" actId="113"/>
        <pc:sldMkLst>
          <pc:docMk/>
          <pc:sldMk cId="4112421062" sldId="832"/>
        </pc:sldMkLst>
        <pc:spChg chg="mod">
          <ac:chgData name="CHEN Junjie * WRD" userId="a7674409-2516-4229-ae04-c8dc61e4f33c" providerId="ADAL" clId="{37D76D62-619A-4971-95B0-FBA7DDF42FF2}" dt="2026-04-06T16:01:02.159" v="182" actId="20577"/>
          <ac:spMkLst>
            <pc:docMk/>
            <pc:sldMk cId="4112421062" sldId="832"/>
            <ac:spMk id="2" creationId="{09994143-E93D-3C50-F930-1DC17977B094}"/>
          </ac:spMkLst>
        </pc:spChg>
        <pc:spChg chg="add mod">
          <ac:chgData name="CHEN Junjie * WRD" userId="a7674409-2516-4229-ae04-c8dc61e4f33c" providerId="ADAL" clId="{37D76D62-619A-4971-95B0-FBA7DDF42FF2}" dt="2026-04-06T16:03:25.952" v="223" actId="113"/>
          <ac:spMkLst>
            <pc:docMk/>
            <pc:sldMk cId="4112421062" sldId="832"/>
            <ac:spMk id="7" creationId="{2D2E072D-02EF-F226-A2FE-476BBBB7E5A3}"/>
          </ac:spMkLst>
        </pc:spChg>
        <pc:graphicFrameChg chg="mod">
          <ac:chgData name="CHEN Junjie * WRD" userId="a7674409-2516-4229-ae04-c8dc61e4f33c" providerId="ADAL" clId="{37D76D62-619A-4971-95B0-FBA7DDF42FF2}" dt="2026-04-06T16:02:18.965" v="189" actId="14100"/>
          <ac:graphicFrameMkLst>
            <pc:docMk/>
            <pc:sldMk cId="4112421062" sldId="832"/>
            <ac:graphicFrameMk id="6" creationId="{E98CAA31-1290-F79C-3DB8-39A32931DFD0}"/>
          </ac:graphicFrameMkLst>
        </pc:graphicFrameChg>
      </pc:sldChg>
      <pc:sldChg chg="addSp delSp modSp add mod ord">
        <pc:chgData name="CHEN Junjie * WRD" userId="a7674409-2516-4229-ae04-c8dc61e4f33c" providerId="ADAL" clId="{37D76D62-619A-4971-95B0-FBA7DDF42FF2}" dt="2026-04-06T16:54:30.190" v="1537" actId="14100"/>
        <pc:sldMkLst>
          <pc:docMk/>
          <pc:sldMk cId="3717790939" sldId="833"/>
        </pc:sldMkLst>
        <pc:spChg chg="mod">
          <ac:chgData name="CHEN Junjie * WRD" userId="a7674409-2516-4229-ae04-c8dc61e4f33c" providerId="ADAL" clId="{37D76D62-619A-4971-95B0-FBA7DDF42FF2}" dt="2026-04-06T16:24:04.201" v="642"/>
          <ac:spMkLst>
            <pc:docMk/>
            <pc:sldMk cId="3717790939" sldId="833"/>
            <ac:spMk id="2" creationId="{F457DC89-1684-52C9-13F5-0772A3ABA61C}"/>
          </ac:spMkLst>
        </pc:spChg>
        <pc:spChg chg="add del mod">
          <ac:chgData name="CHEN Junjie * WRD" userId="a7674409-2516-4229-ae04-c8dc61e4f33c" providerId="ADAL" clId="{37D76D62-619A-4971-95B0-FBA7DDF42FF2}" dt="2026-04-06T16:14:15.830" v="485" actId="478"/>
          <ac:spMkLst>
            <pc:docMk/>
            <pc:sldMk cId="3717790939" sldId="833"/>
            <ac:spMk id="3" creationId="{87C3D88F-9652-1D7C-2FD1-335C70E06AB3}"/>
          </ac:spMkLst>
        </pc:spChg>
        <pc:spChg chg="add del mod topLvl">
          <ac:chgData name="CHEN Junjie * WRD" userId="a7674409-2516-4229-ae04-c8dc61e4f33c" providerId="ADAL" clId="{37D76D62-619A-4971-95B0-FBA7DDF42FF2}" dt="2026-04-06T16:24:47.077" v="689" actId="478"/>
          <ac:spMkLst>
            <pc:docMk/>
            <pc:sldMk cId="3717790939" sldId="833"/>
            <ac:spMk id="11" creationId="{E91DF99D-46B8-1531-C27C-8C22D088EC58}"/>
          </ac:spMkLst>
        </pc:spChg>
        <pc:spChg chg="add del mod topLvl">
          <ac:chgData name="CHEN Junjie * WRD" userId="a7674409-2516-4229-ae04-c8dc61e4f33c" providerId="ADAL" clId="{37D76D62-619A-4971-95B0-FBA7DDF42FF2}" dt="2026-04-06T16:24:45.680" v="688" actId="478"/>
          <ac:spMkLst>
            <pc:docMk/>
            <pc:sldMk cId="3717790939" sldId="833"/>
            <ac:spMk id="12" creationId="{20D59F1C-EB95-883E-A6CD-8B6B7AF0C659}"/>
          </ac:spMkLst>
        </pc:spChg>
        <pc:spChg chg="add del mod">
          <ac:chgData name="CHEN Junjie * WRD" userId="a7674409-2516-4229-ae04-c8dc61e4f33c" providerId="ADAL" clId="{37D76D62-619A-4971-95B0-FBA7DDF42FF2}" dt="2026-04-06T16:25:00.537" v="692" actId="478"/>
          <ac:spMkLst>
            <pc:docMk/>
            <pc:sldMk cId="3717790939" sldId="833"/>
            <ac:spMk id="14" creationId="{3D300636-3351-B4F9-ACAC-A57098CAD0F3}"/>
          </ac:spMkLst>
        </pc:spChg>
        <pc:spChg chg="add del mod">
          <ac:chgData name="CHEN Junjie * WRD" userId="a7674409-2516-4229-ae04-c8dc61e4f33c" providerId="ADAL" clId="{37D76D62-619A-4971-95B0-FBA7DDF42FF2}" dt="2026-04-06T16:27:31.706" v="989" actId="478"/>
          <ac:spMkLst>
            <pc:docMk/>
            <pc:sldMk cId="3717790939" sldId="833"/>
            <ac:spMk id="16" creationId="{24611F60-9F06-94C6-39D9-60A2E8E5BC5A}"/>
          </ac:spMkLst>
        </pc:spChg>
        <pc:spChg chg="add del mod">
          <ac:chgData name="CHEN Junjie * WRD" userId="a7674409-2516-4229-ae04-c8dc61e4f33c" providerId="ADAL" clId="{37D76D62-619A-4971-95B0-FBA7DDF42FF2}" dt="2026-04-06T16:49:40.498" v="1521" actId="478"/>
          <ac:spMkLst>
            <pc:docMk/>
            <pc:sldMk cId="3717790939" sldId="833"/>
            <ac:spMk id="20" creationId="{6EC7563C-C65A-4A4C-414F-10D124E58F92}"/>
          </ac:spMkLst>
        </pc:spChg>
        <pc:grpChg chg="add del mod">
          <ac:chgData name="CHEN Junjie * WRD" userId="a7674409-2516-4229-ae04-c8dc61e4f33c" providerId="ADAL" clId="{37D76D62-619A-4971-95B0-FBA7DDF42FF2}" dt="2026-04-06T16:24:45.680" v="688" actId="478"/>
          <ac:grpSpMkLst>
            <pc:docMk/>
            <pc:sldMk cId="3717790939" sldId="833"/>
            <ac:grpSpMk id="10" creationId="{AB40CFDD-FF7B-4A05-945C-A103E4D8C997}"/>
          </ac:grpSpMkLst>
        </pc:grpChg>
        <pc:graphicFrameChg chg="mod modGraphic">
          <ac:chgData name="CHEN Junjie * WRD" userId="a7674409-2516-4229-ae04-c8dc61e4f33c" providerId="ADAL" clId="{37D76D62-619A-4971-95B0-FBA7DDF42FF2}" dt="2026-04-06T16:54:18.328" v="1535" actId="14100"/>
          <ac:graphicFrameMkLst>
            <pc:docMk/>
            <pc:sldMk cId="3717790939" sldId="833"/>
            <ac:graphicFrameMk id="6" creationId="{17E971AA-8F36-02BB-B92F-6761B0465E19}"/>
          </ac:graphicFrameMkLst>
        </pc:graphicFrameChg>
        <pc:graphicFrameChg chg="add mod modGraphic">
          <ac:chgData name="CHEN Junjie * WRD" userId="a7674409-2516-4229-ae04-c8dc61e4f33c" providerId="ADAL" clId="{37D76D62-619A-4971-95B0-FBA7DDF42FF2}" dt="2026-04-06T16:54:24.982" v="1536" actId="1076"/>
          <ac:graphicFrameMkLst>
            <pc:docMk/>
            <pc:sldMk cId="3717790939" sldId="833"/>
            <ac:graphicFrameMk id="7" creationId="{5D5C7DEB-4E75-DBB8-5D27-09EF17806122}"/>
          </ac:graphicFrameMkLst>
        </pc:graphicFrameChg>
        <pc:graphicFrameChg chg="add del mod modGraphic">
          <ac:chgData name="CHEN Junjie * WRD" userId="a7674409-2516-4229-ae04-c8dc61e4f33c" providerId="ADAL" clId="{37D76D62-619A-4971-95B0-FBA7DDF42FF2}" dt="2026-04-06T16:22:25.721" v="625" actId="478"/>
          <ac:graphicFrameMkLst>
            <pc:docMk/>
            <pc:sldMk cId="3717790939" sldId="833"/>
            <ac:graphicFrameMk id="8" creationId="{A9AE5528-3AF9-ED99-4F3D-79AA31575CA8}"/>
          </ac:graphicFrameMkLst>
        </pc:graphicFrameChg>
        <pc:graphicFrameChg chg="add mod modGraphic">
          <ac:chgData name="CHEN Junjie * WRD" userId="a7674409-2516-4229-ae04-c8dc61e4f33c" providerId="ADAL" clId="{37D76D62-619A-4971-95B0-FBA7DDF42FF2}" dt="2026-04-06T16:54:30.190" v="1537" actId="14100"/>
          <ac:graphicFrameMkLst>
            <pc:docMk/>
            <pc:sldMk cId="3717790939" sldId="833"/>
            <ac:graphicFrameMk id="9" creationId="{CEC5E57D-8EE1-A969-3D5C-071D2E416FE5}"/>
          </ac:graphicFrameMkLst>
        </pc:graphicFrameChg>
        <pc:graphicFrameChg chg="add mod modGraphic">
          <ac:chgData name="CHEN Junjie * WRD" userId="a7674409-2516-4229-ae04-c8dc61e4f33c" providerId="ADAL" clId="{37D76D62-619A-4971-95B0-FBA7DDF42FF2}" dt="2026-04-06T16:54:11.054" v="1533" actId="14100"/>
          <ac:graphicFrameMkLst>
            <pc:docMk/>
            <pc:sldMk cId="3717790939" sldId="833"/>
            <ac:graphicFrameMk id="15" creationId="{84597856-686D-F351-6EF0-5379B73278FF}"/>
          </ac:graphicFrameMkLst>
        </pc:graphicFrameChg>
        <pc:picChg chg="add mod">
          <ac:chgData name="CHEN Junjie * WRD" userId="a7674409-2516-4229-ae04-c8dc61e4f33c" providerId="ADAL" clId="{37D76D62-619A-4971-95B0-FBA7DDF42FF2}" dt="2026-04-06T16:46:38.718" v="1503" actId="1076"/>
          <ac:picMkLst>
            <pc:docMk/>
            <pc:sldMk cId="3717790939" sldId="833"/>
            <ac:picMk id="18" creationId="{45F77D50-A802-C4FD-9EEE-ADA569133EA8}"/>
          </ac:picMkLst>
        </pc:picChg>
      </pc:sldChg>
      <pc:sldChg chg="addSp delSp modSp add mod">
        <pc:chgData name="CHEN Junjie * WRD" userId="a7674409-2516-4229-ae04-c8dc61e4f33c" providerId="ADAL" clId="{37D76D62-619A-4971-95B0-FBA7DDF42FF2}" dt="2026-04-06T16:56:28.824" v="1557"/>
        <pc:sldMkLst>
          <pc:docMk/>
          <pc:sldMk cId="4136184419" sldId="834"/>
        </pc:sldMkLst>
        <pc:spChg chg="mod">
          <ac:chgData name="CHEN Junjie * WRD" userId="a7674409-2516-4229-ae04-c8dc61e4f33c" providerId="ADAL" clId="{37D76D62-619A-4971-95B0-FBA7DDF42FF2}" dt="2026-04-06T16:28:21.890" v="1000" actId="255"/>
          <ac:spMkLst>
            <pc:docMk/>
            <pc:sldMk cId="4136184419" sldId="834"/>
            <ac:spMk id="2" creationId="{84577F54-B9ED-46F6-A659-76C369826178}"/>
          </ac:spMkLst>
        </pc:spChg>
        <pc:spChg chg="del">
          <ac:chgData name="CHEN Junjie * WRD" userId="a7674409-2516-4229-ae04-c8dc61e4f33c" providerId="ADAL" clId="{37D76D62-619A-4971-95B0-FBA7DDF42FF2}" dt="2026-04-06T16:28:36.308" v="1001" actId="478"/>
          <ac:spMkLst>
            <pc:docMk/>
            <pc:sldMk cId="4136184419" sldId="834"/>
            <ac:spMk id="3" creationId="{1F3D22EE-CF75-23DE-7F46-EC20973C85E9}"/>
          </ac:spMkLst>
        </pc:spChg>
        <pc:graphicFrameChg chg="mod modGraphic">
          <ac:chgData name="CHEN Junjie * WRD" userId="a7674409-2516-4229-ae04-c8dc61e4f33c" providerId="ADAL" clId="{37D76D62-619A-4971-95B0-FBA7DDF42FF2}" dt="2026-04-06T16:56:28.824" v="1557"/>
          <ac:graphicFrameMkLst>
            <pc:docMk/>
            <pc:sldMk cId="4136184419" sldId="834"/>
            <ac:graphicFrameMk id="6" creationId="{ED134C31-2591-7756-E7FB-5B7D1FA48D87}"/>
          </ac:graphicFrameMkLst>
        </pc:graphicFrameChg>
        <pc:picChg chg="add mod">
          <ac:chgData name="CHEN Junjie * WRD" userId="a7674409-2516-4229-ae04-c8dc61e4f33c" providerId="ADAL" clId="{37D76D62-619A-4971-95B0-FBA7DDF42FF2}" dt="2026-04-06T16:56:16.112" v="1556" actId="1076"/>
          <ac:picMkLst>
            <pc:docMk/>
            <pc:sldMk cId="4136184419" sldId="834"/>
            <ac:picMk id="8" creationId="{9A3D9B8B-FD29-33C4-2C7A-FE199A518038}"/>
          </ac:picMkLst>
        </pc:picChg>
      </pc:sldChg>
      <pc:sldChg chg="modSp add mod">
        <pc:chgData name="CHEN Junjie * WRD" userId="a7674409-2516-4229-ae04-c8dc61e4f33c" providerId="ADAL" clId="{37D76D62-619A-4971-95B0-FBA7DDF42FF2}" dt="2026-04-06T16:52:27.103" v="1525" actId="20577"/>
        <pc:sldMkLst>
          <pc:docMk/>
          <pc:sldMk cId="3924870963" sldId="835"/>
        </pc:sldMkLst>
        <pc:spChg chg="mod">
          <ac:chgData name="CHEN Junjie * WRD" userId="a7674409-2516-4229-ae04-c8dc61e4f33c" providerId="ADAL" clId="{37D76D62-619A-4971-95B0-FBA7DDF42FF2}" dt="2026-04-06T16:13:39.886" v="440" actId="255"/>
          <ac:spMkLst>
            <pc:docMk/>
            <pc:sldMk cId="3924870963" sldId="835"/>
            <ac:spMk id="2" creationId="{AC2A47C2-4FA0-96E9-ECC9-A86BBEABF03B}"/>
          </ac:spMkLst>
        </pc:spChg>
        <pc:graphicFrameChg chg="modGraphic">
          <ac:chgData name="CHEN Junjie * WRD" userId="a7674409-2516-4229-ae04-c8dc61e4f33c" providerId="ADAL" clId="{37D76D62-619A-4971-95B0-FBA7DDF42FF2}" dt="2026-04-06T16:52:27.103" v="1525" actId="20577"/>
          <ac:graphicFrameMkLst>
            <pc:docMk/>
            <pc:sldMk cId="3924870963" sldId="835"/>
            <ac:graphicFrameMk id="6" creationId="{22EB3E78-ED73-87D3-C6B6-EB0146BD38CC}"/>
          </ac:graphicFrameMkLst>
        </pc:graphicFrameChg>
      </pc:sldChg>
      <pc:sldChg chg="addSp modSp add mod">
        <pc:chgData name="CHEN Junjie * WRD" userId="a7674409-2516-4229-ae04-c8dc61e4f33c" providerId="ADAL" clId="{37D76D62-619A-4971-95B0-FBA7DDF42FF2}" dt="2026-04-06T16:56:47.060" v="1558"/>
        <pc:sldMkLst>
          <pc:docMk/>
          <pc:sldMk cId="3339241791" sldId="836"/>
        </pc:sldMkLst>
        <pc:spChg chg="add mod">
          <ac:chgData name="CHEN Junjie * WRD" userId="a7674409-2516-4229-ae04-c8dc61e4f33c" providerId="ADAL" clId="{37D76D62-619A-4971-95B0-FBA7DDF42FF2}" dt="2026-04-06T16:53:31.594" v="1527" actId="20577"/>
          <ac:spMkLst>
            <pc:docMk/>
            <pc:sldMk cId="3339241791" sldId="836"/>
            <ac:spMk id="7" creationId="{37B3B73A-DDE6-B528-27F0-2E0BD541C061}"/>
          </ac:spMkLst>
        </pc:spChg>
        <pc:graphicFrameChg chg="mod modGraphic">
          <ac:chgData name="CHEN Junjie * WRD" userId="a7674409-2516-4229-ae04-c8dc61e4f33c" providerId="ADAL" clId="{37D76D62-619A-4971-95B0-FBA7DDF42FF2}" dt="2026-04-06T16:56:47.060" v="1558"/>
          <ac:graphicFrameMkLst>
            <pc:docMk/>
            <pc:sldMk cId="3339241791" sldId="836"/>
            <ac:graphicFrameMk id="6" creationId="{1CE07331-CF98-87AA-348C-28B204848E9F}"/>
          </ac:graphicFrameMkLst>
        </pc:graphicFrameChg>
      </pc:sldChg>
      <pc:sldChg chg="addSp delSp modSp mod">
        <pc:chgData name="CHEN Junjie * WRD" userId="a7674409-2516-4229-ae04-c8dc61e4f33c" providerId="ADAL" clId="{37D76D62-619A-4971-95B0-FBA7DDF42FF2}" dt="2026-04-07T05:02:30.974" v="1588" actId="113"/>
        <pc:sldMkLst>
          <pc:docMk/>
          <pc:sldMk cId="2357346775" sldId="839"/>
        </pc:sldMkLst>
        <pc:spChg chg="add del mod">
          <ac:chgData name="CHEN Junjie * WRD" userId="a7674409-2516-4229-ae04-c8dc61e4f33c" providerId="ADAL" clId="{37D76D62-619A-4971-95B0-FBA7DDF42FF2}" dt="2026-04-07T04:59:35.394" v="1570" actId="478"/>
          <ac:spMkLst>
            <pc:docMk/>
            <pc:sldMk cId="2357346775" sldId="839"/>
            <ac:spMk id="6" creationId="{CF9CA7BD-4F5F-B0E5-EBC0-A66D0C5AD72A}"/>
          </ac:spMkLst>
        </pc:spChg>
        <pc:spChg chg="add mod">
          <ac:chgData name="CHEN Junjie * WRD" userId="a7674409-2516-4229-ae04-c8dc61e4f33c" providerId="ADAL" clId="{37D76D62-619A-4971-95B0-FBA7DDF42FF2}" dt="2026-04-07T05:02:16.778" v="1587" actId="1076"/>
          <ac:spMkLst>
            <pc:docMk/>
            <pc:sldMk cId="2357346775" sldId="839"/>
            <ac:spMk id="8" creationId="{2E5E1581-1EE7-FDCF-B4E1-7B20A5052506}"/>
          </ac:spMkLst>
        </pc:spChg>
        <pc:graphicFrameChg chg="mod modGraphic">
          <ac:chgData name="CHEN Junjie * WRD" userId="a7674409-2516-4229-ae04-c8dc61e4f33c" providerId="ADAL" clId="{37D76D62-619A-4971-95B0-FBA7DDF42FF2}" dt="2026-04-07T05:02:30.974" v="1588" actId="113"/>
          <ac:graphicFrameMkLst>
            <pc:docMk/>
            <pc:sldMk cId="2357346775" sldId="839"/>
            <ac:graphicFrameMk id="10" creationId="{17F29DBA-A8A6-3BB1-287A-EE1DF9B1B268}"/>
          </ac:graphicFrameMkLst>
        </pc:graphicFrameChg>
        <pc:picChg chg="mod">
          <ac:chgData name="CHEN Junjie * WRD" userId="a7674409-2516-4229-ae04-c8dc61e4f33c" providerId="ADAL" clId="{37D76D62-619A-4971-95B0-FBA7DDF42FF2}" dt="2026-04-07T05:02:13.217" v="1586" actId="1076"/>
          <ac:picMkLst>
            <pc:docMk/>
            <pc:sldMk cId="2357346775" sldId="839"/>
            <ac:picMk id="18" creationId="{246C76EE-2B24-3620-3E73-611B37D2376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92630-2D33-4F6E-B7DE-CD5F0CEE1E5F}" type="doc">
      <dgm:prSet loTypeId="urn:microsoft.com/office/officeart/2005/8/layout/vList3" loCatId="list" qsTypeId="urn:microsoft.com/office/officeart/2005/8/quickstyle/simple1" qsCatId="simple" csTypeId="urn:microsoft.com/office/officeart/2005/8/colors/accent1_2" csCatId="accent1" phldr="1"/>
      <dgm:spPr/>
    </dgm:pt>
    <dgm:pt modelId="{D5323B11-E50C-40FB-96F1-64DFC48C7422}">
      <dgm:prSet phldrT="[Text]"/>
      <dgm:spPr>
        <a:solidFill>
          <a:schemeClr val="accent2"/>
        </a:solidFill>
      </dgm:spPr>
      <dgm:t>
        <a:bodyPr/>
        <a:lstStyle/>
        <a:p>
          <a:r>
            <a:rPr lang="en-US"/>
            <a:t>Use hand raise feature</a:t>
          </a:r>
        </a:p>
      </dgm:t>
    </dgm:pt>
    <dgm:pt modelId="{0CA170B4-4E59-4B26-9815-716F54328446}" type="parTrans" cxnId="{BA92B6D3-1902-41CB-9BCF-715E8A94CB02}">
      <dgm:prSet/>
      <dgm:spPr/>
      <dgm:t>
        <a:bodyPr/>
        <a:lstStyle/>
        <a:p>
          <a:endParaRPr lang="en-US"/>
        </a:p>
      </dgm:t>
    </dgm:pt>
    <dgm:pt modelId="{72BCDE10-5146-4853-89B6-E713322C0BD2}" type="sibTrans" cxnId="{BA92B6D3-1902-41CB-9BCF-715E8A94CB02}">
      <dgm:prSet/>
      <dgm:spPr/>
      <dgm:t>
        <a:bodyPr/>
        <a:lstStyle/>
        <a:p>
          <a:endParaRPr lang="en-US"/>
        </a:p>
      </dgm:t>
    </dgm:pt>
    <dgm:pt modelId="{EFDBED2D-A91F-4D35-BF0F-FBB12D2DEA9B}">
      <dgm:prSet phldrT="[Text]"/>
      <dgm:spPr>
        <a:solidFill>
          <a:schemeClr val="accent2"/>
        </a:solidFill>
      </dgm:spPr>
      <dgm:t>
        <a:bodyPr/>
        <a:lstStyle/>
        <a:p>
          <a:r>
            <a:rPr lang="en-US"/>
            <a:t>Encourage interaction and cameras on (please ask questions to group)</a:t>
          </a:r>
        </a:p>
      </dgm:t>
    </dgm:pt>
    <dgm:pt modelId="{FE83ED27-92B4-4381-9771-E9B2097843F8}" type="parTrans" cxnId="{B6F509B5-02AB-42B5-A5D3-43783E162530}">
      <dgm:prSet/>
      <dgm:spPr/>
      <dgm:t>
        <a:bodyPr/>
        <a:lstStyle/>
        <a:p>
          <a:endParaRPr lang="en-US"/>
        </a:p>
      </dgm:t>
    </dgm:pt>
    <dgm:pt modelId="{97427ACC-40D8-4384-A5A5-D82FBDD35CFE}" type="sibTrans" cxnId="{B6F509B5-02AB-42B5-A5D3-43783E162530}">
      <dgm:prSet/>
      <dgm:spPr/>
      <dgm:t>
        <a:bodyPr/>
        <a:lstStyle/>
        <a:p>
          <a:endParaRPr lang="en-US"/>
        </a:p>
      </dgm:t>
    </dgm:pt>
    <dgm:pt modelId="{62F88EF1-A8D8-48DA-9BF5-F58845BE41EE}">
      <dgm:prSet phldrT="[Text]"/>
      <dgm:spPr>
        <a:solidFill>
          <a:schemeClr val="accent2"/>
        </a:solidFill>
      </dgm:spPr>
      <dgm:t>
        <a:bodyPr/>
        <a:lstStyle/>
        <a:p>
          <a:r>
            <a:rPr lang="en-US"/>
            <a:t>Meetings will be recorded and posted to website</a:t>
          </a:r>
        </a:p>
      </dgm:t>
    </dgm:pt>
    <dgm:pt modelId="{ED25AFC9-5F9F-418F-B3DB-E31B510600F2}" type="parTrans" cxnId="{442BF50B-3992-4BF4-BAD0-085506590FE5}">
      <dgm:prSet/>
      <dgm:spPr/>
      <dgm:t>
        <a:bodyPr/>
        <a:lstStyle/>
        <a:p>
          <a:endParaRPr lang="en-US"/>
        </a:p>
      </dgm:t>
    </dgm:pt>
    <dgm:pt modelId="{073A9493-B3CD-4A5F-8F26-81B11BAEDDC7}" type="sibTrans" cxnId="{442BF50B-3992-4BF4-BAD0-085506590FE5}">
      <dgm:prSet/>
      <dgm:spPr/>
      <dgm:t>
        <a:bodyPr/>
        <a:lstStyle/>
        <a:p>
          <a:endParaRPr lang="en-US"/>
        </a:p>
      </dgm:t>
    </dgm:pt>
    <dgm:pt modelId="{0F7E0C25-FF8E-4463-B509-BA835BD6BF0A}" type="pres">
      <dgm:prSet presAssocID="{FA992630-2D33-4F6E-B7DE-CD5F0CEE1E5F}" presName="linearFlow" presStyleCnt="0">
        <dgm:presLayoutVars>
          <dgm:dir/>
          <dgm:resizeHandles val="exact"/>
        </dgm:presLayoutVars>
      </dgm:prSet>
      <dgm:spPr/>
    </dgm:pt>
    <dgm:pt modelId="{576E3208-0AA9-45F6-BFCA-C5C382129B2B}" type="pres">
      <dgm:prSet presAssocID="{D5323B11-E50C-40FB-96F1-64DFC48C7422}" presName="composite" presStyleCnt="0"/>
      <dgm:spPr/>
    </dgm:pt>
    <dgm:pt modelId="{8C46428E-E757-4A6C-B5C8-A80A55C1A0EB}" type="pres">
      <dgm:prSet presAssocID="{D5323B11-E50C-40FB-96F1-64DFC48C7422}" presName="imgShp" presStyleLbl="fgImgPlace1" presStyleIdx="0" presStyleCnt="3" custLinFactNeighborX="-75421" custLinFactNeighborY="2406"/>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Raised hand with solid fill"/>
        </a:ext>
      </dgm:extLst>
    </dgm:pt>
    <dgm:pt modelId="{9460CF4D-34F8-4A56-A5CE-267FA3BE3701}" type="pres">
      <dgm:prSet presAssocID="{D5323B11-E50C-40FB-96F1-64DFC48C7422}" presName="txShp" presStyleLbl="node1" presStyleIdx="0" presStyleCnt="3" custScaleX="128723" custLinFactNeighborX="9832">
        <dgm:presLayoutVars>
          <dgm:bulletEnabled val="1"/>
        </dgm:presLayoutVars>
      </dgm:prSet>
      <dgm:spPr/>
    </dgm:pt>
    <dgm:pt modelId="{134E59AE-B338-4EE8-A19B-7F38DED5FE93}" type="pres">
      <dgm:prSet presAssocID="{72BCDE10-5146-4853-89B6-E713322C0BD2}" presName="spacing" presStyleCnt="0"/>
      <dgm:spPr/>
    </dgm:pt>
    <dgm:pt modelId="{F4DCE1A2-1829-4F42-86E2-4F521157B13E}" type="pres">
      <dgm:prSet presAssocID="{EFDBED2D-A91F-4D35-BF0F-FBB12D2DEA9B}" presName="composite" presStyleCnt="0"/>
      <dgm:spPr/>
    </dgm:pt>
    <dgm:pt modelId="{3FA1160F-F418-4434-A6D9-89689CC9BA71}" type="pres">
      <dgm:prSet presAssocID="{EFDBED2D-A91F-4D35-BF0F-FBB12D2DEA9B}" presName="imgShp" presStyleLbl="fgImgPlace1" presStyleIdx="1" presStyleCnt="3" custLinFactNeighborX="-75421" custLinFactNeighborY="2406"/>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lp with solid fill"/>
        </a:ext>
      </dgm:extLst>
    </dgm:pt>
    <dgm:pt modelId="{4F94FF47-7115-461A-92F0-D3FC1391D2EC}" type="pres">
      <dgm:prSet presAssocID="{EFDBED2D-A91F-4D35-BF0F-FBB12D2DEA9B}" presName="txShp" presStyleLbl="node1" presStyleIdx="1" presStyleCnt="3" custScaleX="128723" custLinFactNeighborX="9832">
        <dgm:presLayoutVars>
          <dgm:bulletEnabled val="1"/>
        </dgm:presLayoutVars>
      </dgm:prSet>
      <dgm:spPr/>
    </dgm:pt>
    <dgm:pt modelId="{4B348AC5-F293-4E35-98BD-860C7A7C0F4D}" type="pres">
      <dgm:prSet presAssocID="{97427ACC-40D8-4384-A5A5-D82FBDD35CFE}" presName="spacing" presStyleCnt="0"/>
      <dgm:spPr/>
    </dgm:pt>
    <dgm:pt modelId="{C6D5C60B-ED0B-4F13-90D5-CDE413D20C71}" type="pres">
      <dgm:prSet presAssocID="{62F88EF1-A8D8-48DA-9BF5-F58845BE41EE}" presName="composite" presStyleCnt="0"/>
      <dgm:spPr/>
    </dgm:pt>
    <dgm:pt modelId="{47740832-15F7-4516-808A-BA6C0382A7A5}" type="pres">
      <dgm:prSet presAssocID="{62F88EF1-A8D8-48DA-9BF5-F58845BE41EE}" presName="imgShp" presStyleLbl="fgImgPlace1" presStyleIdx="2" presStyleCnt="3" custLinFactNeighborX="-75421" custLinFactNeighborY="137"/>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Video camera with solid fill"/>
        </a:ext>
      </dgm:extLst>
    </dgm:pt>
    <dgm:pt modelId="{287E3A1C-86B4-4B26-9752-8A83E50AE612}" type="pres">
      <dgm:prSet presAssocID="{62F88EF1-A8D8-48DA-9BF5-F58845BE41EE}" presName="txShp" presStyleLbl="node1" presStyleIdx="2" presStyleCnt="3" custScaleX="128723" custLinFactNeighborX="9832">
        <dgm:presLayoutVars>
          <dgm:bulletEnabled val="1"/>
        </dgm:presLayoutVars>
      </dgm:prSet>
      <dgm:spPr/>
    </dgm:pt>
  </dgm:ptLst>
  <dgm:cxnLst>
    <dgm:cxn modelId="{442BF50B-3992-4BF4-BAD0-085506590FE5}" srcId="{FA992630-2D33-4F6E-B7DE-CD5F0CEE1E5F}" destId="{62F88EF1-A8D8-48DA-9BF5-F58845BE41EE}" srcOrd="2" destOrd="0" parTransId="{ED25AFC9-5F9F-418F-B3DB-E31B510600F2}" sibTransId="{073A9493-B3CD-4A5F-8F26-81B11BAEDDC7}"/>
    <dgm:cxn modelId="{5A17BF63-9E2F-4A88-A943-9777483FFC8C}" type="presOf" srcId="{62F88EF1-A8D8-48DA-9BF5-F58845BE41EE}" destId="{287E3A1C-86B4-4B26-9752-8A83E50AE612}" srcOrd="0" destOrd="0" presId="urn:microsoft.com/office/officeart/2005/8/layout/vList3"/>
    <dgm:cxn modelId="{C4253659-739B-44C9-A96F-B987AD7C7D61}" type="presOf" srcId="{EFDBED2D-A91F-4D35-BF0F-FBB12D2DEA9B}" destId="{4F94FF47-7115-461A-92F0-D3FC1391D2EC}" srcOrd="0" destOrd="0" presId="urn:microsoft.com/office/officeart/2005/8/layout/vList3"/>
    <dgm:cxn modelId="{B6F509B5-02AB-42B5-A5D3-43783E162530}" srcId="{FA992630-2D33-4F6E-B7DE-CD5F0CEE1E5F}" destId="{EFDBED2D-A91F-4D35-BF0F-FBB12D2DEA9B}" srcOrd="1" destOrd="0" parTransId="{FE83ED27-92B4-4381-9771-E9B2097843F8}" sibTransId="{97427ACC-40D8-4384-A5A5-D82FBDD35CFE}"/>
    <dgm:cxn modelId="{CA4B23BD-E910-4782-907A-4F0C79C1E030}" type="presOf" srcId="{D5323B11-E50C-40FB-96F1-64DFC48C7422}" destId="{9460CF4D-34F8-4A56-A5CE-267FA3BE3701}" srcOrd="0" destOrd="0" presId="urn:microsoft.com/office/officeart/2005/8/layout/vList3"/>
    <dgm:cxn modelId="{BA92B6D3-1902-41CB-9BCF-715E8A94CB02}" srcId="{FA992630-2D33-4F6E-B7DE-CD5F0CEE1E5F}" destId="{D5323B11-E50C-40FB-96F1-64DFC48C7422}" srcOrd="0" destOrd="0" parTransId="{0CA170B4-4E59-4B26-9815-716F54328446}" sibTransId="{72BCDE10-5146-4853-89B6-E713322C0BD2}"/>
    <dgm:cxn modelId="{724754F6-3E99-436C-B23B-9F803BB01577}" type="presOf" srcId="{FA992630-2D33-4F6E-B7DE-CD5F0CEE1E5F}" destId="{0F7E0C25-FF8E-4463-B509-BA835BD6BF0A}" srcOrd="0" destOrd="0" presId="urn:microsoft.com/office/officeart/2005/8/layout/vList3"/>
    <dgm:cxn modelId="{E2B22655-48C0-440F-A652-8F7235923ED0}" type="presParOf" srcId="{0F7E0C25-FF8E-4463-B509-BA835BD6BF0A}" destId="{576E3208-0AA9-45F6-BFCA-C5C382129B2B}" srcOrd="0" destOrd="0" presId="urn:microsoft.com/office/officeart/2005/8/layout/vList3"/>
    <dgm:cxn modelId="{B2F3F792-FA7A-4B17-AE45-F0D75D9734F9}" type="presParOf" srcId="{576E3208-0AA9-45F6-BFCA-C5C382129B2B}" destId="{8C46428E-E757-4A6C-B5C8-A80A55C1A0EB}" srcOrd="0" destOrd="0" presId="urn:microsoft.com/office/officeart/2005/8/layout/vList3"/>
    <dgm:cxn modelId="{1EA14A89-C90C-4331-B2F3-0BBABD970366}" type="presParOf" srcId="{576E3208-0AA9-45F6-BFCA-C5C382129B2B}" destId="{9460CF4D-34F8-4A56-A5CE-267FA3BE3701}" srcOrd="1" destOrd="0" presId="urn:microsoft.com/office/officeart/2005/8/layout/vList3"/>
    <dgm:cxn modelId="{5000F0D0-F883-4C8E-8E62-0186E567EA5B}" type="presParOf" srcId="{0F7E0C25-FF8E-4463-B509-BA835BD6BF0A}" destId="{134E59AE-B338-4EE8-A19B-7F38DED5FE93}" srcOrd="1" destOrd="0" presId="urn:microsoft.com/office/officeart/2005/8/layout/vList3"/>
    <dgm:cxn modelId="{C9B573C4-AB4D-4BB9-BA0B-09058D169D9A}" type="presParOf" srcId="{0F7E0C25-FF8E-4463-B509-BA835BD6BF0A}" destId="{F4DCE1A2-1829-4F42-86E2-4F521157B13E}" srcOrd="2" destOrd="0" presId="urn:microsoft.com/office/officeart/2005/8/layout/vList3"/>
    <dgm:cxn modelId="{10CED886-6EFB-4F7F-84AF-515F71A28326}" type="presParOf" srcId="{F4DCE1A2-1829-4F42-86E2-4F521157B13E}" destId="{3FA1160F-F418-4434-A6D9-89689CC9BA71}" srcOrd="0" destOrd="0" presId="urn:microsoft.com/office/officeart/2005/8/layout/vList3"/>
    <dgm:cxn modelId="{3FA4C681-2804-4676-891E-6AD72124FCEE}" type="presParOf" srcId="{F4DCE1A2-1829-4F42-86E2-4F521157B13E}" destId="{4F94FF47-7115-461A-92F0-D3FC1391D2EC}" srcOrd="1" destOrd="0" presId="urn:microsoft.com/office/officeart/2005/8/layout/vList3"/>
    <dgm:cxn modelId="{CE50D4CF-BD25-4677-9282-E02FA2C0AF7D}" type="presParOf" srcId="{0F7E0C25-FF8E-4463-B509-BA835BD6BF0A}" destId="{4B348AC5-F293-4E35-98BD-860C7A7C0F4D}" srcOrd="3" destOrd="0" presId="urn:microsoft.com/office/officeart/2005/8/layout/vList3"/>
    <dgm:cxn modelId="{3ACAB7B0-D3E6-4C34-AE3C-65ECEEC6E3D8}" type="presParOf" srcId="{0F7E0C25-FF8E-4463-B509-BA835BD6BF0A}" destId="{C6D5C60B-ED0B-4F13-90D5-CDE413D20C71}" srcOrd="4" destOrd="0" presId="urn:microsoft.com/office/officeart/2005/8/layout/vList3"/>
    <dgm:cxn modelId="{3F690122-3B8A-454B-8F88-3797A11DAF03}" type="presParOf" srcId="{C6D5C60B-ED0B-4F13-90D5-CDE413D20C71}" destId="{47740832-15F7-4516-808A-BA6C0382A7A5}" srcOrd="0" destOrd="0" presId="urn:microsoft.com/office/officeart/2005/8/layout/vList3"/>
    <dgm:cxn modelId="{681EF29F-A272-4A9C-96B3-2C8E8395CB2C}" type="presParOf" srcId="{C6D5C60B-ED0B-4F13-90D5-CDE413D20C71}" destId="{287E3A1C-86B4-4B26-9752-8A83E50AE61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5C6E07-BA9C-4686-9F06-46447D3151AD}"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2D9BAA19-82D0-4E7A-8ED8-FCE7D4952B94}">
      <dgm:prSet custT="1"/>
      <dgm:spPr/>
      <dgm:t>
        <a:bodyPr/>
        <a:lstStyle/>
        <a:p>
          <a:r>
            <a:rPr lang="en-US" sz="2000" b="1"/>
            <a:t>🌧️ </a:t>
          </a:r>
          <a:br>
            <a:rPr lang="en-US" sz="2000" b="1"/>
          </a:br>
          <a:r>
            <a:rPr lang="en-US" sz="2000" b="1"/>
            <a:t>Climate</a:t>
          </a:r>
        </a:p>
      </dgm:t>
    </dgm:pt>
    <dgm:pt modelId="{4126AE1E-30B2-49F4-A863-7685804D8633}" type="parTrans" cxnId="{C770D460-CB82-4860-B1A4-04CAF52255D6}">
      <dgm:prSet/>
      <dgm:spPr/>
      <dgm:t>
        <a:bodyPr/>
        <a:lstStyle/>
        <a:p>
          <a:endParaRPr lang="en-US" sz="2000"/>
        </a:p>
      </dgm:t>
    </dgm:pt>
    <dgm:pt modelId="{E418D4DC-11EE-4A4F-85EC-5803A0B97829}" type="sibTrans" cxnId="{C770D460-CB82-4860-B1A4-04CAF52255D6}">
      <dgm:prSet/>
      <dgm:spPr/>
      <dgm:t>
        <a:bodyPr/>
        <a:lstStyle/>
        <a:p>
          <a:endParaRPr lang="en-US" sz="2000"/>
        </a:p>
      </dgm:t>
    </dgm:pt>
    <dgm:pt modelId="{CA48B518-8D21-4D70-B787-3811FB0D78C6}">
      <dgm:prSet custT="1"/>
      <dgm:spPr/>
      <dgm:t>
        <a:bodyPr/>
        <a:lstStyle/>
        <a:p>
          <a:r>
            <a:rPr lang="en-US" sz="2000" b="1"/>
            <a:t>📐</a:t>
          </a:r>
          <a:br>
            <a:rPr lang="en-US" sz="2000" b="1"/>
          </a:br>
          <a:r>
            <a:rPr lang="en-US" sz="2000" b="1"/>
            <a:t>Watershed Morphology</a:t>
          </a:r>
        </a:p>
      </dgm:t>
    </dgm:pt>
    <dgm:pt modelId="{F90DB042-6FBF-4281-8993-2104A0EF1CB1}" type="parTrans" cxnId="{58A2BBDD-6F42-4183-B561-34E8F8D76941}">
      <dgm:prSet/>
      <dgm:spPr/>
      <dgm:t>
        <a:bodyPr/>
        <a:lstStyle/>
        <a:p>
          <a:endParaRPr lang="en-US" sz="2000"/>
        </a:p>
      </dgm:t>
    </dgm:pt>
    <dgm:pt modelId="{BDCC92B5-D892-43E6-91D8-3EAE0A75B367}" type="sibTrans" cxnId="{58A2BBDD-6F42-4183-B561-34E8F8D76941}">
      <dgm:prSet/>
      <dgm:spPr/>
      <dgm:t>
        <a:bodyPr/>
        <a:lstStyle/>
        <a:p>
          <a:endParaRPr lang="en-US" sz="2000"/>
        </a:p>
      </dgm:t>
    </dgm:pt>
    <dgm:pt modelId="{F5DBC933-E0A0-415C-94B7-85A7E302623A}">
      <dgm:prSet custT="1"/>
      <dgm:spPr/>
      <dgm:t>
        <a:bodyPr/>
        <a:lstStyle/>
        <a:p>
          <a:r>
            <a:rPr lang="en-US" sz="1400" b="1"/>
            <a:t>🌋</a:t>
          </a:r>
          <a:br>
            <a:rPr lang="en-US" sz="1400" b="1"/>
          </a:br>
          <a:r>
            <a:rPr lang="en-US" sz="2000" b="1"/>
            <a:t>Soil &amp; Geology</a:t>
          </a:r>
        </a:p>
      </dgm:t>
    </dgm:pt>
    <dgm:pt modelId="{DC3DB5A1-4521-432A-A0F2-9BF5439CB3CE}" type="parTrans" cxnId="{D127B7FB-BFEA-4A06-A7DD-F36507F2BD9B}">
      <dgm:prSet/>
      <dgm:spPr/>
      <dgm:t>
        <a:bodyPr/>
        <a:lstStyle/>
        <a:p>
          <a:endParaRPr lang="en-US" sz="2000"/>
        </a:p>
      </dgm:t>
    </dgm:pt>
    <dgm:pt modelId="{FDE857B2-73B6-44DD-B420-4B8582C07A4B}" type="sibTrans" cxnId="{D127B7FB-BFEA-4A06-A7DD-F36507F2BD9B}">
      <dgm:prSet/>
      <dgm:spPr/>
      <dgm:t>
        <a:bodyPr/>
        <a:lstStyle/>
        <a:p>
          <a:endParaRPr lang="en-US" sz="2000"/>
        </a:p>
      </dgm:t>
    </dgm:pt>
    <dgm:pt modelId="{FE95E445-6E34-4838-8B29-D32EA767B184}">
      <dgm:prSet custT="1"/>
      <dgm:spPr/>
      <dgm:t>
        <a:bodyPr/>
        <a:lstStyle/>
        <a:p>
          <a:r>
            <a:rPr lang="en-US" sz="2000" b="1"/>
            <a:t>🌲</a:t>
          </a:r>
          <a:br>
            <a:rPr lang="en-US" sz="2000" b="1"/>
          </a:br>
          <a:r>
            <a:rPr lang="en-US" sz="2000" b="1"/>
            <a:t>Land Cover</a:t>
          </a:r>
        </a:p>
      </dgm:t>
    </dgm:pt>
    <dgm:pt modelId="{07A2EED2-F419-481F-BFBD-7A5BCAF01849}" type="parTrans" cxnId="{BE2CB326-9608-47EF-B008-EE4A574214BD}">
      <dgm:prSet/>
      <dgm:spPr/>
      <dgm:t>
        <a:bodyPr/>
        <a:lstStyle/>
        <a:p>
          <a:endParaRPr lang="en-US" sz="2000"/>
        </a:p>
      </dgm:t>
    </dgm:pt>
    <dgm:pt modelId="{B0FEABE4-53DC-4A19-8E3F-C504B5674000}" type="sibTrans" cxnId="{BE2CB326-9608-47EF-B008-EE4A574214BD}">
      <dgm:prSet/>
      <dgm:spPr/>
      <dgm:t>
        <a:bodyPr/>
        <a:lstStyle/>
        <a:p>
          <a:endParaRPr lang="en-US" sz="2000"/>
        </a:p>
      </dgm:t>
    </dgm:pt>
    <dgm:pt modelId="{D1E1CEA2-945E-47C2-9D93-CD3D489085DB}">
      <dgm:prSet custT="1"/>
      <dgm:spPr/>
      <dgm:t>
        <a:bodyPr/>
        <a:lstStyle/>
        <a:p>
          <a:r>
            <a:rPr lang="en-US" sz="2000" b="1"/>
            <a:t>⛓️</a:t>
          </a:r>
          <a:br>
            <a:rPr lang="en-US" sz="2000" b="1"/>
          </a:br>
          <a:r>
            <a:rPr lang="en-US" sz="2000" b="1"/>
            <a:t>Hydrologic Network</a:t>
          </a:r>
        </a:p>
      </dgm:t>
    </dgm:pt>
    <dgm:pt modelId="{C013C3AA-DDD4-49C3-BFA6-8A52796815CA}" type="parTrans" cxnId="{2A503C58-87C0-414B-9477-9F4F6408D67E}">
      <dgm:prSet/>
      <dgm:spPr/>
      <dgm:t>
        <a:bodyPr/>
        <a:lstStyle/>
        <a:p>
          <a:endParaRPr lang="en-US" sz="2000"/>
        </a:p>
      </dgm:t>
    </dgm:pt>
    <dgm:pt modelId="{26CAAA4C-9277-4701-BE71-6137E1DE1F6D}" type="sibTrans" cxnId="{2A503C58-87C0-414B-9477-9F4F6408D67E}">
      <dgm:prSet/>
      <dgm:spPr/>
      <dgm:t>
        <a:bodyPr/>
        <a:lstStyle/>
        <a:p>
          <a:endParaRPr lang="en-US" sz="2000"/>
        </a:p>
      </dgm:t>
    </dgm:pt>
    <dgm:pt modelId="{E11E4E66-2464-4128-9400-142B49634C6C}">
      <dgm:prSet custT="1"/>
      <dgm:spPr/>
      <dgm:t>
        <a:bodyPr/>
        <a:lstStyle/>
        <a:p>
          <a:r>
            <a:rPr lang="en-US" sz="2000" b="1"/>
            <a:t>🔥</a:t>
          </a:r>
          <a:br>
            <a:rPr lang="en-US" sz="2000" b="1"/>
          </a:br>
          <a:r>
            <a:rPr lang="en-US" sz="2000" b="1"/>
            <a:t>Fire</a:t>
          </a:r>
        </a:p>
      </dgm:t>
    </dgm:pt>
    <dgm:pt modelId="{76E80EF4-3A94-4067-88A2-9333E97BB35E}" type="parTrans" cxnId="{3866EBEE-465F-4936-AEA8-0DA26B054132}">
      <dgm:prSet/>
      <dgm:spPr/>
      <dgm:t>
        <a:bodyPr/>
        <a:lstStyle/>
        <a:p>
          <a:endParaRPr lang="en-US" sz="2000"/>
        </a:p>
      </dgm:t>
    </dgm:pt>
    <dgm:pt modelId="{680B23F7-3BEB-4795-8C95-7497EE26251A}" type="sibTrans" cxnId="{3866EBEE-465F-4936-AEA8-0DA26B054132}">
      <dgm:prSet/>
      <dgm:spPr/>
      <dgm:t>
        <a:bodyPr/>
        <a:lstStyle/>
        <a:p>
          <a:endParaRPr lang="en-US" sz="2000"/>
        </a:p>
      </dgm:t>
    </dgm:pt>
    <dgm:pt modelId="{65C8F801-03F1-49F9-86D4-488DACBA28E0}">
      <dgm:prSet custT="1"/>
      <dgm:spPr/>
      <dgm:t>
        <a:bodyPr/>
        <a:lstStyle/>
        <a:p>
          <a:r>
            <a:rPr lang="en-US" sz="1400"/>
            <a:t>PRISM – precipitation, temp</a:t>
          </a:r>
        </a:p>
      </dgm:t>
    </dgm:pt>
    <dgm:pt modelId="{FDE3A3AD-FF60-4176-B863-240461243860}" type="parTrans" cxnId="{7EC564AD-C7AD-48C8-9A91-D82603928762}">
      <dgm:prSet/>
      <dgm:spPr/>
      <dgm:t>
        <a:bodyPr/>
        <a:lstStyle/>
        <a:p>
          <a:endParaRPr lang="en-US" sz="2000"/>
        </a:p>
      </dgm:t>
    </dgm:pt>
    <dgm:pt modelId="{DDB74B33-D809-4C61-9312-23479E462560}" type="sibTrans" cxnId="{7EC564AD-C7AD-48C8-9A91-D82603928762}">
      <dgm:prSet/>
      <dgm:spPr/>
      <dgm:t>
        <a:bodyPr/>
        <a:lstStyle/>
        <a:p>
          <a:endParaRPr lang="en-US" sz="2000"/>
        </a:p>
      </dgm:t>
    </dgm:pt>
    <dgm:pt modelId="{10E788E8-95F8-43C9-A415-2234DF2E486F}">
      <dgm:prSet custT="1"/>
      <dgm:spPr/>
      <dgm:t>
        <a:bodyPr/>
        <a:lstStyle/>
        <a:p>
          <a:r>
            <a:rPr lang="en-US" sz="1400"/>
            <a:t>GridMET – PET     		</a:t>
          </a:r>
        </a:p>
      </dgm:t>
    </dgm:pt>
    <dgm:pt modelId="{137BD65B-EAE6-4FE7-870B-1F8C3FC22DDE}" type="parTrans" cxnId="{048365E1-6F64-4D7B-8174-487F14DD5BAB}">
      <dgm:prSet/>
      <dgm:spPr/>
      <dgm:t>
        <a:bodyPr/>
        <a:lstStyle/>
        <a:p>
          <a:endParaRPr lang="en-US" sz="2000"/>
        </a:p>
      </dgm:t>
    </dgm:pt>
    <dgm:pt modelId="{4FA6938E-E6DC-4909-A2BD-FBE57B597D84}" type="sibTrans" cxnId="{048365E1-6F64-4D7B-8174-487F14DD5BAB}">
      <dgm:prSet/>
      <dgm:spPr/>
      <dgm:t>
        <a:bodyPr/>
        <a:lstStyle/>
        <a:p>
          <a:endParaRPr lang="en-US" sz="2000"/>
        </a:p>
      </dgm:t>
    </dgm:pt>
    <dgm:pt modelId="{73F357C1-00E8-4C5D-BA86-1E9CD5F8569A}">
      <dgm:prSet custT="1"/>
      <dgm:spPr/>
      <dgm:t>
        <a:bodyPr/>
        <a:lstStyle/>
        <a:p>
          <a:r>
            <a:rPr lang="en-US" sz="1400"/>
            <a:t>3DEP – elevation, derived variables (slope, etc.)</a:t>
          </a:r>
        </a:p>
      </dgm:t>
    </dgm:pt>
    <dgm:pt modelId="{1A5FE280-F467-4790-B9C3-64D301D81D5B}" type="parTrans" cxnId="{80242671-028A-4194-BE43-9856E244B1AC}">
      <dgm:prSet/>
      <dgm:spPr/>
      <dgm:t>
        <a:bodyPr/>
        <a:lstStyle/>
        <a:p>
          <a:endParaRPr lang="en-US" sz="2000"/>
        </a:p>
      </dgm:t>
    </dgm:pt>
    <dgm:pt modelId="{8F7CD127-9991-4A0A-B697-D3722B72DD1C}" type="sibTrans" cxnId="{80242671-028A-4194-BE43-9856E244B1AC}">
      <dgm:prSet/>
      <dgm:spPr/>
      <dgm:t>
        <a:bodyPr/>
        <a:lstStyle/>
        <a:p>
          <a:endParaRPr lang="en-US" sz="2000"/>
        </a:p>
      </dgm:t>
    </dgm:pt>
    <dgm:pt modelId="{9E61E959-AF86-4617-A417-C5F268CAFE63}">
      <dgm:prSet custT="1"/>
      <dgm:spPr/>
      <dgm:t>
        <a:bodyPr/>
        <a:lstStyle/>
        <a:p>
          <a:r>
            <a:rPr lang="en-US" sz="1400"/>
            <a:t>National Geologic Map Database</a:t>
          </a:r>
        </a:p>
      </dgm:t>
    </dgm:pt>
    <dgm:pt modelId="{1F388A9A-447E-4B50-802B-BE75B0F0BDD1}" type="parTrans" cxnId="{52207B15-11A9-436F-A754-D0DE05FA0F5E}">
      <dgm:prSet/>
      <dgm:spPr/>
      <dgm:t>
        <a:bodyPr/>
        <a:lstStyle/>
        <a:p>
          <a:endParaRPr lang="en-US" sz="2000"/>
        </a:p>
      </dgm:t>
    </dgm:pt>
    <dgm:pt modelId="{C79AECCA-62B5-46B6-BD22-57F412C438F3}" type="sibTrans" cxnId="{52207B15-11A9-436F-A754-D0DE05FA0F5E}">
      <dgm:prSet/>
      <dgm:spPr/>
      <dgm:t>
        <a:bodyPr/>
        <a:lstStyle/>
        <a:p>
          <a:endParaRPr lang="en-US" sz="2000"/>
        </a:p>
      </dgm:t>
    </dgm:pt>
    <dgm:pt modelId="{22CDD6C0-1F90-4DAD-9DB1-433727418F42}">
      <dgm:prSet custT="1"/>
      <dgm:spPr/>
      <dgm:t>
        <a:bodyPr/>
        <a:lstStyle/>
        <a:p>
          <a:r>
            <a:rPr lang="en-US" sz="1400"/>
            <a:t>STATSGO: Schwarz &amp; Alexander (1995) &amp; Miller &amp; White (1998)</a:t>
          </a:r>
        </a:p>
      </dgm:t>
    </dgm:pt>
    <dgm:pt modelId="{D9332BB8-3010-4741-BDF1-DDF8337DB976}" type="parTrans" cxnId="{2473B46F-B2D3-45D3-AF0A-7D6A500E6759}">
      <dgm:prSet/>
      <dgm:spPr/>
      <dgm:t>
        <a:bodyPr/>
        <a:lstStyle/>
        <a:p>
          <a:endParaRPr lang="en-US" sz="2000"/>
        </a:p>
      </dgm:t>
    </dgm:pt>
    <dgm:pt modelId="{A069AB88-A0AB-4D89-969B-CFB3C5233F65}" type="sibTrans" cxnId="{2473B46F-B2D3-45D3-AF0A-7D6A500E6759}">
      <dgm:prSet/>
      <dgm:spPr/>
      <dgm:t>
        <a:bodyPr/>
        <a:lstStyle/>
        <a:p>
          <a:endParaRPr lang="en-US" sz="2000"/>
        </a:p>
      </dgm:t>
    </dgm:pt>
    <dgm:pt modelId="{6478E512-7C43-4866-B981-227A22B61F36}">
      <dgm:prSet custT="1"/>
      <dgm:spPr/>
      <dgm:t>
        <a:bodyPr/>
        <a:lstStyle/>
        <a:p>
          <a:r>
            <a:rPr lang="en-US" sz="1400"/>
            <a:t>NLCD – classes, impervious surfaces</a:t>
          </a:r>
        </a:p>
      </dgm:t>
    </dgm:pt>
    <dgm:pt modelId="{96232205-CB4D-4D90-B79F-D933BB945DE9}" type="parTrans" cxnId="{7339174D-ED04-4927-8C2A-304875DD5077}">
      <dgm:prSet/>
      <dgm:spPr/>
      <dgm:t>
        <a:bodyPr/>
        <a:lstStyle/>
        <a:p>
          <a:endParaRPr lang="en-US" sz="2000"/>
        </a:p>
      </dgm:t>
    </dgm:pt>
    <dgm:pt modelId="{1AB08B45-B6AB-4322-8094-8EE3DD548C03}" type="sibTrans" cxnId="{7339174D-ED04-4927-8C2A-304875DD5077}">
      <dgm:prSet/>
      <dgm:spPr/>
      <dgm:t>
        <a:bodyPr/>
        <a:lstStyle/>
        <a:p>
          <a:endParaRPr lang="en-US" sz="2000"/>
        </a:p>
      </dgm:t>
    </dgm:pt>
    <dgm:pt modelId="{601A21BE-5010-429B-83AA-B049CE21C131}">
      <dgm:prSet custT="1"/>
      <dgm:spPr/>
      <dgm:t>
        <a:bodyPr/>
        <a:lstStyle/>
        <a:p>
          <a:r>
            <a:rPr lang="en-US" sz="1400"/>
            <a:t>NHD Plus v2</a:t>
          </a:r>
        </a:p>
      </dgm:t>
    </dgm:pt>
    <dgm:pt modelId="{C754F413-5200-4F18-88D4-3E1C469C93FE}" type="parTrans" cxnId="{5F3900DD-CA10-46CB-B5A1-4A2160802132}">
      <dgm:prSet/>
      <dgm:spPr/>
      <dgm:t>
        <a:bodyPr/>
        <a:lstStyle/>
        <a:p>
          <a:endParaRPr lang="en-US" sz="2000"/>
        </a:p>
      </dgm:t>
    </dgm:pt>
    <dgm:pt modelId="{73507916-B76E-42B6-9547-9FDFA00CED1F}" type="sibTrans" cxnId="{5F3900DD-CA10-46CB-B5A1-4A2160802132}">
      <dgm:prSet/>
      <dgm:spPr/>
      <dgm:t>
        <a:bodyPr/>
        <a:lstStyle/>
        <a:p>
          <a:endParaRPr lang="en-US" sz="2000"/>
        </a:p>
      </dgm:t>
    </dgm:pt>
    <dgm:pt modelId="{885934B7-64C5-4DD5-9952-D7DD84FB22FF}">
      <dgm:prSet custT="1"/>
      <dgm:spPr/>
      <dgm:t>
        <a:bodyPr/>
        <a:lstStyle/>
        <a:p>
          <a:r>
            <a:rPr lang="en-US" sz="1400"/>
            <a:t>LANDFIRE – fire regime, return intervals </a:t>
          </a:r>
        </a:p>
      </dgm:t>
    </dgm:pt>
    <dgm:pt modelId="{B5A190F5-FCD9-4C1E-8308-BB46B06E800A}" type="parTrans" cxnId="{0CE78AC0-3625-4604-8653-306940964DF8}">
      <dgm:prSet/>
      <dgm:spPr/>
      <dgm:t>
        <a:bodyPr/>
        <a:lstStyle/>
        <a:p>
          <a:endParaRPr lang="en-US" sz="2000"/>
        </a:p>
      </dgm:t>
    </dgm:pt>
    <dgm:pt modelId="{20A7FB04-3A48-4384-8D5A-3A50B69914E6}" type="sibTrans" cxnId="{0CE78AC0-3625-4604-8653-306940964DF8}">
      <dgm:prSet/>
      <dgm:spPr/>
      <dgm:t>
        <a:bodyPr/>
        <a:lstStyle/>
        <a:p>
          <a:endParaRPr lang="en-US" sz="2000"/>
        </a:p>
      </dgm:t>
    </dgm:pt>
    <dgm:pt modelId="{B9EB3B0F-B990-4D80-A157-338FD61AB3D3}">
      <dgm:prSet custT="1"/>
      <dgm:spPr/>
      <dgm:t>
        <a:bodyPr/>
        <a:lstStyle/>
        <a:p>
          <a:r>
            <a:rPr lang="en-US" sz="1400"/>
            <a:t>LANDFIRE – vegetation type, height, cover, etc.</a:t>
          </a:r>
        </a:p>
      </dgm:t>
    </dgm:pt>
    <dgm:pt modelId="{31BA2E9A-A45C-409B-AD8B-E8CA2886EB25}" type="parTrans" cxnId="{9F425FAE-12F4-442E-BF7B-2E0B501FD691}">
      <dgm:prSet/>
      <dgm:spPr/>
      <dgm:t>
        <a:bodyPr/>
        <a:lstStyle/>
        <a:p>
          <a:endParaRPr lang="en-US" sz="2000"/>
        </a:p>
      </dgm:t>
    </dgm:pt>
    <dgm:pt modelId="{C7E3DF3D-915C-4E66-B394-4DAC2B7FE1DC}" type="sibTrans" cxnId="{9F425FAE-12F4-442E-BF7B-2E0B501FD691}">
      <dgm:prSet/>
      <dgm:spPr/>
      <dgm:t>
        <a:bodyPr/>
        <a:lstStyle/>
        <a:p>
          <a:endParaRPr lang="en-US" sz="2000"/>
        </a:p>
      </dgm:t>
    </dgm:pt>
    <dgm:pt modelId="{BC87790D-9FAA-47F1-91F7-919DA7470ADD}">
      <dgm:prSet custT="1"/>
      <dgm:spPr/>
      <dgm:t>
        <a:bodyPr/>
        <a:lstStyle/>
        <a:p>
          <a:r>
            <a:rPr lang="en-US" sz="1400"/>
            <a:t>Channel Geometry (Zarrabi et al., 2025)</a:t>
          </a:r>
        </a:p>
      </dgm:t>
    </dgm:pt>
    <dgm:pt modelId="{A571AD6F-E463-42AB-AC4D-A0FD8E365AB3}" type="parTrans" cxnId="{2905B2D0-54C0-444F-AF9D-E53CFA7E9BAA}">
      <dgm:prSet/>
      <dgm:spPr/>
      <dgm:t>
        <a:bodyPr/>
        <a:lstStyle/>
        <a:p>
          <a:endParaRPr lang="en-US" sz="2000"/>
        </a:p>
      </dgm:t>
    </dgm:pt>
    <dgm:pt modelId="{6B8690A6-71A1-4FF9-8936-50CE4A8314D6}" type="sibTrans" cxnId="{2905B2D0-54C0-444F-AF9D-E53CFA7E9BAA}">
      <dgm:prSet/>
      <dgm:spPr/>
      <dgm:t>
        <a:bodyPr/>
        <a:lstStyle/>
        <a:p>
          <a:endParaRPr lang="en-US" sz="2000"/>
        </a:p>
      </dgm:t>
    </dgm:pt>
    <dgm:pt modelId="{6A08A277-E0C6-4547-8056-82180CE48B9D}">
      <dgm:prSet custT="1"/>
      <dgm:spPr/>
      <dgm:t>
        <a:bodyPr/>
        <a:lstStyle/>
        <a:p>
          <a:r>
            <a:rPr lang="en-US" sz="1400"/>
            <a:t>BFI (</a:t>
          </a:r>
          <a:r>
            <a:rPr lang="en-US" sz="1400" err="1"/>
            <a:t>Wolock</a:t>
          </a:r>
          <a:r>
            <a:rPr lang="en-US" sz="1400"/>
            <a:t>, 2003)</a:t>
          </a:r>
        </a:p>
      </dgm:t>
    </dgm:pt>
    <dgm:pt modelId="{D3EE5EC4-54C8-4358-9DBB-47388AA6C345}" type="parTrans" cxnId="{7388E7EB-9973-4118-A3EE-EE7246B7AE42}">
      <dgm:prSet/>
      <dgm:spPr/>
      <dgm:t>
        <a:bodyPr/>
        <a:lstStyle/>
        <a:p>
          <a:endParaRPr lang="en-US"/>
        </a:p>
      </dgm:t>
    </dgm:pt>
    <dgm:pt modelId="{1E70E404-0A1A-4A5F-86BC-4E573E5E9A3A}" type="sibTrans" cxnId="{7388E7EB-9973-4118-A3EE-EE7246B7AE42}">
      <dgm:prSet/>
      <dgm:spPr/>
      <dgm:t>
        <a:bodyPr/>
        <a:lstStyle/>
        <a:p>
          <a:endParaRPr lang="en-US"/>
        </a:p>
      </dgm:t>
    </dgm:pt>
    <dgm:pt modelId="{7A358581-8EB4-4BDC-A1F0-B7B6BC2B0110}">
      <dgm:prSet custT="1"/>
      <dgm:spPr/>
      <dgm:t>
        <a:bodyPr/>
        <a:lstStyle/>
        <a:p>
          <a:r>
            <a:rPr lang="en-US" sz="1400"/>
            <a:t>UA SWE</a:t>
          </a:r>
        </a:p>
      </dgm:t>
    </dgm:pt>
    <dgm:pt modelId="{B150BBCB-024A-42F5-8A73-E29393D9CB17}" type="parTrans" cxnId="{6DABB1D5-2572-4139-A2FA-1080728DDAB1}">
      <dgm:prSet/>
      <dgm:spPr/>
    </dgm:pt>
    <dgm:pt modelId="{ED94E677-66B6-49FC-872D-DAF84739685D}" type="sibTrans" cxnId="{6DABB1D5-2572-4139-A2FA-1080728DDAB1}">
      <dgm:prSet/>
      <dgm:spPr/>
    </dgm:pt>
    <dgm:pt modelId="{42753BA8-7446-40FF-9A17-0BD97A1A2328}" type="pres">
      <dgm:prSet presAssocID="{475C6E07-BA9C-4686-9F06-46447D3151AD}" presName="Name0" presStyleCnt="0">
        <dgm:presLayoutVars>
          <dgm:dir/>
          <dgm:animLvl val="lvl"/>
          <dgm:resizeHandles val="exact"/>
        </dgm:presLayoutVars>
      </dgm:prSet>
      <dgm:spPr/>
    </dgm:pt>
    <dgm:pt modelId="{7717FF9D-5031-4A37-AFED-AE3902F7970D}" type="pres">
      <dgm:prSet presAssocID="{2D9BAA19-82D0-4E7A-8ED8-FCE7D4952B94}" presName="linNode" presStyleCnt="0"/>
      <dgm:spPr/>
    </dgm:pt>
    <dgm:pt modelId="{90823C33-E110-493D-8A73-40F3635A309E}" type="pres">
      <dgm:prSet presAssocID="{2D9BAA19-82D0-4E7A-8ED8-FCE7D4952B94}" presName="parentText" presStyleLbl="node1" presStyleIdx="0" presStyleCnt="6">
        <dgm:presLayoutVars>
          <dgm:chMax val="1"/>
          <dgm:bulletEnabled val="1"/>
        </dgm:presLayoutVars>
      </dgm:prSet>
      <dgm:spPr/>
    </dgm:pt>
    <dgm:pt modelId="{62BAACA6-1C89-4BCE-BE1E-71E130FA4E92}" type="pres">
      <dgm:prSet presAssocID="{2D9BAA19-82D0-4E7A-8ED8-FCE7D4952B94}" presName="descendantText" presStyleLbl="alignAccFollowNode1" presStyleIdx="0" presStyleCnt="6">
        <dgm:presLayoutVars>
          <dgm:bulletEnabled val="1"/>
        </dgm:presLayoutVars>
      </dgm:prSet>
      <dgm:spPr/>
    </dgm:pt>
    <dgm:pt modelId="{75F09793-D5B6-465B-B8A0-07A9052D204C}" type="pres">
      <dgm:prSet presAssocID="{E418D4DC-11EE-4A4F-85EC-5803A0B97829}" presName="sp" presStyleCnt="0"/>
      <dgm:spPr/>
    </dgm:pt>
    <dgm:pt modelId="{B53D8581-4C63-4997-A33C-87C20C6EBC0E}" type="pres">
      <dgm:prSet presAssocID="{CA48B518-8D21-4D70-B787-3811FB0D78C6}" presName="linNode" presStyleCnt="0"/>
      <dgm:spPr/>
    </dgm:pt>
    <dgm:pt modelId="{A6D947EE-2D12-42A7-87E1-6F5B255B0B9C}" type="pres">
      <dgm:prSet presAssocID="{CA48B518-8D21-4D70-B787-3811FB0D78C6}" presName="parentText" presStyleLbl="node1" presStyleIdx="1" presStyleCnt="6" custLinFactNeighborX="-1155">
        <dgm:presLayoutVars>
          <dgm:chMax val="1"/>
          <dgm:bulletEnabled val="1"/>
        </dgm:presLayoutVars>
      </dgm:prSet>
      <dgm:spPr/>
    </dgm:pt>
    <dgm:pt modelId="{006BF49F-1B89-467A-80AE-AEB3DDF9A79C}" type="pres">
      <dgm:prSet presAssocID="{CA48B518-8D21-4D70-B787-3811FB0D78C6}" presName="descendantText" presStyleLbl="alignAccFollowNode1" presStyleIdx="1" presStyleCnt="6">
        <dgm:presLayoutVars>
          <dgm:bulletEnabled val="1"/>
        </dgm:presLayoutVars>
      </dgm:prSet>
      <dgm:spPr/>
    </dgm:pt>
    <dgm:pt modelId="{FC0678F7-7622-4FD2-BA1F-B2835B6337DC}" type="pres">
      <dgm:prSet presAssocID="{BDCC92B5-D892-43E6-91D8-3EAE0A75B367}" presName="sp" presStyleCnt="0"/>
      <dgm:spPr/>
    </dgm:pt>
    <dgm:pt modelId="{D322B0AC-B85E-4D50-9A72-650AEA06A3CF}" type="pres">
      <dgm:prSet presAssocID="{F5DBC933-E0A0-415C-94B7-85A7E302623A}" presName="linNode" presStyleCnt="0"/>
      <dgm:spPr/>
    </dgm:pt>
    <dgm:pt modelId="{455BFEF8-9DCD-46CE-927C-60E78B6511A0}" type="pres">
      <dgm:prSet presAssocID="{F5DBC933-E0A0-415C-94B7-85A7E302623A}" presName="parentText" presStyleLbl="node1" presStyleIdx="2" presStyleCnt="6">
        <dgm:presLayoutVars>
          <dgm:chMax val="1"/>
          <dgm:bulletEnabled val="1"/>
        </dgm:presLayoutVars>
      </dgm:prSet>
      <dgm:spPr/>
    </dgm:pt>
    <dgm:pt modelId="{A05FB464-6815-4DA2-B1BB-FE182649402D}" type="pres">
      <dgm:prSet presAssocID="{F5DBC933-E0A0-415C-94B7-85A7E302623A}" presName="descendantText" presStyleLbl="alignAccFollowNode1" presStyleIdx="2" presStyleCnt="6">
        <dgm:presLayoutVars>
          <dgm:bulletEnabled val="1"/>
        </dgm:presLayoutVars>
      </dgm:prSet>
      <dgm:spPr/>
    </dgm:pt>
    <dgm:pt modelId="{D0C58C80-012B-4293-86B4-4B325496DCEB}" type="pres">
      <dgm:prSet presAssocID="{FDE857B2-73B6-44DD-B420-4B8582C07A4B}" presName="sp" presStyleCnt="0"/>
      <dgm:spPr/>
    </dgm:pt>
    <dgm:pt modelId="{47363A88-AC63-41CE-8388-55E162D2B307}" type="pres">
      <dgm:prSet presAssocID="{FE95E445-6E34-4838-8B29-D32EA767B184}" presName="linNode" presStyleCnt="0"/>
      <dgm:spPr/>
    </dgm:pt>
    <dgm:pt modelId="{3E41734E-D6B2-4B05-AD02-4FA44AF30636}" type="pres">
      <dgm:prSet presAssocID="{FE95E445-6E34-4838-8B29-D32EA767B184}" presName="parentText" presStyleLbl="node1" presStyleIdx="3" presStyleCnt="6">
        <dgm:presLayoutVars>
          <dgm:chMax val="1"/>
          <dgm:bulletEnabled val="1"/>
        </dgm:presLayoutVars>
      </dgm:prSet>
      <dgm:spPr/>
    </dgm:pt>
    <dgm:pt modelId="{7630D533-6F0C-45EB-B9DA-F4D9392C83AD}" type="pres">
      <dgm:prSet presAssocID="{FE95E445-6E34-4838-8B29-D32EA767B184}" presName="descendantText" presStyleLbl="alignAccFollowNode1" presStyleIdx="3" presStyleCnt="6">
        <dgm:presLayoutVars>
          <dgm:bulletEnabled val="1"/>
        </dgm:presLayoutVars>
      </dgm:prSet>
      <dgm:spPr/>
    </dgm:pt>
    <dgm:pt modelId="{FBD27F32-AA82-4869-AA98-D0E568185ED8}" type="pres">
      <dgm:prSet presAssocID="{B0FEABE4-53DC-4A19-8E3F-C504B5674000}" presName="sp" presStyleCnt="0"/>
      <dgm:spPr/>
    </dgm:pt>
    <dgm:pt modelId="{38C1717A-F66F-4C9D-805B-C852C40D4C21}" type="pres">
      <dgm:prSet presAssocID="{D1E1CEA2-945E-47C2-9D93-CD3D489085DB}" presName="linNode" presStyleCnt="0"/>
      <dgm:spPr/>
    </dgm:pt>
    <dgm:pt modelId="{13AD3F1F-3272-4C82-A1D6-ADB808D7D400}" type="pres">
      <dgm:prSet presAssocID="{D1E1CEA2-945E-47C2-9D93-CD3D489085DB}" presName="parentText" presStyleLbl="node1" presStyleIdx="4" presStyleCnt="6">
        <dgm:presLayoutVars>
          <dgm:chMax val="1"/>
          <dgm:bulletEnabled val="1"/>
        </dgm:presLayoutVars>
      </dgm:prSet>
      <dgm:spPr/>
    </dgm:pt>
    <dgm:pt modelId="{D5155C36-8F56-467F-B84E-65F6356C23DD}" type="pres">
      <dgm:prSet presAssocID="{D1E1CEA2-945E-47C2-9D93-CD3D489085DB}" presName="descendantText" presStyleLbl="alignAccFollowNode1" presStyleIdx="4" presStyleCnt="6">
        <dgm:presLayoutVars>
          <dgm:bulletEnabled val="1"/>
        </dgm:presLayoutVars>
      </dgm:prSet>
      <dgm:spPr/>
    </dgm:pt>
    <dgm:pt modelId="{0322D81B-B309-4833-ADF8-4DAA75F48596}" type="pres">
      <dgm:prSet presAssocID="{26CAAA4C-9277-4701-BE71-6137E1DE1F6D}" presName="sp" presStyleCnt="0"/>
      <dgm:spPr/>
    </dgm:pt>
    <dgm:pt modelId="{A459DE78-FFEE-42DE-9CE0-6C349F03DF16}" type="pres">
      <dgm:prSet presAssocID="{E11E4E66-2464-4128-9400-142B49634C6C}" presName="linNode" presStyleCnt="0"/>
      <dgm:spPr/>
    </dgm:pt>
    <dgm:pt modelId="{006A51CB-516C-4210-B3C3-144D262E0624}" type="pres">
      <dgm:prSet presAssocID="{E11E4E66-2464-4128-9400-142B49634C6C}" presName="parentText" presStyleLbl="node1" presStyleIdx="5" presStyleCnt="6">
        <dgm:presLayoutVars>
          <dgm:chMax val="1"/>
          <dgm:bulletEnabled val="1"/>
        </dgm:presLayoutVars>
      </dgm:prSet>
      <dgm:spPr/>
    </dgm:pt>
    <dgm:pt modelId="{59F464EB-8AC0-4C14-9584-D74300736CDD}" type="pres">
      <dgm:prSet presAssocID="{E11E4E66-2464-4128-9400-142B49634C6C}" presName="descendantText" presStyleLbl="alignAccFollowNode1" presStyleIdx="5" presStyleCnt="6">
        <dgm:presLayoutVars>
          <dgm:bulletEnabled val="1"/>
        </dgm:presLayoutVars>
      </dgm:prSet>
      <dgm:spPr/>
    </dgm:pt>
  </dgm:ptLst>
  <dgm:cxnLst>
    <dgm:cxn modelId="{8389D704-B647-4315-A7C3-A2C689C52A81}" type="presOf" srcId="{885934B7-64C5-4DD5-9952-D7DD84FB22FF}" destId="{59F464EB-8AC0-4C14-9584-D74300736CDD}" srcOrd="0" destOrd="0" presId="urn:microsoft.com/office/officeart/2005/8/layout/vList5"/>
    <dgm:cxn modelId="{11589407-9542-4CDD-9B08-C81012B4C74C}" type="presOf" srcId="{475C6E07-BA9C-4686-9F06-46447D3151AD}" destId="{42753BA8-7446-40FF-9A17-0BD97A1A2328}" srcOrd="0" destOrd="0" presId="urn:microsoft.com/office/officeart/2005/8/layout/vList5"/>
    <dgm:cxn modelId="{52207B15-11A9-436F-A754-D0DE05FA0F5E}" srcId="{F5DBC933-E0A0-415C-94B7-85A7E302623A}" destId="{9E61E959-AF86-4617-A417-C5F268CAFE63}" srcOrd="0" destOrd="0" parTransId="{1F388A9A-447E-4B50-802B-BE75B0F0BDD1}" sibTransId="{C79AECCA-62B5-46B6-BD22-57F412C438F3}"/>
    <dgm:cxn modelId="{BE2CB326-9608-47EF-B008-EE4A574214BD}" srcId="{475C6E07-BA9C-4686-9F06-46447D3151AD}" destId="{FE95E445-6E34-4838-8B29-D32EA767B184}" srcOrd="3" destOrd="0" parTransId="{07A2EED2-F419-481F-BFBD-7A5BCAF01849}" sibTransId="{B0FEABE4-53DC-4A19-8E3F-C504B5674000}"/>
    <dgm:cxn modelId="{C770D460-CB82-4860-B1A4-04CAF52255D6}" srcId="{475C6E07-BA9C-4686-9F06-46447D3151AD}" destId="{2D9BAA19-82D0-4E7A-8ED8-FCE7D4952B94}" srcOrd="0" destOrd="0" parTransId="{4126AE1E-30B2-49F4-A863-7685804D8633}" sibTransId="{E418D4DC-11EE-4A4F-85EC-5803A0B97829}"/>
    <dgm:cxn modelId="{C0E3A141-EDF8-416C-A9A0-2248D1197B1E}" type="presOf" srcId="{FE95E445-6E34-4838-8B29-D32EA767B184}" destId="{3E41734E-D6B2-4B05-AD02-4FA44AF30636}" srcOrd="0" destOrd="0" presId="urn:microsoft.com/office/officeart/2005/8/layout/vList5"/>
    <dgm:cxn modelId="{7339174D-ED04-4927-8C2A-304875DD5077}" srcId="{FE95E445-6E34-4838-8B29-D32EA767B184}" destId="{6478E512-7C43-4866-B981-227A22B61F36}" srcOrd="0" destOrd="0" parTransId="{96232205-CB4D-4D90-B79F-D933BB945DE9}" sibTransId="{1AB08B45-B6AB-4322-8094-8EE3DD548C03}"/>
    <dgm:cxn modelId="{63C3D74E-D56C-4BD5-863A-1886BB604832}" type="presOf" srcId="{CA48B518-8D21-4D70-B787-3811FB0D78C6}" destId="{A6D947EE-2D12-42A7-87E1-6F5B255B0B9C}" srcOrd="0" destOrd="0" presId="urn:microsoft.com/office/officeart/2005/8/layout/vList5"/>
    <dgm:cxn modelId="{724FF04E-F9E3-4E79-9796-8E357DC6E642}" type="presOf" srcId="{F5DBC933-E0A0-415C-94B7-85A7E302623A}" destId="{455BFEF8-9DCD-46CE-927C-60E78B6511A0}" srcOrd="0" destOrd="0" presId="urn:microsoft.com/office/officeart/2005/8/layout/vList5"/>
    <dgm:cxn modelId="{2473B46F-B2D3-45D3-AF0A-7D6A500E6759}" srcId="{F5DBC933-E0A0-415C-94B7-85A7E302623A}" destId="{22CDD6C0-1F90-4DAD-9DB1-433727418F42}" srcOrd="2" destOrd="0" parTransId="{D9332BB8-3010-4741-BDF1-DDF8337DB976}" sibTransId="{A069AB88-A0AB-4D89-969B-CFB3C5233F65}"/>
    <dgm:cxn modelId="{80242671-028A-4194-BE43-9856E244B1AC}" srcId="{CA48B518-8D21-4D70-B787-3811FB0D78C6}" destId="{73F357C1-00E8-4C5D-BA86-1E9CD5F8569A}" srcOrd="0" destOrd="0" parTransId="{1A5FE280-F467-4790-B9C3-64D301D81D5B}" sibTransId="{8F7CD127-9991-4A0A-B697-D3722B72DD1C}"/>
    <dgm:cxn modelId="{B15AA774-E174-4933-8566-775D38954E3D}" type="presOf" srcId="{6478E512-7C43-4866-B981-227A22B61F36}" destId="{7630D533-6F0C-45EB-B9DA-F4D9392C83AD}" srcOrd="0" destOrd="0" presId="urn:microsoft.com/office/officeart/2005/8/layout/vList5"/>
    <dgm:cxn modelId="{56374075-0AA3-4E81-9889-8671885A8145}" type="presOf" srcId="{9E61E959-AF86-4617-A417-C5F268CAFE63}" destId="{A05FB464-6815-4DA2-B1BB-FE182649402D}" srcOrd="0" destOrd="0" presId="urn:microsoft.com/office/officeart/2005/8/layout/vList5"/>
    <dgm:cxn modelId="{8F071056-7BAB-4B1E-B8E2-CB0EA025E7A6}" type="presOf" srcId="{BC87790D-9FAA-47F1-91F7-919DA7470ADD}" destId="{D5155C36-8F56-467F-B84E-65F6356C23DD}" srcOrd="0" destOrd="1" presId="urn:microsoft.com/office/officeart/2005/8/layout/vList5"/>
    <dgm:cxn modelId="{2A503C58-87C0-414B-9477-9F4F6408D67E}" srcId="{475C6E07-BA9C-4686-9F06-46447D3151AD}" destId="{D1E1CEA2-945E-47C2-9D93-CD3D489085DB}" srcOrd="4" destOrd="0" parTransId="{C013C3AA-DDD4-49C3-BFA6-8A52796815CA}" sibTransId="{26CAAA4C-9277-4701-BE71-6137E1DE1F6D}"/>
    <dgm:cxn modelId="{BE53DE98-1EB2-491D-B3A2-E12902707431}" type="presOf" srcId="{65C8F801-03F1-49F9-86D4-488DACBA28E0}" destId="{62BAACA6-1C89-4BCE-BE1E-71E130FA4E92}" srcOrd="0" destOrd="0" presId="urn:microsoft.com/office/officeart/2005/8/layout/vList5"/>
    <dgm:cxn modelId="{765B309C-0F29-4B9C-8E1E-9BEB21CD26D5}" type="presOf" srcId="{601A21BE-5010-429B-83AA-B049CE21C131}" destId="{D5155C36-8F56-467F-B84E-65F6356C23DD}" srcOrd="0" destOrd="0" presId="urn:microsoft.com/office/officeart/2005/8/layout/vList5"/>
    <dgm:cxn modelId="{7EC564AD-C7AD-48C8-9A91-D82603928762}" srcId="{2D9BAA19-82D0-4E7A-8ED8-FCE7D4952B94}" destId="{65C8F801-03F1-49F9-86D4-488DACBA28E0}" srcOrd="0" destOrd="0" parTransId="{FDE3A3AD-FF60-4176-B863-240461243860}" sibTransId="{DDB74B33-D809-4C61-9312-23479E462560}"/>
    <dgm:cxn modelId="{9F425FAE-12F4-442E-BF7B-2E0B501FD691}" srcId="{FE95E445-6E34-4838-8B29-D32EA767B184}" destId="{B9EB3B0F-B990-4D80-A157-338FD61AB3D3}" srcOrd="1" destOrd="0" parTransId="{31BA2E9A-A45C-409B-AD8B-E8CA2886EB25}" sibTransId="{C7E3DF3D-915C-4E66-B394-4DAC2B7FE1DC}"/>
    <dgm:cxn modelId="{0CE78AC0-3625-4604-8653-306940964DF8}" srcId="{E11E4E66-2464-4128-9400-142B49634C6C}" destId="{885934B7-64C5-4DD5-9952-D7DD84FB22FF}" srcOrd="0" destOrd="0" parTransId="{B5A190F5-FCD9-4C1E-8308-BB46B06E800A}" sibTransId="{20A7FB04-3A48-4384-8D5A-3A50B69914E6}"/>
    <dgm:cxn modelId="{5E15EBC1-92D5-4F68-9D06-85639D41C0C4}" type="presOf" srcId="{73F357C1-00E8-4C5D-BA86-1E9CD5F8569A}" destId="{006BF49F-1B89-467A-80AE-AEB3DDF9A79C}" srcOrd="0" destOrd="0" presId="urn:microsoft.com/office/officeart/2005/8/layout/vList5"/>
    <dgm:cxn modelId="{011BC5C6-6A78-4234-9412-F46DA00BE9AC}" type="presOf" srcId="{E11E4E66-2464-4128-9400-142B49634C6C}" destId="{006A51CB-516C-4210-B3C3-144D262E0624}" srcOrd="0" destOrd="0" presId="urn:microsoft.com/office/officeart/2005/8/layout/vList5"/>
    <dgm:cxn modelId="{3AF8EBCF-9DC7-4BFC-B547-DAB309BDA698}" type="presOf" srcId="{6A08A277-E0C6-4547-8056-82180CE48B9D}" destId="{A05FB464-6815-4DA2-B1BB-FE182649402D}" srcOrd="0" destOrd="1" presId="urn:microsoft.com/office/officeart/2005/8/layout/vList5"/>
    <dgm:cxn modelId="{2905B2D0-54C0-444F-AF9D-E53CFA7E9BAA}" srcId="{D1E1CEA2-945E-47C2-9D93-CD3D489085DB}" destId="{BC87790D-9FAA-47F1-91F7-919DA7470ADD}" srcOrd="1" destOrd="0" parTransId="{A571AD6F-E463-42AB-AC4D-A0FD8E365AB3}" sibTransId="{6B8690A6-71A1-4FF9-8936-50CE4A8314D6}"/>
    <dgm:cxn modelId="{2338AFD3-13E2-41B2-83B5-2D25AC4CCBAF}" type="presOf" srcId="{10E788E8-95F8-43C9-A415-2234DF2E486F}" destId="{62BAACA6-1C89-4BCE-BE1E-71E130FA4E92}" srcOrd="0" destOrd="2" presId="urn:microsoft.com/office/officeart/2005/8/layout/vList5"/>
    <dgm:cxn modelId="{D184DDD3-7F26-4A2F-AE51-EC5638C9AEE7}" type="presOf" srcId="{7A358581-8EB4-4BDC-A1F0-B7B6BC2B0110}" destId="{62BAACA6-1C89-4BCE-BE1E-71E130FA4E92}" srcOrd="0" destOrd="1" presId="urn:microsoft.com/office/officeart/2005/8/layout/vList5"/>
    <dgm:cxn modelId="{8251FCD3-CFFF-468A-80E1-1AEF2FB681A5}" type="presOf" srcId="{22CDD6C0-1F90-4DAD-9DB1-433727418F42}" destId="{A05FB464-6815-4DA2-B1BB-FE182649402D}" srcOrd="0" destOrd="2" presId="urn:microsoft.com/office/officeart/2005/8/layout/vList5"/>
    <dgm:cxn modelId="{A158A9D5-50AA-408A-AD69-4C0D19FE9180}" type="presOf" srcId="{2D9BAA19-82D0-4E7A-8ED8-FCE7D4952B94}" destId="{90823C33-E110-493D-8A73-40F3635A309E}" srcOrd="0" destOrd="0" presId="urn:microsoft.com/office/officeart/2005/8/layout/vList5"/>
    <dgm:cxn modelId="{6DABB1D5-2572-4139-A2FA-1080728DDAB1}" srcId="{2D9BAA19-82D0-4E7A-8ED8-FCE7D4952B94}" destId="{7A358581-8EB4-4BDC-A1F0-B7B6BC2B0110}" srcOrd="1" destOrd="0" parTransId="{B150BBCB-024A-42F5-8A73-E29393D9CB17}" sibTransId="{ED94E677-66B6-49FC-872D-DAF84739685D}"/>
    <dgm:cxn modelId="{5F3900DD-CA10-46CB-B5A1-4A2160802132}" srcId="{D1E1CEA2-945E-47C2-9D93-CD3D489085DB}" destId="{601A21BE-5010-429B-83AA-B049CE21C131}" srcOrd="0" destOrd="0" parTransId="{C754F413-5200-4F18-88D4-3E1C469C93FE}" sibTransId="{73507916-B76E-42B6-9547-9FDFA00CED1F}"/>
    <dgm:cxn modelId="{58A2BBDD-6F42-4183-B561-34E8F8D76941}" srcId="{475C6E07-BA9C-4686-9F06-46447D3151AD}" destId="{CA48B518-8D21-4D70-B787-3811FB0D78C6}" srcOrd="1" destOrd="0" parTransId="{F90DB042-6FBF-4281-8993-2104A0EF1CB1}" sibTransId="{BDCC92B5-D892-43E6-91D8-3EAE0A75B367}"/>
    <dgm:cxn modelId="{048365E1-6F64-4D7B-8174-487F14DD5BAB}" srcId="{2D9BAA19-82D0-4E7A-8ED8-FCE7D4952B94}" destId="{10E788E8-95F8-43C9-A415-2234DF2E486F}" srcOrd="2" destOrd="0" parTransId="{137BD65B-EAE6-4FE7-870B-1F8C3FC22DDE}" sibTransId="{4FA6938E-E6DC-4909-A2BD-FBE57B597D84}"/>
    <dgm:cxn modelId="{7388E7EB-9973-4118-A3EE-EE7246B7AE42}" srcId="{F5DBC933-E0A0-415C-94B7-85A7E302623A}" destId="{6A08A277-E0C6-4547-8056-82180CE48B9D}" srcOrd="1" destOrd="0" parTransId="{D3EE5EC4-54C8-4358-9DBB-47388AA6C345}" sibTransId="{1E70E404-0A1A-4A5F-86BC-4E573E5E9A3A}"/>
    <dgm:cxn modelId="{78E3A2ED-19FC-4964-B172-7DFA79CB4335}" type="presOf" srcId="{B9EB3B0F-B990-4D80-A157-338FD61AB3D3}" destId="{7630D533-6F0C-45EB-B9DA-F4D9392C83AD}" srcOrd="0" destOrd="1" presId="urn:microsoft.com/office/officeart/2005/8/layout/vList5"/>
    <dgm:cxn modelId="{3866EBEE-465F-4936-AEA8-0DA26B054132}" srcId="{475C6E07-BA9C-4686-9F06-46447D3151AD}" destId="{E11E4E66-2464-4128-9400-142B49634C6C}" srcOrd="5" destOrd="0" parTransId="{76E80EF4-3A94-4067-88A2-9333E97BB35E}" sibTransId="{680B23F7-3BEB-4795-8C95-7497EE26251A}"/>
    <dgm:cxn modelId="{E8814DF4-B705-48EC-A980-26DA3F0B567B}" type="presOf" srcId="{D1E1CEA2-945E-47C2-9D93-CD3D489085DB}" destId="{13AD3F1F-3272-4C82-A1D6-ADB808D7D400}" srcOrd="0" destOrd="0" presId="urn:microsoft.com/office/officeart/2005/8/layout/vList5"/>
    <dgm:cxn modelId="{D127B7FB-BFEA-4A06-A7DD-F36507F2BD9B}" srcId="{475C6E07-BA9C-4686-9F06-46447D3151AD}" destId="{F5DBC933-E0A0-415C-94B7-85A7E302623A}" srcOrd="2" destOrd="0" parTransId="{DC3DB5A1-4521-432A-A0F2-9BF5439CB3CE}" sibTransId="{FDE857B2-73B6-44DD-B420-4B8582C07A4B}"/>
    <dgm:cxn modelId="{0CA110BE-51E8-4E45-85E5-540DFA5272CA}" type="presParOf" srcId="{42753BA8-7446-40FF-9A17-0BD97A1A2328}" destId="{7717FF9D-5031-4A37-AFED-AE3902F7970D}" srcOrd="0" destOrd="0" presId="urn:microsoft.com/office/officeart/2005/8/layout/vList5"/>
    <dgm:cxn modelId="{B1E355A4-B56F-4DFB-ADB3-C268C7C104FD}" type="presParOf" srcId="{7717FF9D-5031-4A37-AFED-AE3902F7970D}" destId="{90823C33-E110-493D-8A73-40F3635A309E}" srcOrd="0" destOrd="0" presId="urn:microsoft.com/office/officeart/2005/8/layout/vList5"/>
    <dgm:cxn modelId="{74041495-15A9-44D8-8DDB-CCA431EACAB6}" type="presParOf" srcId="{7717FF9D-5031-4A37-AFED-AE3902F7970D}" destId="{62BAACA6-1C89-4BCE-BE1E-71E130FA4E92}" srcOrd="1" destOrd="0" presId="urn:microsoft.com/office/officeart/2005/8/layout/vList5"/>
    <dgm:cxn modelId="{BF3111E0-E652-4AE2-8731-B327E8B35B63}" type="presParOf" srcId="{42753BA8-7446-40FF-9A17-0BD97A1A2328}" destId="{75F09793-D5B6-465B-B8A0-07A9052D204C}" srcOrd="1" destOrd="0" presId="urn:microsoft.com/office/officeart/2005/8/layout/vList5"/>
    <dgm:cxn modelId="{62CD10EE-605B-4C05-829F-2835B790910A}" type="presParOf" srcId="{42753BA8-7446-40FF-9A17-0BD97A1A2328}" destId="{B53D8581-4C63-4997-A33C-87C20C6EBC0E}" srcOrd="2" destOrd="0" presId="urn:microsoft.com/office/officeart/2005/8/layout/vList5"/>
    <dgm:cxn modelId="{06ECF400-B736-4389-9125-08C5ED454C52}" type="presParOf" srcId="{B53D8581-4C63-4997-A33C-87C20C6EBC0E}" destId="{A6D947EE-2D12-42A7-87E1-6F5B255B0B9C}" srcOrd="0" destOrd="0" presId="urn:microsoft.com/office/officeart/2005/8/layout/vList5"/>
    <dgm:cxn modelId="{3A771B82-81E3-4FB2-A01C-5915883B36CE}" type="presParOf" srcId="{B53D8581-4C63-4997-A33C-87C20C6EBC0E}" destId="{006BF49F-1B89-467A-80AE-AEB3DDF9A79C}" srcOrd="1" destOrd="0" presId="urn:microsoft.com/office/officeart/2005/8/layout/vList5"/>
    <dgm:cxn modelId="{C853AB31-2FEE-4C64-B15B-7D8EC4494A4B}" type="presParOf" srcId="{42753BA8-7446-40FF-9A17-0BD97A1A2328}" destId="{FC0678F7-7622-4FD2-BA1F-B2835B6337DC}" srcOrd="3" destOrd="0" presId="urn:microsoft.com/office/officeart/2005/8/layout/vList5"/>
    <dgm:cxn modelId="{FA0B3EBD-9199-4C63-BED7-68BC59227214}" type="presParOf" srcId="{42753BA8-7446-40FF-9A17-0BD97A1A2328}" destId="{D322B0AC-B85E-4D50-9A72-650AEA06A3CF}" srcOrd="4" destOrd="0" presId="urn:microsoft.com/office/officeart/2005/8/layout/vList5"/>
    <dgm:cxn modelId="{3601DC80-1790-437D-942C-9A4DA74C99D7}" type="presParOf" srcId="{D322B0AC-B85E-4D50-9A72-650AEA06A3CF}" destId="{455BFEF8-9DCD-46CE-927C-60E78B6511A0}" srcOrd="0" destOrd="0" presId="urn:microsoft.com/office/officeart/2005/8/layout/vList5"/>
    <dgm:cxn modelId="{21929D9D-A774-422B-93CB-8797FF6E21BC}" type="presParOf" srcId="{D322B0AC-B85E-4D50-9A72-650AEA06A3CF}" destId="{A05FB464-6815-4DA2-B1BB-FE182649402D}" srcOrd="1" destOrd="0" presId="urn:microsoft.com/office/officeart/2005/8/layout/vList5"/>
    <dgm:cxn modelId="{A27632B7-C846-4577-BBDE-284D9BAD26F0}" type="presParOf" srcId="{42753BA8-7446-40FF-9A17-0BD97A1A2328}" destId="{D0C58C80-012B-4293-86B4-4B325496DCEB}" srcOrd="5" destOrd="0" presId="urn:microsoft.com/office/officeart/2005/8/layout/vList5"/>
    <dgm:cxn modelId="{AB34F20A-FC00-4679-8FDB-FF6BE64A5C5E}" type="presParOf" srcId="{42753BA8-7446-40FF-9A17-0BD97A1A2328}" destId="{47363A88-AC63-41CE-8388-55E162D2B307}" srcOrd="6" destOrd="0" presId="urn:microsoft.com/office/officeart/2005/8/layout/vList5"/>
    <dgm:cxn modelId="{767847AA-3211-4707-A037-BD0011D9BD90}" type="presParOf" srcId="{47363A88-AC63-41CE-8388-55E162D2B307}" destId="{3E41734E-D6B2-4B05-AD02-4FA44AF30636}" srcOrd="0" destOrd="0" presId="urn:microsoft.com/office/officeart/2005/8/layout/vList5"/>
    <dgm:cxn modelId="{CDB14D5E-803D-4F9F-804A-E522467CB9C9}" type="presParOf" srcId="{47363A88-AC63-41CE-8388-55E162D2B307}" destId="{7630D533-6F0C-45EB-B9DA-F4D9392C83AD}" srcOrd="1" destOrd="0" presId="urn:microsoft.com/office/officeart/2005/8/layout/vList5"/>
    <dgm:cxn modelId="{7C133975-6D9B-426B-88C4-D0F87A990AAD}" type="presParOf" srcId="{42753BA8-7446-40FF-9A17-0BD97A1A2328}" destId="{FBD27F32-AA82-4869-AA98-D0E568185ED8}" srcOrd="7" destOrd="0" presId="urn:microsoft.com/office/officeart/2005/8/layout/vList5"/>
    <dgm:cxn modelId="{1A1BD910-37EB-43E6-9B32-10749A0FF8EC}" type="presParOf" srcId="{42753BA8-7446-40FF-9A17-0BD97A1A2328}" destId="{38C1717A-F66F-4C9D-805B-C852C40D4C21}" srcOrd="8" destOrd="0" presId="urn:microsoft.com/office/officeart/2005/8/layout/vList5"/>
    <dgm:cxn modelId="{2D34846D-F870-4A6C-BA5D-0E67C11E1243}" type="presParOf" srcId="{38C1717A-F66F-4C9D-805B-C852C40D4C21}" destId="{13AD3F1F-3272-4C82-A1D6-ADB808D7D400}" srcOrd="0" destOrd="0" presId="urn:microsoft.com/office/officeart/2005/8/layout/vList5"/>
    <dgm:cxn modelId="{3B41CCEB-3DFA-45EA-AD51-39590745E0FA}" type="presParOf" srcId="{38C1717A-F66F-4C9D-805B-C852C40D4C21}" destId="{D5155C36-8F56-467F-B84E-65F6356C23DD}" srcOrd="1" destOrd="0" presId="urn:microsoft.com/office/officeart/2005/8/layout/vList5"/>
    <dgm:cxn modelId="{05A7E514-ACCE-482C-A56C-E79A9E1E2AE9}" type="presParOf" srcId="{42753BA8-7446-40FF-9A17-0BD97A1A2328}" destId="{0322D81B-B309-4833-ADF8-4DAA75F48596}" srcOrd="9" destOrd="0" presId="urn:microsoft.com/office/officeart/2005/8/layout/vList5"/>
    <dgm:cxn modelId="{5124E8C8-D140-4AD6-BAE6-DA6B0A7C160D}" type="presParOf" srcId="{42753BA8-7446-40FF-9A17-0BD97A1A2328}" destId="{A459DE78-FFEE-42DE-9CE0-6C349F03DF16}" srcOrd="10" destOrd="0" presId="urn:microsoft.com/office/officeart/2005/8/layout/vList5"/>
    <dgm:cxn modelId="{1D2B5562-3E46-4B86-A5FC-7FB90C1243D0}" type="presParOf" srcId="{A459DE78-FFEE-42DE-9CE0-6C349F03DF16}" destId="{006A51CB-516C-4210-B3C3-144D262E0624}" srcOrd="0" destOrd="0" presId="urn:microsoft.com/office/officeart/2005/8/layout/vList5"/>
    <dgm:cxn modelId="{E22AAF84-22A9-42B1-8DBB-517F8682DC00}" type="presParOf" srcId="{A459DE78-FFEE-42DE-9CE0-6C349F03DF16}" destId="{59F464EB-8AC0-4C14-9584-D74300736C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9CC408-DC51-4632-BD81-362CE8CBC7C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7944AA4-D5E7-4A45-9B01-B2D68AC0112B}">
      <dgm:prSet/>
      <dgm:spPr/>
      <dgm:t>
        <a:bodyPr/>
        <a:lstStyle/>
        <a:p>
          <a:r>
            <a:rPr lang="en-US" b="0"/>
            <a:t>🕓 Multiple datasets fall outside the proposed base period or are static</a:t>
          </a:r>
          <a:endParaRPr lang="en-US"/>
        </a:p>
      </dgm:t>
    </dgm:pt>
    <dgm:pt modelId="{1BB9E001-479E-4E0D-999A-1DB8FA2D265D}" type="parTrans" cxnId="{4222DC7D-63BF-470E-857E-26C75594A6B1}">
      <dgm:prSet/>
      <dgm:spPr/>
      <dgm:t>
        <a:bodyPr/>
        <a:lstStyle/>
        <a:p>
          <a:endParaRPr lang="en-US"/>
        </a:p>
      </dgm:t>
    </dgm:pt>
    <dgm:pt modelId="{27930D23-0EB2-4FE1-8FF8-2FC155044D09}" type="sibTrans" cxnId="{4222DC7D-63BF-470E-857E-26C75594A6B1}">
      <dgm:prSet/>
      <dgm:spPr/>
      <dgm:t>
        <a:bodyPr/>
        <a:lstStyle/>
        <a:p>
          <a:endParaRPr lang="en-US"/>
        </a:p>
      </dgm:t>
    </dgm:pt>
    <dgm:pt modelId="{F4E238C6-7B4F-46B5-80D7-A3B1405D4307}">
      <dgm:prSet/>
      <dgm:spPr/>
      <dgm:t>
        <a:bodyPr/>
        <a:lstStyle/>
        <a:p>
          <a:r>
            <a:rPr lang="en-US" b="0"/>
            <a:t>📏 Spatial resolutions vary</a:t>
          </a:r>
          <a:endParaRPr lang="en-US"/>
        </a:p>
      </dgm:t>
    </dgm:pt>
    <dgm:pt modelId="{C4BCDD40-A350-4091-B61A-92E65408C596}" type="parTrans" cxnId="{FCF3A21F-7312-41C9-A62C-CD1EED49DA8C}">
      <dgm:prSet/>
      <dgm:spPr/>
      <dgm:t>
        <a:bodyPr/>
        <a:lstStyle/>
        <a:p>
          <a:endParaRPr lang="en-US"/>
        </a:p>
      </dgm:t>
    </dgm:pt>
    <dgm:pt modelId="{02B87EA8-0875-40BA-A7A5-520713BFF9C9}" type="sibTrans" cxnId="{FCF3A21F-7312-41C9-A62C-CD1EED49DA8C}">
      <dgm:prSet/>
      <dgm:spPr/>
      <dgm:t>
        <a:bodyPr/>
        <a:lstStyle/>
        <a:p>
          <a:endParaRPr lang="en-US"/>
        </a:p>
      </dgm:t>
    </dgm:pt>
    <dgm:pt modelId="{90EC17CC-5E5A-4CB3-B4B5-571562F05F95}">
      <dgm:prSet/>
      <dgm:spPr/>
      <dgm:t>
        <a:bodyPr/>
        <a:lstStyle/>
        <a:p>
          <a:r>
            <a:rPr lang="en-US" b="0"/>
            <a:t>🗺️ Some datasets may have incomplete spatial coverage</a:t>
          </a:r>
          <a:endParaRPr lang="en-US"/>
        </a:p>
      </dgm:t>
    </dgm:pt>
    <dgm:pt modelId="{B892A876-7420-4A42-B8B2-9C7671E6D2E3}" type="parTrans" cxnId="{47FE8773-3FB7-4C05-8876-77CD2D1D098A}">
      <dgm:prSet/>
      <dgm:spPr/>
      <dgm:t>
        <a:bodyPr/>
        <a:lstStyle/>
        <a:p>
          <a:endParaRPr lang="en-US"/>
        </a:p>
      </dgm:t>
    </dgm:pt>
    <dgm:pt modelId="{1D10B695-AAFB-4BCC-B7C4-643F0E30E412}" type="sibTrans" cxnId="{47FE8773-3FB7-4C05-8876-77CD2D1D098A}">
      <dgm:prSet/>
      <dgm:spPr/>
      <dgm:t>
        <a:bodyPr/>
        <a:lstStyle/>
        <a:p>
          <a:endParaRPr lang="en-US"/>
        </a:p>
      </dgm:t>
    </dgm:pt>
    <dgm:pt modelId="{FF97860B-1788-4B75-A92C-27EA41D0E838}">
      <dgm:prSet/>
      <dgm:spPr/>
      <dgm:t>
        <a:bodyPr/>
        <a:lstStyle/>
        <a:p>
          <a:r>
            <a:rPr lang="en-US" b="0"/>
            <a:t>🚰 Some datasets may inherently include some human flow management effects</a:t>
          </a:r>
          <a:endParaRPr lang="en-US"/>
        </a:p>
      </dgm:t>
    </dgm:pt>
    <dgm:pt modelId="{3CD317FB-55B1-4E78-9C4B-558100BF0142}" type="parTrans" cxnId="{54FC0781-8D3F-426C-8CBC-C84490404038}">
      <dgm:prSet/>
      <dgm:spPr/>
      <dgm:t>
        <a:bodyPr/>
        <a:lstStyle/>
        <a:p>
          <a:endParaRPr lang="en-US"/>
        </a:p>
      </dgm:t>
    </dgm:pt>
    <dgm:pt modelId="{F29054CD-129F-40A1-9471-EFA09D4E6F4F}" type="sibTrans" cxnId="{54FC0781-8D3F-426C-8CBC-C84490404038}">
      <dgm:prSet/>
      <dgm:spPr/>
      <dgm:t>
        <a:bodyPr/>
        <a:lstStyle/>
        <a:p>
          <a:endParaRPr lang="en-US"/>
        </a:p>
      </dgm:t>
    </dgm:pt>
    <dgm:pt modelId="{12E5D7FA-8C39-40C9-9E27-FA0C85FFD6DA}">
      <dgm:prSet/>
      <dgm:spPr/>
      <dgm:t>
        <a:bodyPr/>
        <a:lstStyle/>
        <a:p>
          <a:r>
            <a:rPr lang="en-US" b="0"/>
            <a:t>📈 Multicollinearity and variable selection must be addressed</a:t>
          </a:r>
          <a:endParaRPr lang="en-US"/>
        </a:p>
      </dgm:t>
    </dgm:pt>
    <dgm:pt modelId="{4BB77B48-39EE-440A-A798-3393D6436F40}" type="parTrans" cxnId="{DAFA5551-3CD8-4B2B-8723-029C3DEDDC32}">
      <dgm:prSet/>
      <dgm:spPr/>
      <dgm:t>
        <a:bodyPr/>
        <a:lstStyle/>
        <a:p>
          <a:endParaRPr lang="en-US"/>
        </a:p>
      </dgm:t>
    </dgm:pt>
    <dgm:pt modelId="{F202BF4D-72DC-40E9-AA0A-31D74BFC16A7}" type="sibTrans" cxnId="{DAFA5551-3CD8-4B2B-8723-029C3DEDDC32}">
      <dgm:prSet/>
      <dgm:spPr/>
      <dgm:t>
        <a:bodyPr/>
        <a:lstStyle/>
        <a:p>
          <a:endParaRPr lang="en-US"/>
        </a:p>
      </dgm:t>
    </dgm:pt>
    <dgm:pt modelId="{B4DFF775-DE01-47D4-927D-D15C44C27CE2}">
      <dgm:prSet/>
      <dgm:spPr/>
      <dgm:t>
        <a:bodyPr/>
        <a:lstStyle/>
        <a:p>
          <a:r>
            <a:rPr lang="en-US" b="0"/>
            <a:t>🎯 Dataset-specific accuracy generally not assessed</a:t>
          </a:r>
          <a:endParaRPr lang="en-US"/>
        </a:p>
      </dgm:t>
    </dgm:pt>
    <dgm:pt modelId="{219BD4CE-9BFD-4D29-A640-4C297217C023}" type="parTrans" cxnId="{6C817A54-C458-4D88-9938-F3B8B9B8B413}">
      <dgm:prSet/>
      <dgm:spPr/>
      <dgm:t>
        <a:bodyPr/>
        <a:lstStyle/>
        <a:p>
          <a:endParaRPr lang="en-US"/>
        </a:p>
      </dgm:t>
    </dgm:pt>
    <dgm:pt modelId="{053B8135-3C67-4E95-ACFF-B0490927C3BB}" type="sibTrans" cxnId="{6C817A54-C458-4D88-9938-F3B8B9B8B413}">
      <dgm:prSet/>
      <dgm:spPr/>
      <dgm:t>
        <a:bodyPr/>
        <a:lstStyle/>
        <a:p>
          <a:endParaRPr lang="en-US"/>
        </a:p>
      </dgm:t>
    </dgm:pt>
    <dgm:pt modelId="{9F3397DA-E886-4FFA-8739-DB14533DB88F}" type="pres">
      <dgm:prSet presAssocID="{FA9CC408-DC51-4632-BD81-362CE8CBC7C2}" presName="linear" presStyleCnt="0">
        <dgm:presLayoutVars>
          <dgm:animLvl val="lvl"/>
          <dgm:resizeHandles val="exact"/>
        </dgm:presLayoutVars>
      </dgm:prSet>
      <dgm:spPr/>
    </dgm:pt>
    <dgm:pt modelId="{5D2EDE72-BAC7-4A88-A505-47E8B4098465}" type="pres">
      <dgm:prSet presAssocID="{47944AA4-D5E7-4A45-9B01-B2D68AC0112B}" presName="parentText" presStyleLbl="node1" presStyleIdx="0" presStyleCnt="6">
        <dgm:presLayoutVars>
          <dgm:chMax val="0"/>
          <dgm:bulletEnabled val="1"/>
        </dgm:presLayoutVars>
      </dgm:prSet>
      <dgm:spPr/>
    </dgm:pt>
    <dgm:pt modelId="{17988B3A-6993-4B88-A2E3-4580704B58FD}" type="pres">
      <dgm:prSet presAssocID="{27930D23-0EB2-4FE1-8FF8-2FC155044D09}" presName="spacer" presStyleCnt="0"/>
      <dgm:spPr/>
    </dgm:pt>
    <dgm:pt modelId="{0C6EBE0E-091E-436A-9F8E-DCAC257E4DC1}" type="pres">
      <dgm:prSet presAssocID="{F4E238C6-7B4F-46B5-80D7-A3B1405D4307}" presName="parentText" presStyleLbl="node1" presStyleIdx="1" presStyleCnt="6">
        <dgm:presLayoutVars>
          <dgm:chMax val="0"/>
          <dgm:bulletEnabled val="1"/>
        </dgm:presLayoutVars>
      </dgm:prSet>
      <dgm:spPr/>
    </dgm:pt>
    <dgm:pt modelId="{EC9ADF2C-A628-4FA1-9EBF-A1A84A27AF81}" type="pres">
      <dgm:prSet presAssocID="{02B87EA8-0875-40BA-A7A5-520713BFF9C9}" presName="spacer" presStyleCnt="0"/>
      <dgm:spPr/>
    </dgm:pt>
    <dgm:pt modelId="{CD3A2157-F06A-46D7-945B-9BA47DCCE02C}" type="pres">
      <dgm:prSet presAssocID="{90EC17CC-5E5A-4CB3-B4B5-571562F05F95}" presName="parentText" presStyleLbl="node1" presStyleIdx="2" presStyleCnt="6">
        <dgm:presLayoutVars>
          <dgm:chMax val="0"/>
          <dgm:bulletEnabled val="1"/>
        </dgm:presLayoutVars>
      </dgm:prSet>
      <dgm:spPr/>
    </dgm:pt>
    <dgm:pt modelId="{69B76B8F-3581-4588-9E68-13B86AEB7EB4}" type="pres">
      <dgm:prSet presAssocID="{1D10B695-AAFB-4BCC-B7C4-643F0E30E412}" presName="spacer" presStyleCnt="0"/>
      <dgm:spPr/>
    </dgm:pt>
    <dgm:pt modelId="{0445961E-9F3D-4F58-BB45-8BF54CA8FC5B}" type="pres">
      <dgm:prSet presAssocID="{FF97860B-1788-4B75-A92C-27EA41D0E838}" presName="parentText" presStyleLbl="node1" presStyleIdx="3" presStyleCnt="6">
        <dgm:presLayoutVars>
          <dgm:chMax val="0"/>
          <dgm:bulletEnabled val="1"/>
        </dgm:presLayoutVars>
      </dgm:prSet>
      <dgm:spPr/>
    </dgm:pt>
    <dgm:pt modelId="{C34F6386-671F-4100-8474-66BFC805D7FC}" type="pres">
      <dgm:prSet presAssocID="{F29054CD-129F-40A1-9471-EFA09D4E6F4F}" presName="spacer" presStyleCnt="0"/>
      <dgm:spPr/>
    </dgm:pt>
    <dgm:pt modelId="{A896B19A-C0EE-4F41-AFA6-B032CE0C08A3}" type="pres">
      <dgm:prSet presAssocID="{B4DFF775-DE01-47D4-927D-D15C44C27CE2}" presName="parentText" presStyleLbl="node1" presStyleIdx="4" presStyleCnt="6">
        <dgm:presLayoutVars>
          <dgm:chMax val="0"/>
          <dgm:bulletEnabled val="1"/>
        </dgm:presLayoutVars>
      </dgm:prSet>
      <dgm:spPr/>
    </dgm:pt>
    <dgm:pt modelId="{23C7CE53-B000-42BF-AEFF-18E75EF26033}" type="pres">
      <dgm:prSet presAssocID="{053B8135-3C67-4E95-ACFF-B0490927C3BB}" presName="spacer" presStyleCnt="0"/>
      <dgm:spPr/>
    </dgm:pt>
    <dgm:pt modelId="{97C750A3-6D4A-4BD1-A2A6-B6E7659254C1}" type="pres">
      <dgm:prSet presAssocID="{12E5D7FA-8C39-40C9-9E27-FA0C85FFD6DA}" presName="parentText" presStyleLbl="node1" presStyleIdx="5" presStyleCnt="6">
        <dgm:presLayoutVars>
          <dgm:chMax val="0"/>
          <dgm:bulletEnabled val="1"/>
        </dgm:presLayoutVars>
      </dgm:prSet>
      <dgm:spPr/>
    </dgm:pt>
  </dgm:ptLst>
  <dgm:cxnLst>
    <dgm:cxn modelId="{CF7ACE03-0218-4C1D-9FFE-CB787339CE30}" type="presOf" srcId="{FF97860B-1788-4B75-A92C-27EA41D0E838}" destId="{0445961E-9F3D-4F58-BB45-8BF54CA8FC5B}" srcOrd="0" destOrd="0" presId="urn:microsoft.com/office/officeart/2005/8/layout/vList2"/>
    <dgm:cxn modelId="{60F46C0C-EFC9-44B5-B928-8E713F439D19}" type="presOf" srcId="{F4E238C6-7B4F-46B5-80D7-A3B1405D4307}" destId="{0C6EBE0E-091E-436A-9F8E-DCAC257E4DC1}" srcOrd="0" destOrd="0" presId="urn:microsoft.com/office/officeart/2005/8/layout/vList2"/>
    <dgm:cxn modelId="{FCF3A21F-7312-41C9-A62C-CD1EED49DA8C}" srcId="{FA9CC408-DC51-4632-BD81-362CE8CBC7C2}" destId="{F4E238C6-7B4F-46B5-80D7-A3B1405D4307}" srcOrd="1" destOrd="0" parTransId="{C4BCDD40-A350-4091-B61A-92E65408C596}" sibTransId="{02B87EA8-0875-40BA-A7A5-520713BFF9C9}"/>
    <dgm:cxn modelId="{DAFA5551-3CD8-4B2B-8723-029C3DEDDC32}" srcId="{FA9CC408-DC51-4632-BD81-362CE8CBC7C2}" destId="{12E5D7FA-8C39-40C9-9E27-FA0C85FFD6DA}" srcOrd="5" destOrd="0" parTransId="{4BB77B48-39EE-440A-A798-3393D6436F40}" sibTransId="{F202BF4D-72DC-40E9-AA0A-31D74BFC16A7}"/>
    <dgm:cxn modelId="{47FE8773-3FB7-4C05-8876-77CD2D1D098A}" srcId="{FA9CC408-DC51-4632-BD81-362CE8CBC7C2}" destId="{90EC17CC-5E5A-4CB3-B4B5-571562F05F95}" srcOrd="2" destOrd="0" parTransId="{B892A876-7420-4A42-B8B2-9C7671E6D2E3}" sibTransId="{1D10B695-AAFB-4BCC-B7C4-643F0E30E412}"/>
    <dgm:cxn modelId="{6C817A54-C458-4D88-9938-F3B8B9B8B413}" srcId="{FA9CC408-DC51-4632-BD81-362CE8CBC7C2}" destId="{B4DFF775-DE01-47D4-927D-D15C44C27CE2}" srcOrd="4" destOrd="0" parTransId="{219BD4CE-9BFD-4D29-A640-4C297217C023}" sibTransId="{053B8135-3C67-4E95-ACFF-B0490927C3BB}"/>
    <dgm:cxn modelId="{4222DC7D-63BF-470E-857E-26C75594A6B1}" srcId="{FA9CC408-DC51-4632-BD81-362CE8CBC7C2}" destId="{47944AA4-D5E7-4A45-9B01-B2D68AC0112B}" srcOrd="0" destOrd="0" parTransId="{1BB9E001-479E-4E0D-999A-1DB8FA2D265D}" sibTransId="{27930D23-0EB2-4FE1-8FF8-2FC155044D09}"/>
    <dgm:cxn modelId="{54FC0781-8D3F-426C-8CBC-C84490404038}" srcId="{FA9CC408-DC51-4632-BD81-362CE8CBC7C2}" destId="{FF97860B-1788-4B75-A92C-27EA41D0E838}" srcOrd="3" destOrd="0" parTransId="{3CD317FB-55B1-4E78-9C4B-558100BF0142}" sibTransId="{F29054CD-129F-40A1-9471-EFA09D4E6F4F}"/>
    <dgm:cxn modelId="{F24FD593-278B-4F99-B79D-94C0CE59AB27}" type="presOf" srcId="{B4DFF775-DE01-47D4-927D-D15C44C27CE2}" destId="{A896B19A-C0EE-4F41-AFA6-B032CE0C08A3}" srcOrd="0" destOrd="0" presId="urn:microsoft.com/office/officeart/2005/8/layout/vList2"/>
    <dgm:cxn modelId="{2868FC94-3927-4AD1-8CB6-9A0A5ECAFBEF}" type="presOf" srcId="{47944AA4-D5E7-4A45-9B01-B2D68AC0112B}" destId="{5D2EDE72-BAC7-4A88-A505-47E8B4098465}" srcOrd="0" destOrd="0" presId="urn:microsoft.com/office/officeart/2005/8/layout/vList2"/>
    <dgm:cxn modelId="{43E8AA95-13DC-4FCC-8B6B-77F11C47C058}" type="presOf" srcId="{FA9CC408-DC51-4632-BD81-362CE8CBC7C2}" destId="{9F3397DA-E886-4FFA-8739-DB14533DB88F}" srcOrd="0" destOrd="0" presId="urn:microsoft.com/office/officeart/2005/8/layout/vList2"/>
    <dgm:cxn modelId="{46B5A397-D36E-4B1B-9C74-440D1C264FC3}" type="presOf" srcId="{12E5D7FA-8C39-40C9-9E27-FA0C85FFD6DA}" destId="{97C750A3-6D4A-4BD1-A2A6-B6E7659254C1}" srcOrd="0" destOrd="0" presId="urn:microsoft.com/office/officeart/2005/8/layout/vList2"/>
    <dgm:cxn modelId="{03C37AA6-F3D3-4DE6-B4AA-7F69CFC73A4F}" type="presOf" srcId="{90EC17CC-5E5A-4CB3-B4B5-571562F05F95}" destId="{CD3A2157-F06A-46D7-945B-9BA47DCCE02C}" srcOrd="0" destOrd="0" presId="urn:microsoft.com/office/officeart/2005/8/layout/vList2"/>
    <dgm:cxn modelId="{3C9528F9-337C-41F3-B2CF-0BC7564D3736}" type="presParOf" srcId="{9F3397DA-E886-4FFA-8739-DB14533DB88F}" destId="{5D2EDE72-BAC7-4A88-A505-47E8B4098465}" srcOrd="0" destOrd="0" presId="urn:microsoft.com/office/officeart/2005/8/layout/vList2"/>
    <dgm:cxn modelId="{1BDF4208-6CB8-4BD7-979A-99DCCE44E1E4}" type="presParOf" srcId="{9F3397DA-E886-4FFA-8739-DB14533DB88F}" destId="{17988B3A-6993-4B88-A2E3-4580704B58FD}" srcOrd="1" destOrd="0" presId="urn:microsoft.com/office/officeart/2005/8/layout/vList2"/>
    <dgm:cxn modelId="{0519DC24-9451-425B-85CA-FF15645E7391}" type="presParOf" srcId="{9F3397DA-E886-4FFA-8739-DB14533DB88F}" destId="{0C6EBE0E-091E-436A-9F8E-DCAC257E4DC1}" srcOrd="2" destOrd="0" presId="urn:microsoft.com/office/officeart/2005/8/layout/vList2"/>
    <dgm:cxn modelId="{3B4297AC-B157-4F70-BB64-6F2103255EF0}" type="presParOf" srcId="{9F3397DA-E886-4FFA-8739-DB14533DB88F}" destId="{EC9ADF2C-A628-4FA1-9EBF-A1A84A27AF81}" srcOrd="3" destOrd="0" presId="urn:microsoft.com/office/officeart/2005/8/layout/vList2"/>
    <dgm:cxn modelId="{A10F5C99-AA67-44CD-AAF1-93313A442609}" type="presParOf" srcId="{9F3397DA-E886-4FFA-8739-DB14533DB88F}" destId="{CD3A2157-F06A-46D7-945B-9BA47DCCE02C}" srcOrd="4" destOrd="0" presId="urn:microsoft.com/office/officeart/2005/8/layout/vList2"/>
    <dgm:cxn modelId="{3A948E5B-9AF6-4C09-97DE-99DAB22A73D0}" type="presParOf" srcId="{9F3397DA-E886-4FFA-8739-DB14533DB88F}" destId="{69B76B8F-3581-4588-9E68-13B86AEB7EB4}" srcOrd="5" destOrd="0" presId="urn:microsoft.com/office/officeart/2005/8/layout/vList2"/>
    <dgm:cxn modelId="{A2B1A5DE-8959-4C06-BEAE-FE3B87ABE5E0}" type="presParOf" srcId="{9F3397DA-E886-4FFA-8739-DB14533DB88F}" destId="{0445961E-9F3D-4F58-BB45-8BF54CA8FC5B}" srcOrd="6" destOrd="0" presId="urn:microsoft.com/office/officeart/2005/8/layout/vList2"/>
    <dgm:cxn modelId="{33C117C2-0E8F-44F5-8F1E-3FE4DEE31EA0}" type="presParOf" srcId="{9F3397DA-E886-4FFA-8739-DB14533DB88F}" destId="{C34F6386-671F-4100-8474-66BFC805D7FC}" srcOrd="7" destOrd="0" presId="urn:microsoft.com/office/officeart/2005/8/layout/vList2"/>
    <dgm:cxn modelId="{58B7C8FF-38EE-474B-9E98-0B069674292F}" type="presParOf" srcId="{9F3397DA-E886-4FFA-8739-DB14533DB88F}" destId="{A896B19A-C0EE-4F41-AFA6-B032CE0C08A3}" srcOrd="8" destOrd="0" presId="urn:microsoft.com/office/officeart/2005/8/layout/vList2"/>
    <dgm:cxn modelId="{985C7EC9-91B4-4653-9AD1-E0992F1C8FA5}" type="presParOf" srcId="{9F3397DA-E886-4FFA-8739-DB14533DB88F}" destId="{23C7CE53-B000-42BF-AEFF-18E75EF26033}" srcOrd="9" destOrd="0" presId="urn:microsoft.com/office/officeart/2005/8/layout/vList2"/>
    <dgm:cxn modelId="{7715C19F-362F-4080-8A4B-EA58BFDC6190}" type="presParOf" srcId="{9F3397DA-E886-4FFA-8739-DB14533DB88F}" destId="{97C750A3-6D4A-4BD1-A2A6-B6E7659254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28EA87-AFF3-42EA-A537-980B246FB06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EA06147-CACD-465F-BF89-012E75E9E1F3}">
      <dgm:prSet/>
      <dgm:spPr/>
      <dgm:t>
        <a:bodyPr/>
        <a:lstStyle/>
        <a:p>
          <a:r>
            <a:rPr lang="en-US" b="0"/>
            <a:t>Are there any data sets you recommend?</a:t>
          </a:r>
          <a:endParaRPr lang="en-US"/>
        </a:p>
      </dgm:t>
    </dgm:pt>
    <dgm:pt modelId="{693E5D96-7D47-4C6C-AA88-ABE3362CB518}" type="parTrans" cxnId="{FFBBD156-7E0E-4EF5-8417-74E9454B4DED}">
      <dgm:prSet/>
      <dgm:spPr/>
      <dgm:t>
        <a:bodyPr/>
        <a:lstStyle/>
        <a:p>
          <a:endParaRPr lang="en-US"/>
        </a:p>
      </dgm:t>
    </dgm:pt>
    <dgm:pt modelId="{9F7EEEEB-FC81-4488-844F-92DCCD043E8B}" type="sibTrans" cxnId="{FFBBD156-7E0E-4EF5-8417-74E9454B4DED}">
      <dgm:prSet/>
      <dgm:spPr/>
      <dgm:t>
        <a:bodyPr/>
        <a:lstStyle/>
        <a:p>
          <a:endParaRPr lang="en-US"/>
        </a:p>
      </dgm:t>
    </dgm:pt>
    <dgm:pt modelId="{4AD0B4C8-2C29-4C5F-A8BC-A332AA0AD4BF}">
      <dgm:prSet/>
      <dgm:spPr/>
      <dgm:t>
        <a:bodyPr/>
        <a:lstStyle/>
        <a:p>
          <a:r>
            <a:rPr lang="en-US" b="0"/>
            <a:t>Are there any considerations we should be aware of with proposed datasets?</a:t>
          </a:r>
          <a:endParaRPr lang="en-US"/>
        </a:p>
      </dgm:t>
    </dgm:pt>
    <dgm:pt modelId="{79FCAFDA-A654-48A4-8E44-4A81CD3BC2AB}" type="parTrans" cxnId="{8F0C37FD-D23B-4FD1-90DD-0BEB42B78E0E}">
      <dgm:prSet/>
      <dgm:spPr/>
      <dgm:t>
        <a:bodyPr/>
        <a:lstStyle/>
        <a:p>
          <a:endParaRPr lang="en-US"/>
        </a:p>
      </dgm:t>
    </dgm:pt>
    <dgm:pt modelId="{4860BEEA-908B-4DA2-ACC8-8C905931BD9A}" type="sibTrans" cxnId="{8F0C37FD-D23B-4FD1-90DD-0BEB42B78E0E}">
      <dgm:prSet/>
      <dgm:spPr/>
      <dgm:t>
        <a:bodyPr/>
        <a:lstStyle/>
        <a:p>
          <a:endParaRPr lang="en-US"/>
        </a:p>
      </dgm:t>
    </dgm:pt>
    <dgm:pt modelId="{0C5E5D8C-AC32-4BD3-BD90-0D4DDC77508B}">
      <dgm:prSet/>
      <dgm:spPr/>
      <dgm:t>
        <a:bodyPr/>
        <a:lstStyle/>
        <a:p>
          <a:r>
            <a:rPr lang="en-US" b="0"/>
            <a:t>Are there any variables or derived variables that you recommend? </a:t>
          </a:r>
          <a:endParaRPr lang="en-US"/>
        </a:p>
      </dgm:t>
    </dgm:pt>
    <dgm:pt modelId="{7FB9A78B-1975-44A5-9DE4-38E7FE0D9BBC}" type="parTrans" cxnId="{3DCFBB40-1CBF-4679-9D50-7A3960A7C7BE}">
      <dgm:prSet/>
      <dgm:spPr/>
      <dgm:t>
        <a:bodyPr/>
        <a:lstStyle/>
        <a:p>
          <a:endParaRPr lang="en-US"/>
        </a:p>
      </dgm:t>
    </dgm:pt>
    <dgm:pt modelId="{757DB511-56C9-4C9F-812B-A5F92FA48A5F}" type="sibTrans" cxnId="{3DCFBB40-1CBF-4679-9D50-7A3960A7C7BE}">
      <dgm:prSet/>
      <dgm:spPr/>
      <dgm:t>
        <a:bodyPr/>
        <a:lstStyle/>
        <a:p>
          <a:endParaRPr lang="en-US"/>
        </a:p>
      </dgm:t>
    </dgm:pt>
    <dgm:pt modelId="{0D33E5B0-20F3-4F91-9C80-144616CF04FB}">
      <dgm:prSet/>
      <dgm:spPr/>
      <dgm:t>
        <a:bodyPr/>
        <a:lstStyle/>
        <a:p>
          <a:r>
            <a:rPr lang="en-US" b="0"/>
            <a:t>Do you have any suggestions for approaches on identifying key predictor variables?</a:t>
          </a:r>
          <a:endParaRPr lang="en-US"/>
        </a:p>
      </dgm:t>
    </dgm:pt>
    <dgm:pt modelId="{19D2FCEA-1761-4752-B60A-8D00AFF36162}" type="parTrans" cxnId="{783E18FE-B45B-4F5E-BF67-B8D4E5E6ECE9}">
      <dgm:prSet/>
      <dgm:spPr/>
      <dgm:t>
        <a:bodyPr/>
        <a:lstStyle/>
        <a:p>
          <a:endParaRPr lang="en-US"/>
        </a:p>
      </dgm:t>
    </dgm:pt>
    <dgm:pt modelId="{386C2C10-E34C-4DF2-B8A3-DD32FE9CB5D5}" type="sibTrans" cxnId="{783E18FE-B45B-4F5E-BF67-B8D4E5E6ECE9}">
      <dgm:prSet/>
      <dgm:spPr/>
      <dgm:t>
        <a:bodyPr/>
        <a:lstStyle/>
        <a:p>
          <a:endParaRPr lang="en-US"/>
        </a:p>
      </dgm:t>
    </dgm:pt>
    <dgm:pt modelId="{A2398F2F-F550-4747-B607-CD6F51B33303}" type="pres">
      <dgm:prSet presAssocID="{1728EA87-AFF3-42EA-A537-980B246FB06B}" presName="linear" presStyleCnt="0">
        <dgm:presLayoutVars>
          <dgm:animLvl val="lvl"/>
          <dgm:resizeHandles val="exact"/>
        </dgm:presLayoutVars>
      </dgm:prSet>
      <dgm:spPr/>
    </dgm:pt>
    <dgm:pt modelId="{5CC71F12-C327-43DB-8CA8-01F66469093F}" type="pres">
      <dgm:prSet presAssocID="{AEA06147-CACD-465F-BF89-012E75E9E1F3}" presName="parentText" presStyleLbl="node1" presStyleIdx="0" presStyleCnt="4">
        <dgm:presLayoutVars>
          <dgm:chMax val="0"/>
          <dgm:bulletEnabled val="1"/>
        </dgm:presLayoutVars>
      </dgm:prSet>
      <dgm:spPr/>
    </dgm:pt>
    <dgm:pt modelId="{4CC85B09-9527-4E23-B244-9CAE95B25C77}" type="pres">
      <dgm:prSet presAssocID="{9F7EEEEB-FC81-4488-844F-92DCCD043E8B}" presName="spacer" presStyleCnt="0"/>
      <dgm:spPr/>
    </dgm:pt>
    <dgm:pt modelId="{BCED195D-B4E2-44AD-A988-4539BD133203}" type="pres">
      <dgm:prSet presAssocID="{4AD0B4C8-2C29-4C5F-A8BC-A332AA0AD4BF}" presName="parentText" presStyleLbl="node1" presStyleIdx="1" presStyleCnt="4">
        <dgm:presLayoutVars>
          <dgm:chMax val="0"/>
          <dgm:bulletEnabled val="1"/>
        </dgm:presLayoutVars>
      </dgm:prSet>
      <dgm:spPr/>
    </dgm:pt>
    <dgm:pt modelId="{64E58C0F-1ADF-403F-B987-317BF6DCD2B1}" type="pres">
      <dgm:prSet presAssocID="{4860BEEA-908B-4DA2-ACC8-8C905931BD9A}" presName="spacer" presStyleCnt="0"/>
      <dgm:spPr/>
    </dgm:pt>
    <dgm:pt modelId="{1564603E-A6E0-441E-9B17-A927767FACB4}" type="pres">
      <dgm:prSet presAssocID="{0C5E5D8C-AC32-4BD3-BD90-0D4DDC77508B}" presName="parentText" presStyleLbl="node1" presStyleIdx="2" presStyleCnt="4">
        <dgm:presLayoutVars>
          <dgm:chMax val="0"/>
          <dgm:bulletEnabled val="1"/>
        </dgm:presLayoutVars>
      </dgm:prSet>
      <dgm:spPr/>
    </dgm:pt>
    <dgm:pt modelId="{147CFB3A-E53D-4586-A23E-24CE42A2BE04}" type="pres">
      <dgm:prSet presAssocID="{757DB511-56C9-4C9F-812B-A5F92FA48A5F}" presName="spacer" presStyleCnt="0"/>
      <dgm:spPr/>
    </dgm:pt>
    <dgm:pt modelId="{F9C32179-7AB7-4C5D-98BE-1C0D5751FFEC}" type="pres">
      <dgm:prSet presAssocID="{0D33E5B0-20F3-4F91-9C80-144616CF04FB}" presName="parentText" presStyleLbl="node1" presStyleIdx="3" presStyleCnt="4">
        <dgm:presLayoutVars>
          <dgm:chMax val="0"/>
          <dgm:bulletEnabled val="1"/>
        </dgm:presLayoutVars>
      </dgm:prSet>
      <dgm:spPr/>
    </dgm:pt>
  </dgm:ptLst>
  <dgm:cxnLst>
    <dgm:cxn modelId="{3DCFBB40-1CBF-4679-9D50-7A3960A7C7BE}" srcId="{1728EA87-AFF3-42EA-A537-980B246FB06B}" destId="{0C5E5D8C-AC32-4BD3-BD90-0D4DDC77508B}" srcOrd="2" destOrd="0" parTransId="{7FB9A78B-1975-44A5-9DE4-38E7FE0D9BBC}" sibTransId="{757DB511-56C9-4C9F-812B-A5F92FA48A5F}"/>
    <dgm:cxn modelId="{F5AD2D52-CD01-4BD2-934F-78B8A71991AB}" type="presOf" srcId="{1728EA87-AFF3-42EA-A537-980B246FB06B}" destId="{A2398F2F-F550-4747-B607-CD6F51B33303}" srcOrd="0" destOrd="0" presId="urn:microsoft.com/office/officeart/2005/8/layout/vList2"/>
    <dgm:cxn modelId="{FFBBD156-7E0E-4EF5-8417-74E9454B4DED}" srcId="{1728EA87-AFF3-42EA-A537-980B246FB06B}" destId="{AEA06147-CACD-465F-BF89-012E75E9E1F3}" srcOrd="0" destOrd="0" parTransId="{693E5D96-7D47-4C6C-AA88-ABE3362CB518}" sibTransId="{9F7EEEEB-FC81-4488-844F-92DCCD043E8B}"/>
    <dgm:cxn modelId="{756E5F7E-401F-4804-A8CF-867DBD572E98}" type="presOf" srcId="{4AD0B4C8-2C29-4C5F-A8BC-A332AA0AD4BF}" destId="{BCED195D-B4E2-44AD-A988-4539BD133203}" srcOrd="0" destOrd="0" presId="urn:microsoft.com/office/officeart/2005/8/layout/vList2"/>
    <dgm:cxn modelId="{0001EBDD-BB5E-4DE4-A27F-21821D43B7FF}" type="presOf" srcId="{0D33E5B0-20F3-4F91-9C80-144616CF04FB}" destId="{F9C32179-7AB7-4C5D-98BE-1C0D5751FFEC}" srcOrd="0" destOrd="0" presId="urn:microsoft.com/office/officeart/2005/8/layout/vList2"/>
    <dgm:cxn modelId="{011DE2E5-96FD-4627-873A-08B94C2E3634}" type="presOf" srcId="{AEA06147-CACD-465F-BF89-012E75E9E1F3}" destId="{5CC71F12-C327-43DB-8CA8-01F66469093F}" srcOrd="0" destOrd="0" presId="urn:microsoft.com/office/officeart/2005/8/layout/vList2"/>
    <dgm:cxn modelId="{9BC44BEF-DCBD-493E-BA9A-BE20C05AF768}" type="presOf" srcId="{0C5E5D8C-AC32-4BD3-BD90-0D4DDC77508B}" destId="{1564603E-A6E0-441E-9B17-A927767FACB4}" srcOrd="0" destOrd="0" presId="urn:microsoft.com/office/officeart/2005/8/layout/vList2"/>
    <dgm:cxn modelId="{8F0C37FD-D23B-4FD1-90DD-0BEB42B78E0E}" srcId="{1728EA87-AFF3-42EA-A537-980B246FB06B}" destId="{4AD0B4C8-2C29-4C5F-A8BC-A332AA0AD4BF}" srcOrd="1" destOrd="0" parTransId="{79FCAFDA-A654-48A4-8E44-4A81CD3BC2AB}" sibTransId="{4860BEEA-908B-4DA2-ACC8-8C905931BD9A}"/>
    <dgm:cxn modelId="{783E18FE-B45B-4F5E-BF67-B8D4E5E6ECE9}" srcId="{1728EA87-AFF3-42EA-A537-980B246FB06B}" destId="{0D33E5B0-20F3-4F91-9C80-144616CF04FB}" srcOrd="3" destOrd="0" parTransId="{19D2FCEA-1761-4752-B60A-8D00AFF36162}" sibTransId="{386C2C10-E34C-4DF2-B8A3-DD32FE9CB5D5}"/>
    <dgm:cxn modelId="{9AA422CB-9F03-48D6-8BC8-076A2A5B6EB6}" type="presParOf" srcId="{A2398F2F-F550-4747-B607-CD6F51B33303}" destId="{5CC71F12-C327-43DB-8CA8-01F66469093F}" srcOrd="0" destOrd="0" presId="urn:microsoft.com/office/officeart/2005/8/layout/vList2"/>
    <dgm:cxn modelId="{D952354F-701E-4715-873A-3295DAD660F6}" type="presParOf" srcId="{A2398F2F-F550-4747-B607-CD6F51B33303}" destId="{4CC85B09-9527-4E23-B244-9CAE95B25C77}" srcOrd="1" destOrd="0" presId="urn:microsoft.com/office/officeart/2005/8/layout/vList2"/>
    <dgm:cxn modelId="{2B39E974-9C18-4B4C-A757-AF5047AC5B48}" type="presParOf" srcId="{A2398F2F-F550-4747-B607-CD6F51B33303}" destId="{BCED195D-B4E2-44AD-A988-4539BD133203}" srcOrd="2" destOrd="0" presId="urn:microsoft.com/office/officeart/2005/8/layout/vList2"/>
    <dgm:cxn modelId="{ADCF449D-1F30-4E58-909E-916A2F0E1B79}" type="presParOf" srcId="{A2398F2F-F550-4747-B607-CD6F51B33303}" destId="{64E58C0F-1ADF-403F-B987-317BF6DCD2B1}" srcOrd="3" destOrd="0" presId="urn:microsoft.com/office/officeart/2005/8/layout/vList2"/>
    <dgm:cxn modelId="{49CEEFBE-2478-454D-825A-875E2120B5BA}" type="presParOf" srcId="{A2398F2F-F550-4747-B607-CD6F51B33303}" destId="{1564603E-A6E0-441E-9B17-A927767FACB4}" srcOrd="4" destOrd="0" presId="urn:microsoft.com/office/officeart/2005/8/layout/vList2"/>
    <dgm:cxn modelId="{12B6E5B1-3FBC-4EF5-9BF1-8F72CCE3D4C6}" type="presParOf" srcId="{A2398F2F-F550-4747-B607-CD6F51B33303}" destId="{147CFB3A-E53D-4586-A23E-24CE42A2BE04}" srcOrd="5" destOrd="0" presId="urn:microsoft.com/office/officeart/2005/8/layout/vList2"/>
    <dgm:cxn modelId="{A10778DE-DA97-44F1-B03C-2992379046E1}" type="presParOf" srcId="{A2398F2F-F550-4747-B607-CD6F51B33303}" destId="{F9C32179-7AB7-4C5D-98BE-1C0D5751FFE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05B6AE-B888-4E71-ADE1-6416925A1059}">
      <dgm:prSet/>
      <dgm:spPr/>
      <dgm:t>
        <a:bodyPr/>
        <a:lstStyle/>
        <a:p>
          <a:r>
            <a:rPr lang="en-US"/>
            <a:t>🔀 Overview certain model-related choices to be made as part of SWIMS model development</a:t>
          </a:r>
        </a:p>
      </dgm:t>
    </dgm:pt>
    <dgm:pt modelId="{6152CE6A-C1E1-4726-914E-802F0797152A}" type="parTrans" cxnId="{AA4A2B55-F661-4F62-83D6-E5FF6B89B64D}">
      <dgm:prSet/>
      <dgm:spPr/>
      <dgm:t>
        <a:bodyPr/>
        <a:lstStyle/>
        <a:p>
          <a:endParaRPr lang="en-US"/>
        </a:p>
      </dgm:t>
    </dgm:pt>
    <dgm:pt modelId="{1C3DE755-B434-4373-B60A-FD52BC8AD59F}" type="sibTrans" cxnId="{AA4A2B55-F661-4F62-83D6-E5FF6B89B64D}">
      <dgm:prSet/>
      <dgm:spPr/>
      <dgm:t>
        <a:bodyPr/>
        <a:lstStyle/>
        <a:p>
          <a:endParaRPr lang="en-US"/>
        </a:p>
      </dgm:t>
    </dgm:pt>
    <dgm:pt modelId="{D3BE2414-E919-4CB0-9A4A-7846BFA7BE52}">
      <dgm:prSet/>
      <dgm:spPr/>
      <dgm:t>
        <a:bodyPr/>
        <a:lstStyle/>
        <a:p>
          <a:r>
            <a:rPr lang="en-US"/>
            <a:t>💬 Solicit feedback from experts on available options and best approaches</a:t>
          </a:r>
        </a:p>
      </dgm:t>
    </dgm:pt>
    <dgm:pt modelId="{15EA0652-8C5E-4D66-A06F-475B529A40D5}" type="parTrans" cxnId="{6C08DDC4-5598-46EC-A117-5CEA3AD170A9}">
      <dgm:prSet/>
      <dgm:spPr/>
      <dgm:t>
        <a:bodyPr/>
        <a:lstStyle/>
        <a:p>
          <a:endParaRPr lang="en-US"/>
        </a:p>
      </dgm:t>
    </dgm:pt>
    <dgm:pt modelId="{0A22920B-8E96-4ECD-8127-598D890248C6}" type="sibTrans" cxnId="{6C08DDC4-5598-46EC-A117-5CEA3AD170A9}">
      <dgm:prSet/>
      <dgm:spPr/>
      <dgm:t>
        <a:bodyPr/>
        <a:lstStyle/>
        <a:p>
          <a:endParaRPr lang="en-US"/>
        </a:p>
      </dgm:t>
    </dgm:pt>
    <dgm:pt modelId="{750ECABC-42E1-481A-9A5E-2E886B25EC99}">
      <dgm:prSet/>
      <dgm:spPr/>
      <dgm:t>
        <a:bodyPr/>
        <a:lstStyle/>
        <a:p>
          <a:pPr indent="0">
            <a:buNone/>
          </a:pPr>
          <a:r>
            <a:rPr lang="en-US"/>
            <a:t>Recall: need to predict natural mean daily flow exceedances at lower (80</a:t>
          </a:r>
          <a:r>
            <a:rPr lang="en-US" baseline="30000"/>
            <a:t>th</a:t>
          </a:r>
          <a:r>
            <a:rPr lang="en-US"/>
            <a:t>) and median (50</a:t>
          </a:r>
          <a:r>
            <a:rPr lang="en-US" baseline="30000"/>
            <a:t>th</a:t>
          </a:r>
          <a:r>
            <a:rPr lang="en-US"/>
            <a:t>) percentiles for each month of the year (24 percentile-month combinations). For example, a March median would be calculated using 930 days in a WY1991-2020 base period.</a:t>
          </a:r>
        </a:p>
      </dgm:t>
    </dgm:pt>
    <dgm:pt modelId="{3D86F3B9-F8C6-4447-9103-07F57BE4573E}" type="parTrans" cxnId="{9B7FF5A3-9FE8-41D7-B63E-4C47E4A95353}">
      <dgm:prSet/>
      <dgm:spPr/>
      <dgm:t>
        <a:bodyPr/>
        <a:lstStyle/>
        <a:p>
          <a:endParaRPr lang="en-US"/>
        </a:p>
      </dgm:t>
    </dgm:pt>
    <dgm:pt modelId="{D5082996-5B0A-4D30-A25E-4FA6D5BC86C1}" type="sibTrans" cxnId="{9B7FF5A3-9FE8-41D7-B63E-4C47E4A95353}">
      <dgm:prSet/>
      <dgm:spPr/>
      <dgm:t>
        <a:bodyPr/>
        <a:lstStyle/>
        <a:p>
          <a:endParaRPr lang="en-US"/>
        </a:p>
      </dgm:t>
    </dgm:pt>
    <dgm:pt modelId="{D5054EDE-59B5-43FB-8E41-DA298707F46C}">
      <dgm:prSet/>
      <dgm:spPr/>
      <dgm:t>
        <a:bodyPr/>
        <a:lstStyle/>
        <a:p>
          <a:r>
            <a:rPr lang="en-US"/>
            <a:t>Model options</a:t>
          </a:r>
        </a:p>
      </dgm:t>
    </dgm:pt>
    <dgm:pt modelId="{0D4A7608-F70F-4602-89A3-614A7B781EBB}" type="parTrans" cxnId="{928795D0-4898-4E72-89B2-21D1152B02C9}">
      <dgm:prSet/>
      <dgm:spPr/>
      <dgm:t>
        <a:bodyPr/>
        <a:lstStyle/>
        <a:p>
          <a:endParaRPr lang="en-US"/>
        </a:p>
      </dgm:t>
    </dgm:pt>
    <dgm:pt modelId="{9EBF436A-44A8-4E93-9970-F3B8E01DB601}" type="sibTrans" cxnId="{928795D0-4898-4E72-89B2-21D1152B02C9}">
      <dgm:prSet/>
      <dgm:spPr/>
      <dgm:t>
        <a:bodyPr/>
        <a:lstStyle/>
        <a:p>
          <a:endParaRPr lang="en-US"/>
        </a:p>
      </dgm:t>
    </dgm:pt>
    <dgm:pt modelId="{A7D1950F-5061-4DAA-88F8-06CE43EED6AC}">
      <dgm:prSet/>
      <dgm:spPr/>
      <dgm:t>
        <a:bodyPr/>
        <a:lstStyle/>
        <a:p>
          <a:r>
            <a:rPr lang="en-US"/>
            <a:t>Variable selection</a:t>
          </a:r>
        </a:p>
      </dgm:t>
    </dgm:pt>
    <dgm:pt modelId="{6EC7D725-FBC3-4D96-BE23-7A258D0CFCF1}" type="parTrans" cxnId="{6996A24A-AC0C-4A11-93BC-2F5A1DC68328}">
      <dgm:prSet/>
      <dgm:spPr/>
      <dgm:t>
        <a:bodyPr/>
        <a:lstStyle/>
        <a:p>
          <a:endParaRPr lang="en-US"/>
        </a:p>
      </dgm:t>
    </dgm:pt>
    <dgm:pt modelId="{80DED019-5545-418D-98E9-7A1BF2978E25}" type="sibTrans" cxnId="{6996A24A-AC0C-4A11-93BC-2F5A1DC68328}">
      <dgm:prSet/>
      <dgm:spPr/>
      <dgm:t>
        <a:bodyPr/>
        <a:lstStyle/>
        <a:p>
          <a:endParaRPr lang="en-US"/>
        </a:p>
      </dgm:t>
    </dgm:pt>
    <dgm:pt modelId="{AB7D5438-87C7-4DA7-B3B7-C73F15667A34}">
      <dgm:prSet/>
      <dgm:spPr/>
      <dgm:t>
        <a:bodyPr/>
        <a:lstStyle/>
        <a:p>
          <a:r>
            <a:rPr lang="en-US"/>
            <a:t>Regionalization</a:t>
          </a:r>
        </a:p>
      </dgm:t>
    </dgm:pt>
    <dgm:pt modelId="{64712D9E-5C45-4718-950E-25C0A869892F}" type="parTrans" cxnId="{EDC4D8D9-EC04-49D2-AD74-501C52BC4CFD}">
      <dgm:prSet/>
      <dgm:spPr/>
      <dgm:t>
        <a:bodyPr/>
        <a:lstStyle/>
        <a:p>
          <a:endParaRPr lang="en-US"/>
        </a:p>
      </dgm:t>
    </dgm:pt>
    <dgm:pt modelId="{6099CEDB-E4B7-491A-8E3A-A79BBA67385E}" type="sibTrans" cxnId="{EDC4D8D9-EC04-49D2-AD74-501C52BC4CFD}">
      <dgm:prSet/>
      <dgm:spPr/>
      <dgm:t>
        <a:bodyPr/>
        <a:lstStyle/>
        <a:p>
          <a:endParaRPr lang="en-US"/>
        </a:p>
      </dgm:t>
    </dgm:pt>
    <dgm:pt modelId="{CD724F69-990D-4D94-A5EA-312827D998C8}">
      <dgm:prSet/>
      <dgm:spPr/>
      <dgm:t>
        <a:bodyPr/>
        <a:lstStyle/>
        <a:p>
          <a:r>
            <a:rPr lang="en-US"/>
            <a:t>Performance/selection</a:t>
          </a:r>
        </a:p>
      </dgm:t>
    </dgm:pt>
    <dgm:pt modelId="{9B9E0C22-BF4E-420E-8567-E89FA7D3259D}" type="parTrans" cxnId="{D86A8072-E8BB-4948-BE32-2ABA69147B0C}">
      <dgm:prSet/>
      <dgm:spPr/>
      <dgm:t>
        <a:bodyPr/>
        <a:lstStyle/>
        <a:p>
          <a:endParaRPr lang="en-US"/>
        </a:p>
      </dgm:t>
    </dgm:pt>
    <dgm:pt modelId="{EC7BF5EF-501A-4456-81A2-3799033535FE}" type="sibTrans" cxnId="{D86A8072-E8BB-4948-BE32-2ABA69147B0C}">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2D3056F8-ACE9-4CB3-B2A8-8D7EFA48A821}" type="pres">
      <dgm:prSet presAssocID="{C405B6AE-B888-4E71-ADE1-6416925A1059}" presName="parentText" presStyleLbl="node1" presStyleIdx="0" presStyleCnt="2">
        <dgm:presLayoutVars>
          <dgm:chMax val="0"/>
          <dgm:bulletEnabled val="1"/>
        </dgm:presLayoutVars>
      </dgm:prSet>
      <dgm:spPr/>
    </dgm:pt>
    <dgm:pt modelId="{D673D9C4-EDAC-4D2C-BCB2-141149ABB915}" type="pres">
      <dgm:prSet presAssocID="{C405B6AE-B888-4E71-ADE1-6416925A1059}" presName="childText" presStyleLbl="revTx" presStyleIdx="0" presStyleCnt="2">
        <dgm:presLayoutVars>
          <dgm:bulletEnabled val="1"/>
        </dgm:presLayoutVars>
      </dgm:prSet>
      <dgm:spPr/>
    </dgm:pt>
    <dgm:pt modelId="{68E11703-6DA6-43DF-A7AD-D945DE79A5B5}" type="pres">
      <dgm:prSet presAssocID="{D3BE2414-E919-4CB0-9A4A-7846BFA7BE52}" presName="parentText" presStyleLbl="node1" presStyleIdx="1" presStyleCnt="2">
        <dgm:presLayoutVars>
          <dgm:chMax val="0"/>
          <dgm:bulletEnabled val="1"/>
        </dgm:presLayoutVars>
      </dgm:prSet>
      <dgm:spPr/>
    </dgm:pt>
    <dgm:pt modelId="{8DC7261F-FC6B-49BC-A6F0-B73EBC76EC72}" type="pres">
      <dgm:prSet presAssocID="{D3BE2414-E919-4CB0-9A4A-7846BFA7BE52}" presName="childText" presStyleLbl="revTx" presStyleIdx="1" presStyleCnt="2">
        <dgm:presLayoutVars>
          <dgm:bulletEnabled val="1"/>
        </dgm:presLayoutVars>
      </dgm:prSet>
      <dgm:spPr/>
    </dgm:pt>
  </dgm:ptLst>
  <dgm:cxnLst>
    <dgm:cxn modelId="{1BAA0819-2914-44BF-8596-2EDF8BF81CB2}" type="presOf" srcId="{A7D1950F-5061-4DAA-88F8-06CE43EED6AC}" destId="{8DC7261F-FC6B-49BC-A6F0-B73EBC76EC72}" srcOrd="0" destOrd="1" presId="urn:microsoft.com/office/officeart/2005/8/layout/vList2"/>
    <dgm:cxn modelId="{6FA77F22-F043-4EC4-878A-8712922AA6F0}" type="presOf" srcId="{D3BE2414-E919-4CB0-9A4A-7846BFA7BE52}" destId="{68E11703-6DA6-43DF-A7AD-D945DE79A5B5}" srcOrd="0" destOrd="0" presId="urn:microsoft.com/office/officeart/2005/8/layout/vList2"/>
    <dgm:cxn modelId="{44D18E5C-F279-404A-89B5-9A209798CA17}" type="presOf" srcId="{475C6E07-BA9C-4686-9F06-46447D3151AD}" destId="{620D3EE2-4496-4898-93F1-71D5A4840D35}" srcOrd="0" destOrd="0" presId="urn:microsoft.com/office/officeart/2005/8/layout/vList2"/>
    <dgm:cxn modelId="{02149743-100D-4731-A018-34AE5DDCD9B4}" type="presOf" srcId="{AB7D5438-87C7-4DA7-B3B7-C73F15667A34}" destId="{8DC7261F-FC6B-49BC-A6F0-B73EBC76EC72}" srcOrd="0" destOrd="2" presId="urn:microsoft.com/office/officeart/2005/8/layout/vList2"/>
    <dgm:cxn modelId="{6996A24A-AC0C-4A11-93BC-2F5A1DC68328}" srcId="{D3BE2414-E919-4CB0-9A4A-7846BFA7BE52}" destId="{A7D1950F-5061-4DAA-88F8-06CE43EED6AC}" srcOrd="1" destOrd="0" parTransId="{6EC7D725-FBC3-4D96-BE23-7A258D0CFCF1}" sibTransId="{80DED019-5545-418D-98E9-7A1BF2978E25}"/>
    <dgm:cxn modelId="{D86A8072-E8BB-4948-BE32-2ABA69147B0C}" srcId="{D3BE2414-E919-4CB0-9A4A-7846BFA7BE52}" destId="{CD724F69-990D-4D94-A5EA-312827D998C8}" srcOrd="3" destOrd="0" parTransId="{9B9E0C22-BF4E-420E-8567-E89FA7D3259D}" sibTransId="{EC7BF5EF-501A-4456-81A2-3799033535FE}"/>
    <dgm:cxn modelId="{A7EC4854-5DDD-4E68-8695-7F2BFEBDC181}" type="presOf" srcId="{750ECABC-42E1-481A-9A5E-2E886B25EC99}" destId="{D673D9C4-EDAC-4D2C-BCB2-141149ABB915}" srcOrd="0" destOrd="0" presId="urn:microsoft.com/office/officeart/2005/8/layout/vList2"/>
    <dgm:cxn modelId="{AA4A2B55-F661-4F62-83D6-E5FF6B89B64D}" srcId="{475C6E07-BA9C-4686-9F06-46447D3151AD}" destId="{C405B6AE-B888-4E71-ADE1-6416925A1059}" srcOrd="0" destOrd="0" parTransId="{6152CE6A-C1E1-4726-914E-802F0797152A}" sibTransId="{1C3DE755-B434-4373-B60A-FD52BC8AD59F}"/>
    <dgm:cxn modelId="{C5AFBD58-DD41-48C5-BA2B-15506C1BA4FC}" type="presOf" srcId="{CD724F69-990D-4D94-A5EA-312827D998C8}" destId="{8DC7261F-FC6B-49BC-A6F0-B73EBC76EC72}" srcOrd="0" destOrd="3" presId="urn:microsoft.com/office/officeart/2005/8/layout/vList2"/>
    <dgm:cxn modelId="{9B7FF5A3-9FE8-41D7-B63E-4C47E4A95353}" srcId="{C405B6AE-B888-4E71-ADE1-6416925A1059}" destId="{750ECABC-42E1-481A-9A5E-2E886B25EC99}" srcOrd="0" destOrd="0" parTransId="{3D86F3B9-F8C6-4447-9103-07F57BE4573E}" sibTransId="{D5082996-5B0A-4D30-A25E-4FA6D5BC86C1}"/>
    <dgm:cxn modelId="{6E2930B7-6077-4646-AB76-8C188FBC87E0}" type="presOf" srcId="{D5054EDE-59B5-43FB-8E41-DA298707F46C}" destId="{8DC7261F-FC6B-49BC-A6F0-B73EBC76EC72}" srcOrd="0" destOrd="0" presId="urn:microsoft.com/office/officeart/2005/8/layout/vList2"/>
    <dgm:cxn modelId="{6C08DDC4-5598-46EC-A117-5CEA3AD170A9}" srcId="{475C6E07-BA9C-4686-9F06-46447D3151AD}" destId="{D3BE2414-E919-4CB0-9A4A-7846BFA7BE52}" srcOrd="1" destOrd="0" parTransId="{15EA0652-8C5E-4D66-A06F-475B529A40D5}" sibTransId="{0A22920B-8E96-4ECD-8127-598D890248C6}"/>
    <dgm:cxn modelId="{04331ECD-931E-474E-A8B9-87D6B69923B1}" type="presOf" srcId="{C405B6AE-B888-4E71-ADE1-6416925A1059}" destId="{2D3056F8-ACE9-4CB3-B2A8-8D7EFA48A821}" srcOrd="0" destOrd="0" presId="urn:microsoft.com/office/officeart/2005/8/layout/vList2"/>
    <dgm:cxn modelId="{928795D0-4898-4E72-89B2-21D1152B02C9}" srcId="{D3BE2414-E919-4CB0-9A4A-7846BFA7BE52}" destId="{D5054EDE-59B5-43FB-8E41-DA298707F46C}" srcOrd="0" destOrd="0" parTransId="{0D4A7608-F70F-4602-89A3-614A7B781EBB}" sibTransId="{9EBF436A-44A8-4E93-9970-F3B8E01DB601}"/>
    <dgm:cxn modelId="{EDC4D8D9-EC04-49D2-AD74-501C52BC4CFD}" srcId="{D3BE2414-E919-4CB0-9A4A-7846BFA7BE52}" destId="{AB7D5438-87C7-4DA7-B3B7-C73F15667A34}" srcOrd="2" destOrd="0" parTransId="{64712D9E-5C45-4718-950E-25C0A869892F}" sibTransId="{6099CEDB-E4B7-491A-8E3A-A79BBA67385E}"/>
    <dgm:cxn modelId="{AAEEC1EF-95A1-4A14-9A72-63D2C6C269D9}" type="presParOf" srcId="{620D3EE2-4496-4898-93F1-71D5A4840D35}" destId="{2D3056F8-ACE9-4CB3-B2A8-8D7EFA48A821}" srcOrd="0" destOrd="0" presId="urn:microsoft.com/office/officeart/2005/8/layout/vList2"/>
    <dgm:cxn modelId="{1673F6F4-9CB4-4CEE-8B18-5580EEA7A0C4}" type="presParOf" srcId="{620D3EE2-4496-4898-93F1-71D5A4840D35}" destId="{D673D9C4-EDAC-4D2C-BCB2-141149ABB915}" srcOrd="1" destOrd="0" presId="urn:microsoft.com/office/officeart/2005/8/layout/vList2"/>
    <dgm:cxn modelId="{6B735C44-934B-4BAF-A0BA-8DB8C11032B2}" type="presParOf" srcId="{620D3EE2-4496-4898-93F1-71D5A4840D35}" destId="{68E11703-6DA6-43DF-A7AD-D945DE79A5B5}" srcOrd="2" destOrd="0" presId="urn:microsoft.com/office/officeart/2005/8/layout/vList2"/>
    <dgm:cxn modelId="{A38B9595-2106-4A1A-8730-F0C5B14BD4FD}" type="presParOf" srcId="{620D3EE2-4496-4898-93F1-71D5A4840D35}" destId="{8DC7261F-FC6B-49BC-A6F0-B73EBC76EC7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E26BD4-D2D5-45F4-B65A-BA6EC3DCA053}">
      <dgm:prSet/>
      <dgm:spPr/>
      <dgm:t>
        <a:bodyPr/>
        <a:lstStyle/>
        <a:p>
          <a:r>
            <a:rPr lang="en-US"/>
            <a:t>📏 Multiple linear regression</a:t>
          </a:r>
        </a:p>
      </dgm:t>
    </dgm:pt>
    <dgm:pt modelId="{42772609-2B09-4121-9C11-66151DA6A30C}" type="parTrans" cxnId="{16880792-E139-489F-9BBC-BB464A56D7F9}">
      <dgm:prSet/>
      <dgm:spPr/>
      <dgm:t>
        <a:bodyPr/>
        <a:lstStyle/>
        <a:p>
          <a:endParaRPr lang="en-US"/>
        </a:p>
      </dgm:t>
    </dgm:pt>
    <dgm:pt modelId="{EEF609C1-FF42-45E7-B986-379C3E634F2B}" type="sibTrans" cxnId="{16880792-E139-489F-9BBC-BB464A56D7F9}">
      <dgm:prSet/>
      <dgm:spPr/>
      <dgm:t>
        <a:bodyPr/>
        <a:lstStyle/>
        <a:p>
          <a:endParaRPr lang="en-US"/>
        </a:p>
      </dgm:t>
    </dgm:pt>
    <dgm:pt modelId="{1383E589-B928-4929-8640-7D936EFF3CD8}">
      <dgm:prSet/>
      <dgm:spPr/>
      <dgm:t>
        <a:bodyPr/>
        <a:lstStyle/>
        <a:p>
          <a:r>
            <a:rPr lang="en-US"/>
            <a:t>🧊 Cubist regression</a:t>
          </a:r>
        </a:p>
      </dgm:t>
    </dgm:pt>
    <dgm:pt modelId="{5D0F030E-A7BB-4FA2-978A-05008C45374C}" type="parTrans" cxnId="{2284E8EB-5A6A-4962-BF21-D31226AC289D}">
      <dgm:prSet/>
      <dgm:spPr/>
      <dgm:t>
        <a:bodyPr/>
        <a:lstStyle/>
        <a:p>
          <a:endParaRPr lang="en-US"/>
        </a:p>
      </dgm:t>
    </dgm:pt>
    <dgm:pt modelId="{448615C0-5A87-45CB-AE05-BA58792E9543}" type="sibTrans" cxnId="{2284E8EB-5A6A-4962-BF21-D31226AC289D}">
      <dgm:prSet/>
      <dgm:spPr/>
      <dgm:t>
        <a:bodyPr/>
        <a:lstStyle/>
        <a:p>
          <a:endParaRPr lang="en-US"/>
        </a:p>
      </dgm:t>
    </dgm:pt>
    <dgm:pt modelId="{802FAB3B-4E02-49A2-8452-699C3FE4C790}">
      <dgm:prSet/>
      <dgm:spPr/>
      <dgm:t>
        <a:bodyPr/>
        <a:lstStyle/>
        <a:p>
          <a:r>
            <a:rPr lang="en-US" err="1"/>
            <a:t>XGBoost</a:t>
          </a:r>
          <a:endParaRPr lang="en-US"/>
        </a:p>
      </dgm:t>
    </dgm:pt>
    <dgm:pt modelId="{E6942BC8-6034-4A1F-9A2B-373D36B9D9E5}" type="parTrans" cxnId="{6007C574-5708-4CE5-9146-500DF0059A27}">
      <dgm:prSet/>
      <dgm:spPr/>
      <dgm:t>
        <a:bodyPr/>
        <a:lstStyle/>
        <a:p>
          <a:endParaRPr lang="en-US"/>
        </a:p>
      </dgm:t>
    </dgm:pt>
    <dgm:pt modelId="{20A644D0-6DED-4B6F-A7ED-C63A89240C81}" type="sibTrans" cxnId="{6007C574-5708-4CE5-9146-500DF0059A27}">
      <dgm:prSet/>
      <dgm:spPr/>
      <dgm:t>
        <a:bodyPr/>
        <a:lstStyle/>
        <a:p>
          <a:endParaRPr lang="en-US"/>
        </a:p>
      </dgm:t>
    </dgm:pt>
    <dgm:pt modelId="{7E75555B-ADA2-4C39-99E7-E73B8EDDE443}">
      <dgm:prSet/>
      <dgm:spPr/>
      <dgm:t>
        <a:bodyPr/>
        <a:lstStyle/>
        <a:p>
          <a:r>
            <a:rPr lang="en-US"/>
            <a:t>🗺️ Geostatistical methods (traditional/ML)</a:t>
          </a:r>
        </a:p>
      </dgm:t>
    </dgm:pt>
    <dgm:pt modelId="{8EDFC0F6-A703-4A75-8FE7-8DB299069855}" type="parTrans" cxnId="{D46FA113-4211-4BF6-8925-7FCEA88A126D}">
      <dgm:prSet/>
      <dgm:spPr/>
      <dgm:t>
        <a:bodyPr/>
        <a:lstStyle/>
        <a:p>
          <a:endParaRPr lang="en-US"/>
        </a:p>
      </dgm:t>
    </dgm:pt>
    <dgm:pt modelId="{18C8477C-A056-4095-B2D4-9BFC10586262}" type="sibTrans" cxnId="{D46FA113-4211-4BF6-8925-7FCEA88A126D}">
      <dgm:prSet/>
      <dgm:spPr/>
      <dgm:t>
        <a:bodyPr/>
        <a:lstStyle/>
        <a:p>
          <a:endParaRPr lang="en-US"/>
        </a:p>
      </dgm:t>
    </dgm:pt>
    <dgm:pt modelId="{A15E2B4B-AD05-4EB1-9714-E8DEE8293650}">
      <dgm:prSet/>
      <dgm:spPr/>
      <dgm:t>
        <a:bodyPr/>
        <a:lstStyle/>
        <a:p>
          <a:r>
            <a:rPr lang="en-US"/>
            <a:t>OLS, GLS, WLS, TLS, etc.</a:t>
          </a:r>
        </a:p>
      </dgm:t>
    </dgm:pt>
    <dgm:pt modelId="{951AB625-BE39-4548-AC22-58B82565F170}" type="parTrans" cxnId="{FFE38732-764A-4EED-9B8F-6295FD8D5688}">
      <dgm:prSet/>
      <dgm:spPr/>
      <dgm:t>
        <a:bodyPr/>
        <a:lstStyle/>
        <a:p>
          <a:endParaRPr lang="en-US"/>
        </a:p>
      </dgm:t>
    </dgm:pt>
    <dgm:pt modelId="{93D54A9D-74F7-4AD4-B232-9A1FD95157D7}" type="sibTrans" cxnId="{FFE38732-764A-4EED-9B8F-6295FD8D5688}">
      <dgm:prSet/>
      <dgm:spPr/>
      <dgm:t>
        <a:bodyPr/>
        <a:lstStyle/>
        <a:p>
          <a:endParaRPr lang="en-US"/>
        </a:p>
      </dgm:t>
    </dgm:pt>
    <dgm:pt modelId="{A4F58BFB-B206-46B4-BA1A-1DED278ADDB3}">
      <dgm:prSet/>
      <dgm:spPr/>
      <dgm:t>
        <a:bodyPr/>
        <a:lstStyle/>
        <a:p>
          <a:r>
            <a:rPr lang="en-US"/>
            <a:t>Random forest</a:t>
          </a:r>
        </a:p>
      </dgm:t>
    </dgm:pt>
    <dgm:pt modelId="{99340571-C1C2-40E4-82D9-954D858FB044}" type="parTrans" cxnId="{78C913B8-3658-4D92-8F44-EA9621E2B876}">
      <dgm:prSet/>
      <dgm:spPr/>
      <dgm:t>
        <a:bodyPr/>
        <a:lstStyle/>
        <a:p>
          <a:endParaRPr lang="en-US"/>
        </a:p>
      </dgm:t>
    </dgm:pt>
    <dgm:pt modelId="{59D9CDDA-5980-4A4E-A809-0A7D070A29DE}" type="sibTrans" cxnId="{78C913B8-3658-4D92-8F44-EA9621E2B876}">
      <dgm:prSet/>
      <dgm:spPr/>
      <dgm:t>
        <a:bodyPr/>
        <a:lstStyle/>
        <a:p>
          <a:endParaRPr lang="en-US"/>
        </a:p>
      </dgm:t>
    </dgm:pt>
    <dgm:pt modelId="{4DDA3632-FA85-4082-9FD8-5AF8BB1C387E}">
      <dgm:prSet/>
      <dgm:spPr/>
      <dgm:t>
        <a:bodyPr/>
        <a:lstStyle/>
        <a:p>
          <a:r>
            <a:rPr lang="en-US"/>
            <a:t>Support vector regression</a:t>
          </a:r>
        </a:p>
      </dgm:t>
    </dgm:pt>
    <dgm:pt modelId="{F45A9563-631F-47D7-BBE4-B0433C9FBB61}" type="parTrans" cxnId="{EC7B37FE-E31A-41B8-9CB5-059A4F8051D5}">
      <dgm:prSet/>
      <dgm:spPr/>
      <dgm:t>
        <a:bodyPr/>
        <a:lstStyle/>
        <a:p>
          <a:endParaRPr lang="en-US"/>
        </a:p>
      </dgm:t>
    </dgm:pt>
    <dgm:pt modelId="{58AAB520-B87E-4C22-912B-6E2DB1670FA8}" type="sibTrans" cxnId="{EC7B37FE-E31A-41B8-9CB5-059A4F8051D5}">
      <dgm:prSet/>
      <dgm:spPr/>
      <dgm:t>
        <a:bodyPr/>
        <a:lstStyle/>
        <a:p>
          <a:endParaRPr lang="en-US"/>
        </a:p>
      </dgm:t>
    </dgm:pt>
    <dgm:pt modelId="{5CE29536-DBD8-47A2-9E28-18FD8C5FF5B9}">
      <dgm:prSet/>
      <dgm:spPr/>
      <dgm:t>
        <a:bodyPr/>
        <a:lstStyle/>
        <a:p>
          <a:r>
            <a:rPr lang="en-US"/>
            <a:t>🤖 Machine learning (ensemble/kernel)</a:t>
          </a:r>
        </a:p>
      </dgm:t>
    </dgm:pt>
    <dgm:pt modelId="{8FBE3515-02A9-4D18-AD0D-9B25E0734052}" type="parTrans" cxnId="{6822D1DB-6439-431D-8C8E-E5D02359C7C1}">
      <dgm:prSet/>
      <dgm:spPr/>
      <dgm:t>
        <a:bodyPr/>
        <a:lstStyle/>
        <a:p>
          <a:endParaRPr lang="en-US"/>
        </a:p>
      </dgm:t>
    </dgm:pt>
    <dgm:pt modelId="{179E06B2-DD20-4EB9-A65B-EE5D4904B78B}" type="sibTrans" cxnId="{6822D1DB-6439-431D-8C8E-E5D02359C7C1}">
      <dgm:prSet/>
      <dgm:spPr/>
      <dgm:t>
        <a:bodyPr/>
        <a:lstStyle/>
        <a:p>
          <a:endParaRPr lang="en-US"/>
        </a:p>
      </dgm:t>
    </dgm:pt>
    <dgm:pt modelId="{A2B81D23-9FC6-4EBC-ACD7-3CC36834A220}">
      <dgm:prSet/>
      <dgm:spPr/>
      <dgm:t>
        <a:bodyPr/>
        <a:lstStyle/>
        <a:p>
          <a:r>
            <a:rPr lang="en-US"/>
            <a:t>🗒️ Note on OHM</a:t>
          </a:r>
        </a:p>
      </dgm:t>
    </dgm:pt>
    <dgm:pt modelId="{6CFEC200-A813-4571-AC04-7A3C53B651D8}" type="parTrans" cxnId="{D1ED98F8-0CAA-4968-B97D-669CF520460B}">
      <dgm:prSet/>
      <dgm:spPr/>
      <dgm:t>
        <a:bodyPr/>
        <a:lstStyle/>
        <a:p>
          <a:endParaRPr lang="en-US"/>
        </a:p>
      </dgm:t>
    </dgm:pt>
    <dgm:pt modelId="{918A9A1A-CC22-4A1A-B5B6-3527A3800B8C}" type="sibTrans" cxnId="{D1ED98F8-0CAA-4968-B97D-669CF520460B}">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2C086613-7E45-4C08-A2CA-3A8F1341B134}" type="pres">
      <dgm:prSet presAssocID="{9FE26BD4-D2D5-45F4-B65A-BA6EC3DCA053}" presName="parentText" presStyleLbl="node1" presStyleIdx="0" presStyleCnt="5">
        <dgm:presLayoutVars>
          <dgm:chMax val="0"/>
          <dgm:bulletEnabled val="1"/>
        </dgm:presLayoutVars>
      </dgm:prSet>
      <dgm:spPr/>
    </dgm:pt>
    <dgm:pt modelId="{E8E7CC1D-7A91-4BEB-8E4D-D1931993FD4A}" type="pres">
      <dgm:prSet presAssocID="{9FE26BD4-D2D5-45F4-B65A-BA6EC3DCA053}" presName="childText" presStyleLbl="revTx" presStyleIdx="0" presStyleCnt="2">
        <dgm:presLayoutVars>
          <dgm:bulletEnabled val="1"/>
        </dgm:presLayoutVars>
      </dgm:prSet>
      <dgm:spPr/>
    </dgm:pt>
    <dgm:pt modelId="{EEEEC7C6-7093-4097-AA29-9A9C34CE6EB4}" type="pres">
      <dgm:prSet presAssocID="{1383E589-B928-4929-8640-7D936EFF3CD8}" presName="parentText" presStyleLbl="node1" presStyleIdx="1" presStyleCnt="5">
        <dgm:presLayoutVars>
          <dgm:chMax val="0"/>
          <dgm:bulletEnabled val="1"/>
        </dgm:presLayoutVars>
      </dgm:prSet>
      <dgm:spPr/>
    </dgm:pt>
    <dgm:pt modelId="{DF592040-B76B-44D6-AEA0-EECC80ECB7D5}" type="pres">
      <dgm:prSet presAssocID="{448615C0-5A87-45CB-AE05-BA58792E9543}" presName="spacer" presStyleCnt="0"/>
      <dgm:spPr/>
    </dgm:pt>
    <dgm:pt modelId="{288BF104-99B9-429B-A8E2-E147D4E58287}" type="pres">
      <dgm:prSet presAssocID="{5CE29536-DBD8-47A2-9E28-18FD8C5FF5B9}" presName="parentText" presStyleLbl="node1" presStyleIdx="2" presStyleCnt="5">
        <dgm:presLayoutVars>
          <dgm:chMax val="0"/>
          <dgm:bulletEnabled val="1"/>
        </dgm:presLayoutVars>
      </dgm:prSet>
      <dgm:spPr/>
    </dgm:pt>
    <dgm:pt modelId="{E5727CCD-7EB7-4229-BE63-0467A45C3D46}" type="pres">
      <dgm:prSet presAssocID="{5CE29536-DBD8-47A2-9E28-18FD8C5FF5B9}" presName="childText" presStyleLbl="revTx" presStyleIdx="1" presStyleCnt="2">
        <dgm:presLayoutVars>
          <dgm:bulletEnabled val="1"/>
        </dgm:presLayoutVars>
      </dgm:prSet>
      <dgm:spPr/>
    </dgm:pt>
    <dgm:pt modelId="{F58C8DDB-BF52-464C-8CE8-20FDAC2DCE43}" type="pres">
      <dgm:prSet presAssocID="{7E75555B-ADA2-4C39-99E7-E73B8EDDE443}" presName="parentText" presStyleLbl="node1" presStyleIdx="3" presStyleCnt="5">
        <dgm:presLayoutVars>
          <dgm:chMax val="0"/>
          <dgm:bulletEnabled val="1"/>
        </dgm:presLayoutVars>
      </dgm:prSet>
      <dgm:spPr/>
    </dgm:pt>
    <dgm:pt modelId="{A78DD59E-F7D3-461F-8901-D8376EB2F648}" type="pres">
      <dgm:prSet presAssocID="{18C8477C-A056-4095-B2D4-9BFC10586262}" presName="spacer" presStyleCnt="0"/>
      <dgm:spPr/>
    </dgm:pt>
    <dgm:pt modelId="{B352B2E7-70F4-4DD8-8AC9-9D8237B0D3E7}" type="pres">
      <dgm:prSet presAssocID="{A2B81D23-9FC6-4EBC-ACD7-3CC36834A220}" presName="parentText" presStyleLbl="node1" presStyleIdx="4" presStyleCnt="5">
        <dgm:presLayoutVars>
          <dgm:chMax val="0"/>
          <dgm:bulletEnabled val="1"/>
        </dgm:presLayoutVars>
      </dgm:prSet>
      <dgm:spPr/>
    </dgm:pt>
  </dgm:ptLst>
  <dgm:cxnLst>
    <dgm:cxn modelId="{D46FA113-4211-4BF6-8925-7FCEA88A126D}" srcId="{475C6E07-BA9C-4686-9F06-46447D3151AD}" destId="{7E75555B-ADA2-4C39-99E7-E73B8EDDE443}" srcOrd="3" destOrd="0" parTransId="{8EDFC0F6-A703-4A75-8FE7-8DB299069855}" sibTransId="{18C8477C-A056-4095-B2D4-9BFC10586262}"/>
    <dgm:cxn modelId="{8E31FA2A-20A9-4DB3-A8D0-E687AEF6823F}" type="presOf" srcId="{5CE29536-DBD8-47A2-9E28-18FD8C5FF5B9}" destId="{288BF104-99B9-429B-A8E2-E147D4E58287}" srcOrd="0" destOrd="0" presId="urn:microsoft.com/office/officeart/2005/8/layout/vList2"/>
    <dgm:cxn modelId="{FFE38732-764A-4EED-9B8F-6295FD8D5688}" srcId="{9FE26BD4-D2D5-45F4-B65A-BA6EC3DCA053}" destId="{A15E2B4B-AD05-4EB1-9714-E8DEE8293650}" srcOrd="0" destOrd="0" parTransId="{951AB625-BE39-4548-AC22-58B82565F170}" sibTransId="{93D54A9D-74F7-4AD4-B232-9A1FD95157D7}"/>
    <dgm:cxn modelId="{0B54CE34-365E-42EE-B281-7858DFEA7B8E}" type="presOf" srcId="{802FAB3B-4E02-49A2-8452-699C3FE4C790}" destId="{E5727CCD-7EB7-4229-BE63-0467A45C3D46}" srcOrd="0" destOrd="1" presId="urn:microsoft.com/office/officeart/2005/8/layout/vList2"/>
    <dgm:cxn modelId="{44D18E5C-F279-404A-89B5-9A209798CA17}" type="presOf" srcId="{475C6E07-BA9C-4686-9F06-46447D3151AD}" destId="{620D3EE2-4496-4898-93F1-71D5A4840D35}" srcOrd="0" destOrd="0" presId="urn:microsoft.com/office/officeart/2005/8/layout/vList2"/>
    <dgm:cxn modelId="{3361B066-23A7-476D-9CD6-5F345448DF62}" type="presOf" srcId="{4DDA3632-FA85-4082-9FD8-5AF8BB1C387E}" destId="{E5727CCD-7EB7-4229-BE63-0467A45C3D46}" srcOrd="0" destOrd="2" presId="urn:microsoft.com/office/officeart/2005/8/layout/vList2"/>
    <dgm:cxn modelId="{44C0F96E-D232-401C-B48D-9B14F069A325}" type="presOf" srcId="{9FE26BD4-D2D5-45F4-B65A-BA6EC3DCA053}" destId="{2C086613-7E45-4C08-A2CA-3A8F1341B134}" srcOrd="0" destOrd="0" presId="urn:microsoft.com/office/officeart/2005/8/layout/vList2"/>
    <dgm:cxn modelId="{2F283B50-15F7-4B26-8D57-669444BFBD0B}" type="presOf" srcId="{7E75555B-ADA2-4C39-99E7-E73B8EDDE443}" destId="{F58C8DDB-BF52-464C-8CE8-20FDAC2DCE43}" srcOrd="0" destOrd="0" presId="urn:microsoft.com/office/officeart/2005/8/layout/vList2"/>
    <dgm:cxn modelId="{6007C574-5708-4CE5-9146-500DF0059A27}" srcId="{5CE29536-DBD8-47A2-9E28-18FD8C5FF5B9}" destId="{802FAB3B-4E02-49A2-8452-699C3FE4C790}" srcOrd="1" destOrd="0" parTransId="{E6942BC8-6034-4A1F-9A2B-373D36B9D9E5}" sibTransId="{20A644D0-6DED-4B6F-A7ED-C63A89240C81}"/>
    <dgm:cxn modelId="{78976558-326F-423A-B3ED-8A82A8D0D991}" type="presOf" srcId="{A15E2B4B-AD05-4EB1-9714-E8DEE8293650}" destId="{E8E7CC1D-7A91-4BEB-8E4D-D1931993FD4A}" srcOrd="0" destOrd="0" presId="urn:microsoft.com/office/officeart/2005/8/layout/vList2"/>
    <dgm:cxn modelId="{2C443086-8BCE-49E4-9A28-C0CCFEEEE2D2}" type="presOf" srcId="{A4F58BFB-B206-46B4-BA1A-1DED278ADDB3}" destId="{E5727CCD-7EB7-4229-BE63-0467A45C3D46}" srcOrd="0" destOrd="0" presId="urn:microsoft.com/office/officeart/2005/8/layout/vList2"/>
    <dgm:cxn modelId="{16880792-E139-489F-9BBC-BB464A56D7F9}" srcId="{475C6E07-BA9C-4686-9F06-46447D3151AD}" destId="{9FE26BD4-D2D5-45F4-B65A-BA6EC3DCA053}" srcOrd="0" destOrd="0" parTransId="{42772609-2B09-4121-9C11-66151DA6A30C}" sibTransId="{EEF609C1-FF42-45E7-B986-379C3E634F2B}"/>
    <dgm:cxn modelId="{78C913B8-3658-4D92-8F44-EA9621E2B876}" srcId="{5CE29536-DBD8-47A2-9E28-18FD8C5FF5B9}" destId="{A4F58BFB-B206-46B4-BA1A-1DED278ADDB3}" srcOrd="0" destOrd="0" parTransId="{99340571-C1C2-40E4-82D9-954D858FB044}" sibTransId="{59D9CDDA-5980-4A4E-A809-0A7D070A29DE}"/>
    <dgm:cxn modelId="{AD40BAC0-310B-4934-8293-8BDB5635B190}" type="presOf" srcId="{1383E589-B928-4929-8640-7D936EFF3CD8}" destId="{EEEEC7C6-7093-4097-AA29-9A9C34CE6EB4}" srcOrd="0" destOrd="0" presId="urn:microsoft.com/office/officeart/2005/8/layout/vList2"/>
    <dgm:cxn modelId="{6822D1DB-6439-431D-8C8E-E5D02359C7C1}" srcId="{475C6E07-BA9C-4686-9F06-46447D3151AD}" destId="{5CE29536-DBD8-47A2-9E28-18FD8C5FF5B9}" srcOrd="2" destOrd="0" parTransId="{8FBE3515-02A9-4D18-AD0D-9B25E0734052}" sibTransId="{179E06B2-DD20-4EB9-A65B-EE5D4904B78B}"/>
    <dgm:cxn modelId="{2284E8EB-5A6A-4962-BF21-D31226AC289D}" srcId="{475C6E07-BA9C-4686-9F06-46447D3151AD}" destId="{1383E589-B928-4929-8640-7D936EFF3CD8}" srcOrd="1" destOrd="0" parTransId="{5D0F030E-A7BB-4FA2-978A-05008C45374C}" sibTransId="{448615C0-5A87-45CB-AE05-BA58792E9543}"/>
    <dgm:cxn modelId="{D1ED98F8-0CAA-4968-B97D-669CF520460B}" srcId="{475C6E07-BA9C-4686-9F06-46447D3151AD}" destId="{A2B81D23-9FC6-4EBC-ACD7-3CC36834A220}" srcOrd="4" destOrd="0" parTransId="{6CFEC200-A813-4571-AC04-7A3C53B651D8}" sibTransId="{918A9A1A-CC22-4A1A-B5B6-3527A3800B8C}"/>
    <dgm:cxn modelId="{EC7B37FE-E31A-41B8-9CB5-059A4F8051D5}" srcId="{5CE29536-DBD8-47A2-9E28-18FD8C5FF5B9}" destId="{4DDA3632-FA85-4082-9FD8-5AF8BB1C387E}" srcOrd="2" destOrd="0" parTransId="{F45A9563-631F-47D7-BBE4-B0433C9FBB61}" sibTransId="{58AAB520-B87E-4C22-912B-6E2DB1670FA8}"/>
    <dgm:cxn modelId="{1392AEFF-C45D-48AB-8AE0-943B647627D5}" type="presOf" srcId="{A2B81D23-9FC6-4EBC-ACD7-3CC36834A220}" destId="{B352B2E7-70F4-4DD8-8AC9-9D8237B0D3E7}" srcOrd="0" destOrd="0" presId="urn:microsoft.com/office/officeart/2005/8/layout/vList2"/>
    <dgm:cxn modelId="{F03D6747-94C8-483A-B65D-47F180A6E664}" type="presParOf" srcId="{620D3EE2-4496-4898-93F1-71D5A4840D35}" destId="{2C086613-7E45-4C08-A2CA-3A8F1341B134}" srcOrd="0" destOrd="0" presId="urn:microsoft.com/office/officeart/2005/8/layout/vList2"/>
    <dgm:cxn modelId="{0CE0D4E6-079C-4D72-AD47-08808EB89EEC}" type="presParOf" srcId="{620D3EE2-4496-4898-93F1-71D5A4840D35}" destId="{E8E7CC1D-7A91-4BEB-8E4D-D1931993FD4A}" srcOrd="1" destOrd="0" presId="urn:microsoft.com/office/officeart/2005/8/layout/vList2"/>
    <dgm:cxn modelId="{8052A7D8-FED4-48B2-8F11-0C51EE67F068}" type="presParOf" srcId="{620D3EE2-4496-4898-93F1-71D5A4840D35}" destId="{EEEEC7C6-7093-4097-AA29-9A9C34CE6EB4}" srcOrd="2" destOrd="0" presId="urn:microsoft.com/office/officeart/2005/8/layout/vList2"/>
    <dgm:cxn modelId="{2D43AB00-E52C-4AAA-A09A-8C783CD40A92}" type="presParOf" srcId="{620D3EE2-4496-4898-93F1-71D5A4840D35}" destId="{DF592040-B76B-44D6-AEA0-EECC80ECB7D5}" srcOrd="3" destOrd="0" presId="urn:microsoft.com/office/officeart/2005/8/layout/vList2"/>
    <dgm:cxn modelId="{5E2884E3-216D-4C9B-8097-FBC0A1934B43}" type="presParOf" srcId="{620D3EE2-4496-4898-93F1-71D5A4840D35}" destId="{288BF104-99B9-429B-A8E2-E147D4E58287}" srcOrd="4" destOrd="0" presId="urn:microsoft.com/office/officeart/2005/8/layout/vList2"/>
    <dgm:cxn modelId="{FD692778-2529-4175-A9E5-C26DCE56B4F0}" type="presParOf" srcId="{620D3EE2-4496-4898-93F1-71D5A4840D35}" destId="{E5727CCD-7EB7-4229-BE63-0467A45C3D46}" srcOrd="5" destOrd="0" presId="urn:microsoft.com/office/officeart/2005/8/layout/vList2"/>
    <dgm:cxn modelId="{254A820D-B832-4633-9B20-39F67803DA96}" type="presParOf" srcId="{620D3EE2-4496-4898-93F1-71D5A4840D35}" destId="{F58C8DDB-BF52-464C-8CE8-20FDAC2DCE43}" srcOrd="6" destOrd="0" presId="urn:microsoft.com/office/officeart/2005/8/layout/vList2"/>
    <dgm:cxn modelId="{B31D9A75-D55A-45AD-B4FB-4091EBAA9948}" type="presParOf" srcId="{620D3EE2-4496-4898-93F1-71D5A4840D35}" destId="{A78DD59E-F7D3-461F-8901-D8376EB2F648}" srcOrd="7" destOrd="0" presId="urn:microsoft.com/office/officeart/2005/8/layout/vList2"/>
    <dgm:cxn modelId="{E4D4E6D2-9925-468B-BEFA-625E972E0D82}" type="presParOf" srcId="{620D3EE2-4496-4898-93F1-71D5A4840D35}" destId="{B352B2E7-70F4-4DD8-8AC9-9D8237B0D3E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E26BD4-D2D5-45F4-B65A-BA6EC3DCA053}">
      <dgm:prSet/>
      <dgm:spPr/>
      <dgm:t>
        <a:bodyPr/>
        <a:lstStyle/>
        <a:p>
          <a:r>
            <a:rPr lang="en-US"/>
            <a:t>📊 Time series vs. percentile modeling</a:t>
          </a:r>
        </a:p>
      </dgm:t>
    </dgm:pt>
    <dgm:pt modelId="{42772609-2B09-4121-9C11-66151DA6A30C}" type="parTrans" cxnId="{16880792-E139-489F-9BBC-BB464A56D7F9}">
      <dgm:prSet/>
      <dgm:spPr/>
      <dgm:t>
        <a:bodyPr/>
        <a:lstStyle/>
        <a:p>
          <a:endParaRPr lang="en-US"/>
        </a:p>
      </dgm:t>
    </dgm:pt>
    <dgm:pt modelId="{EEF609C1-FF42-45E7-B986-379C3E634F2B}" type="sibTrans" cxnId="{16880792-E139-489F-9BBC-BB464A56D7F9}">
      <dgm:prSet/>
      <dgm:spPr/>
      <dgm:t>
        <a:bodyPr/>
        <a:lstStyle/>
        <a:p>
          <a:endParaRPr lang="en-US"/>
        </a:p>
      </dgm:t>
    </dgm:pt>
    <dgm:pt modelId="{C06F7C69-B7A4-4A23-865B-1A5F31A5CE20}">
      <dgm:prSet/>
      <dgm:spPr/>
      <dgm:t>
        <a:bodyPr/>
        <a:lstStyle/>
        <a:p>
          <a:r>
            <a:rPr lang="en-US"/>
            <a:t>📍 Regionalization</a:t>
          </a:r>
        </a:p>
      </dgm:t>
    </dgm:pt>
    <dgm:pt modelId="{A7565C58-D4F2-4EDA-8C2D-C0B0623800C2}" type="parTrans" cxnId="{17A5DCC1-3C39-46E3-B30A-0962E45A9FB0}">
      <dgm:prSet/>
      <dgm:spPr/>
      <dgm:t>
        <a:bodyPr/>
        <a:lstStyle/>
        <a:p>
          <a:endParaRPr lang="en-US"/>
        </a:p>
      </dgm:t>
    </dgm:pt>
    <dgm:pt modelId="{17D76F25-3F42-40A9-880C-F454C55147BD}" type="sibTrans" cxnId="{17A5DCC1-3C39-46E3-B30A-0962E45A9FB0}">
      <dgm:prSet/>
      <dgm:spPr/>
      <dgm:t>
        <a:bodyPr/>
        <a:lstStyle/>
        <a:p>
          <a:endParaRPr lang="en-US"/>
        </a:p>
      </dgm:t>
    </dgm:pt>
    <dgm:pt modelId="{EF20EF05-FE3D-429D-8B2C-B6CB11AAF2E8}">
      <dgm:prSet/>
      <dgm:spPr/>
      <dgm:t>
        <a:bodyPr/>
        <a:lstStyle/>
        <a:p>
          <a:r>
            <a:rPr lang="en-US"/>
            <a:t>Expert prioritization</a:t>
          </a:r>
        </a:p>
      </dgm:t>
    </dgm:pt>
    <dgm:pt modelId="{BFB31879-26E4-447C-A396-C07BEBE8206D}" type="parTrans" cxnId="{747A7A42-41AD-4C8F-856E-6B29A0050D79}">
      <dgm:prSet/>
      <dgm:spPr/>
      <dgm:t>
        <a:bodyPr/>
        <a:lstStyle/>
        <a:p>
          <a:endParaRPr lang="en-US"/>
        </a:p>
      </dgm:t>
    </dgm:pt>
    <dgm:pt modelId="{23498426-344C-4A68-A3B2-503601A46BA7}" type="sibTrans" cxnId="{747A7A42-41AD-4C8F-856E-6B29A0050D79}">
      <dgm:prSet/>
      <dgm:spPr/>
      <dgm:t>
        <a:bodyPr/>
        <a:lstStyle/>
        <a:p>
          <a:endParaRPr lang="en-US"/>
        </a:p>
      </dgm:t>
    </dgm:pt>
    <dgm:pt modelId="{B81228E4-BCC0-4BB5-B238-4C5D1315000F}">
      <dgm:prSet/>
      <dgm:spPr/>
      <dgm:t>
        <a:bodyPr/>
        <a:lstStyle/>
        <a:p>
          <a:r>
            <a:rPr lang="en-US"/>
            <a:t>Variance inflation factors</a:t>
          </a:r>
        </a:p>
      </dgm:t>
    </dgm:pt>
    <dgm:pt modelId="{EFD5F61A-162B-48C6-A894-062D16DA03AC}" type="parTrans" cxnId="{66B8D236-6DBE-413D-940A-1D4EDF54D6F6}">
      <dgm:prSet/>
      <dgm:spPr/>
      <dgm:t>
        <a:bodyPr/>
        <a:lstStyle/>
        <a:p>
          <a:endParaRPr lang="en-US"/>
        </a:p>
      </dgm:t>
    </dgm:pt>
    <dgm:pt modelId="{B89E71D8-0287-4AC6-BEB2-CC355F4A8E2E}" type="sibTrans" cxnId="{66B8D236-6DBE-413D-940A-1D4EDF54D6F6}">
      <dgm:prSet/>
      <dgm:spPr/>
      <dgm:t>
        <a:bodyPr/>
        <a:lstStyle/>
        <a:p>
          <a:endParaRPr lang="en-US"/>
        </a:p>
      </dgm:t>
    </dgm:pt>
    <dgm:pt modelId="{80C1646F-E50D-40C2-ACF3-DF3C42332D54}">
      <dgm:prSet/>
      <dgm:spPr/>
      <dgm:t>
        <a:bodyPr/>
        <a:lstStyle/>
        <a:p>
          <a:r>
            <a:rPr lang="en-US"/>
            <a:t>Principal component analysis</a:t>
          </a:r>
        </a:p>
      </dgm:t>
    </dgm:pt>
    <dgm:pt modelId="{CE3E0A84-5263-443F-BA38-23B560E522E7}" type="parTrans" cxnId="{A207F37C-89EB-4C42-B56A-838D404A5ADB}">
      <dgm:prSet/>
      <dgm:spPr/>
      <dgm:t>
        <a:bodyPr/>
        <a:lstStyle/>
        <a:p>
          <a:endParaRPr lang="en-US"/>
        </a:p>
      </dgm:t>
    </dgm:pt>
    <dgm:pt modelId="{6CC480D4-918F-401C-9CE6-5844A5BF5559}" type="sibTrans" cxnId="{A207F37C-89EB-4C42-B56A-838D404A5ADB}">
      <dgm:prSet/>
      <dgm:spPr/>
      <dgm:t>
        <a:bodyPr/>
        <a:lstStyle/>
        <a:p>
          <a:endParaRPr lang="en-US"/>
        </a:p>
      </dgm:t>
    </dgm:pt>
    <dgm:pt modelId="{8AFA5959-30F1-40BF-A193-CB27897D5C2D}">
      <dgm:prSet/>
      <dgm:spPr/>
      <dgm:t>
        <a:bodyPr/>
        <a:lstStyle/>
        <a:p>
          <a:r>
            <a:rPr lang="en-US"/>
            <a:t>LASSO</a:t>
          </a:r>
        </a:p>
      </dgm:t>
    </dgm:pt>
    <dgm:pt modelId="{C9C00681-1A14-499C-B1A5-E31E6696C93F}" type="parTrans" cxnId="{630C760D-6252-43AA-B059-60782CDF92FE}">
      <dgm:prSet/>
      <dgm:spPr/>
      <dgm:t>
        <a:bodyPr/>
        <a:lstStyle/>
        <a:p>
          <a:endParaRPr lang="en-US"/>
        </a:p>
      </dgm:t>
    </dgm:pt>
    <dgm:pt modelId="{FDE99780-AC40-4D3F-8B90-3457836C0991}" type="sibTrans" cxnId="{630C760D-6252-43AA-B059-60782CDF92FE}">
      <dgm:prSet/>
      <dgm:spPr/>
      <dgm:t>
        <a:bodyPr/>
        <a:lstStyle/>
        <a:p>
          <a:endParaRPr lang="en-US"/>
        </a:p>
      </dgm:t>
    </dgm:pt>
    <dgm:pt modelId="{B30AAA14-E9DA-4F50-B58E-B6D6C14C3F0B}">
      <dgm:prSet/>
      <dgm:spPr/>
      <dgm:t>
        <a:bodyPr/>
        <a:lstStyle/>
        <a:p>
          <a:r>
            <a:rPr lang="en-US"/>
            <a:t>Forward/backward approaches</a:t>
          </a:r>
        </a:p>
      </dgm:t>
    </dgm:pt>
    <dgm:pt modelId="{8F967491-600A-44AA-B138-81DCD0E7AD31}" type="parTrans" cxnId="{712007AD-252A-4987-BDCE-25116CB740C8}">
      <dgm:prSet/>
      <dgm:spPr/>
      <dgm:t>
        <a:bodyPr/>
        <a:lstStyle/>
        <a:p>
          <a:endParaRPr lang="en-US"/>
        </a:p>
      </dgm:t>
    </dgm:pt>
    <dgm:pt modelId="{9751C820-EA38-4D46-A539-B18B26C82585}" type="sibTrans" cxnId="{712007AD-252A-4987-BDCE-25116CB740C8}">
      <dgm:prSet/>
      <dgm:spPr/>
      <dgm:t>
        <a:bodyPr/>
        <a:lstStyle/>
        <a:p>
          <a:endParaRPr lang="en-US"/>
        </a:p>
      </dgm:t>
    </dgm:pt>
    <dgm:pt modelId="{0DF0C9E7-E1DE-4510-AB21-7BDA979605C5}">
      <dgm:prSet/>
      <dgm:spPr/>
      <dgm:t>
        <a:bodyPr/>
        <a:lstStyle/>
        <a:p>
          <a:r>
            <a:rPr lang="en-US"/>
            <a:t>✂️ Variable selection</a:t>
          </a:r>
        </a:p>
      </dgm:t>
    </dgm:pt>
    <dgm:pt modelId="{61042486-88C9-4B6E-BF41-F427D5D10F21}" type="parTrans" cxnId="{322E2DE6-71FF-4EB4-8293-D8CA950D43A7}">
      <dgm:prSet/>
      <dgm:spPr/>
      <dgm:t>
        <a:bodyPr/>
        <a:lstStyle/>
        <a:p>
          <a:endParaRPr lang="en-US"/>
        </a:p>
      </dgm:t>
    </dgm:pt>
    <dgm:pt modelId="{BBFDAA90-86D5-4733-92D6-1F70D1AD2545}" type="sibTrans" cxnId="{322E2DE6-71FF-4EB4-8293-D8CA950D43A7}">
      <dgm:prSet/>
      <dgm:spPr/>
      <dgm:t>
        <a:bodyPr/>
        <a:lstStyle/>
        <a:p>
          <a:endParaRPr lang="en-US"/>
        </a:p>
      </dgm:t>
    </dgm:pt>
    <dgm:pt modelId="{243C8FD6-E12F-42B0-8C17-CDD42F28FC6E}">
      <dgm:prSet/>
      <dgm:spPr/>
      <dgm:t>
        <a:bodyPr/>
        <a:lstStyle/>
        <a:p>
          <a:r>
            <a:rPr lang="en-US"/>
            <a:t>Generate daily time series and calculate percentiles</a:t>
          </a:r>
        </a:p>
      </dgm:t>
    </dgm:pt>
    <dgm:pt modelId="{425CD039-DA5D-4AA4-8B2B-305A7DD08A76}" type="parTrans" cxnId="{7B0E0EF4-98E5-4FF0-852D-AFE3260836BA}">
      <dgm:prSet/>
      <dgm:spPr/>
      <dgm:t>
        <a:bodyPr/>
        <a:lstStyle/>
        <a:p>
          <a:endParaRPr lang="en-US"/>
        </a:p>
      </dgm:t>
    </dgm:pt>
    <dgm:pt modelId="{5135DE36-FA00-453A-A703-93DB4530DE58}" type="sibTrans" cxnId="{7B0E0EF4-98E5-4FF0-852D-AFE3260836BA}">
      <dgm:prSet/>
      <dgm:spPr/>
      <dgm:t>
        <a:bodyPr/>
        <a:lstStyle/>
        <a:p>
          <a:endParaRPr lang="en-US"/>
        </a:p>
      </dgm:t>
    </dgm:pt>
    <dgm:pt modelId="{3AC644FB-0D41-4BF5-BB3C-4D669D2E1D84}">
      <dgm:prSet/>
      <dgm:spPr/>
      <dgm:t>
        <a:bodyPr/>
        <a:lstStyle/>
        <a:p>
          <a:r>
            <a:rPr lang="en-US"/>
            <a:t>Predict percentiles directly</a:t>
          </a:r>
        </a:p>
      </dgm:t>
    </dgm:pt>
    <dgm:pt modelId="{AC4320FB-91A9-4595-A50A-A6A56E1D9526}" type="parTrans" cxnId="{2D73B136-4AAE-4C73-BA39-FDCE1AAEC5CF}">
      <dgm:prSet/>
      <dgm:spPr/>
      <dgm:t>
        <a:bodyPr/>
        <a:lstStyle/>
        <a:p>
          <a:endParaRPr lang="en-US"/>
        </a:p>
      </dgm:t>
    </dgm:pt>
    <dgm:pt modelId="{B54C4462-5910-4DD2-A3F8-B0EC4CC7795A}" type="sibTrans" cxnId="{2D73B136-4AAE-4C73-BA39-FDCE1AAEC5CF}">
      <dgm:prSet/>
      <dgm:spPr/>
      <dgm:t>
        <a:bodyPr/>
        <a:lstStyle/>
        <a:p>
          <a:endParaRPr lang="en-US"/>
        </a:p>
      </dgm:t>
    </dgm:pt>
    <dgm:pt modelId="{D3CE5D19-FE9E-494D-A620-A295AC477526}">
      <dgm:prSet/>
      <dgm:spPr/>
      <dgm:t>
        <a:bodyPr/>
        <a:lstStyle/>
        <a:p>
          <a:r>
            <a:rPr lang="en-US"/>
            <a:t>Define/refine regions, develop different models by region</a:t>
          </a:r>
        </a:p>
      </dgm:t>
    </dgm:pt>
    <dgm:pt modelId="{A7771CCB-4DF9-43C6-B395-007D4E1EA588}" type="parTrans" cxnId="{DAB7346E-CE8D-4BDD-B364-DC4AD2F2DC7F}">
      <dgm:prSet/>
      <dgm:spPr/>
      <dgm:t>
        <a:bodyPr/>
        <a:lstStyle/>
        <a:p>
          <a:endParaRPr lang="en-US"/>
        </a:p>
      </dgm:t>
    </dgm:pt>
    <dgm:pt modelId="{D73DBC19-B827-4E67-AF2C-B3A57C211031}" type="sibTrans" cxnId="{DAB7346E-CE8D-4BDD-B364-DC4AD2F2DC7F}">
      <dgm:prSet/>
      <dgm:spPr/>
      <dgm:t>
        <a:bodyPr/>
        <a:lstStyle/>
        <a:p>
          <a:endParaRPr lang="en-US"/>
        </a:p>
      </dgm:t>
    </dgm:pt>
    <dgm:pt modelId="{88B22495-CA8A-4FD5-8CAD-B339CE409FD8}">
      <dgm:prSet/>
      <dgm:spPr/>
      <dgm:t>
        <a:bodyPr/>
        <a:lstStyle/>
        <a:p>
          <a:r>
            <a:rPr lang="en-US"/>
            <a:t>See if ML can implicitly “identify” regions through variable combinations</a:t>
          </a:r>
        </a:p>
      </dgm:t>
    </dgm:pt>
    <dgm:pt modelId="{567D0D8A-47FA-49E7-ACFD-41FF9716A53F}" type="parTrans" cxnId="{14556C0D-C37C-4ABA-9C8F-23719441BB49}">
      <dgm:prSet/>
      <dgm:spPr/>
      <dgm:t>
        <a:bodyPr/>
        <a:lstStyle/>
        <a:p>
          <a:endParaRPr lang="en-US"/>
        </a:p>
      </dgm:t>
    </dgm:pt>
    <dgm:pt modelId="{C7633FCF-D8A2-4A91-8AF3-75EC0CDFEDBB}" type="sibTrans" cxnId="{14556C0D-C37C-4ABA-9C8F-23719441BB49}">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2C086613-7E45-4C08-A2CA-3A8F1341B134}" type="pres">
      <dgm:prSet presAssocID="{9FE26BD4-D2D5-45F4-B65A-BA6EC3DCA053}" presName="parentText" presStyleLbl="node1" presStyleIdx="0" presStyleCnt="3">
        <dgm:presLayoutVars>
          <dgm:chMax val="0"/>
          <dgm:bulletEnabled val="1"/>
        </dgm:presLayoutVars>
      </dgm:prSet>
      <dgm:spPr/>
    </dgm:pt>
    <dgm:pt modelId="{730B0786-DF4E-42B0-950E-F72FC7874894}" type="pres">
      <dgm:prSet presAssocID="{9FE26BD4-D2D5-45F4-B65A-BA6EC3DCA053}" presName="childText" presStyleLbl="revTx" presStyleIdx="0" presStyleCnt="3">
        <dgm:presLayoutVars>
          <dgm:bulletEnabled val="1"/>
        </dgm:presLayoutVars>
      </dgm:prSet>
      <dgm:spPr/>
    </dgm:pt>
    <dgm:pt modelId="{E9AEF0A5-F187-4140-89B6-2A607BBD3137}" type="pres">
      <dgm:prSet presAssocID="{0DF0C9E7-E1DE-4510-AB21-7BDA979605C5}" presName="parentText" presStyleLbl="node1" presStyleIdx="1" presStyleCnt="3">
        <dgm:presLayoutVars>
          <dgm:chMax val="0"/>
          <dgm:bulletEnabled val="1"/>
        </dgm:presLayoutVars>
      </dgm:prSet>
      <dgm:spPr/>
    </dgm:pt>
    <dgm:pt modelId="{565B6A7B-6A99-48AB-AA53-37D51133CC63}" type="pres">
      <dgm:prSet presAssocID="{0DF0C9E7-E1DE-4510-AB21-7BDA979605C5}" presName="childText" presStyleLbl="revTx" presStyleIdx="1" presStyleCnt="3">
        <dgm:presLayoutVars>
          <dgm:bulletEnabled val="1"/>
        </dgm:presLayoutVars>
      </dgm:prSet>
      <dgm:spPr/>
    </dgm:pt>
    <dgm:pt modelId="{4F8E91E1-3C8A-46DA-BA4E-A151C072B3C2}" type="pres">
      <dgm:prSet presAssocID="{C06F7C69-B7A4-4A23-865B-1A5F31A5CE20}" presName="parentText" presStyleLbl="node1" presStyleIdx="2" presStyleCnt="3">
        <dgm:presLayoutVars>
          <dgm:chMax val="0"/>
          <dgm:bulletEnabled val="1"/>
        </dgm:presLayoutVars>
      </dgm:prSet>
      <dgm:spPr/>
    </dgm:pt>
    <dgm:pt modelId="{4B404076-55B1-4BAC-9C04-43B144DBC52E}" type="pres">
      <dgm:prSet presAssocID="{C06F7C69-B7A4-4A23-865B-1A5F31A5CE20}" presName="childText" presStyleLbl="revTx" presStyleIdx="2" presStyleCnt="3">
        <dgm:presLayoutVars>
          <dgm:bulletEnabled val="1"/>
        </dgm:presLayoutVars>
      </dgm:prSet>
      <dgm:spPr/>
    </dgm:pt>
  </dgm:ptLst>
  <dgm:cxnLst>
    <dgm:cxn modelId="{99333C09-47FE-472F-B6E1-2F25E79D04C3}" type="presOf" srcId="{EF20EF05-FE3D-429D-8B2C-B6CB11AAF2E8}" destId="{565B6A7B-6A99-48AB-AA53-37D51133CC63}" srcOrd="0" destOrd="0" presId="urn:microsoft.com/office/officeart/2005/8/layout/vList2"/>
    <dgm:cxn modelId="{14556C0D-C37C-4ABA-9C8F-23719441BB49}" srcId="{C06F7C69-B7A4-4A23-865B-1A5F31A5CE20}" destId="{88B22495-CA8A-4FD5-8CAD-B339CE409FD8}" srcOrd="1" destOrd="0" parTransId="{567D0D8A-47FA-49E7-ACFD-41FF9716A53F}" sibTransId="{C7633FCF-D8A2-4A91-8AF3-75EC0CDFEDBB}"/>
    <dgm:cxn modelId="{630C760D-6252-43AA-B059-60782CDF92FE}" srcId="{0DF0C9E7-E1DE-4510-AB21-7BDA979605C5}" destId="{8AFA5959-30F1-40BF-A193-CB27897D5C2D}" srcOrd="3" destOrd="0" parTransId="{C9C00681-1A14-499C-B1A5-E31E6696C93F}" sibTransId="{FDE99780-AC40-4D3F-8B90-3457836C0991}"/>
    <dgm:cxn modelId="{95AADC13-681B-4197-9BEC-068D5D2AA020}" type="presOf" srcId="{243C8FD6-E12F-42B0-8C17-CDD42F28FC6E}" destId="{730B0786-DF4E-42B0-950E-F72FC7874894}" srcOrd="0" destOrd="0" presId="urn:microsoft.com/office/officeart/2005/8/layout/vList2"/>
    <dgm:cxn modelId="{2D73B136-4AAE-4C73-BA39-FDCE1AAEC5CF}" srcId="{9FE26BD4-D2D5-45F4-B65A-BA6EC3DCA053}" destId="{3AC644FB-0D41-4BF5-BB3C-4D669D2E1D84}" srcOrd="1" destOrd="0" parTransId="{AC4320FB-91A9-4595-A50A-A6A56E1D9526}" sibTransId="{B54C4462-5910-4DD2-A3F8-B0EC4CC7795A}"/>
    <dgm:cxn modelId="{66B8D236-6DBE-413D-940A-1D4EDF54D6F6}" srcId="{0DF0C9E7-E1DE-4510-AB21-7BDA979605C5}" destId="{B81228E4-BCC0-4BB5-B238-4C5D1315000F}" srcOrd="1" destOrd="0" parTransId="{EFD5F61A-162B-48C6-A894-062D16DA03AC}" sibTransId="{B89E71D8-0287-4AC6-BEB2-CC355F4A8E2E}"/>
    <dgm:cxn modelId="{219A0639-8B68-46FF-A8AD-FDFD1ED12990}" type="presOf" srcId="{C06F7C69-B7A4-4A23-865B-1A5F31A5CE20}" destId="{4F8E91E1-3C8A-46DA-BA4E-A151C072B3C2}" srcOrd="0" destOrd="0" presId="urn:microsoft.com/office/officeart/2005/8/layout/vList2"/>
    <dgm:cxn modelId="{44D18E5C-F279-404A-89B5-9A209798CA17}" type="presOf" srcId="{475C6E07-BA9C-4686-9F06-46447D3151AD}" destId="{620D3EE2-4496-4898-93F1-71D5A4840D35}" srcOrd="0" destOrd="0" presId="urn:microsoft.com/office/officeart/2005/8/layout/vList2"/>
    <dgm:cxn modelId="{747A7A42-41AD-4C8F-856E-6B29A0050D79}" srcId="{0DF0C9E7-E1DE-4510-AB21-7BDA979605C5}" destId="{EF20EF05-FE3D-429D-8B2C-B6CB11AAF2E8}" srcOrd="0" destOrd="0" parTransId="{BFB31879-26E4-447C-A396-C07BEBE8206D}" sibTransId="{23498426-344C-4A68-A3B2-503601A46BA7}"/>
    <dgm:cxn modelId="{582A7B63-A9A8-456E-B8CD-212DF40ADE58}" type="presOf" srcId="{D3CE5D19-FE9E-494D-A620-A295AC477526}" destId="{4B404076-55B1-4BAC-9C04-43B144DBC52E}" srcOrd="0" destOrd="0" presId="urn:microsoft.com/office/officeart/2005/8/layout/vList2"/>
    <dgm:cxn modelId="{DAB7346E-CE8D-4BDD-B364-DC4AD2F2DC7F}" srcId="{C06F7C69-B7A4-4A23-865B-1A5F31A5CE20}" destId="{D3CE5D19-FE9E-494D-A620-A295AC477526}" srcOrd="0" destOrd="0" parTransId="{A7771CCB-4DF9-43C6-B395-007D4E1EA588}" sibTransId="{D73DBC19-B827-4E67-AF2C-B3A57C211031}"/>
    <dgm:cxn modelId="{4CDAA272-A410-4B9E-9C99-A838C612C130}" type="presOf" srcId="{88B22495-CA8A-4FD5-8CAD-B339CE409FD8}" destId="{4B404076-55B1-4BAC-9C04-43B144DBC52E}" srcOrd="0" destOrd="1" presId="urn:microsoft.com/office/officeart/2005/8/layout/vList2"/>
    <dgm:cxn modelId="{3C2BBC52-05F8-49E1-B5A6-FEDD3B2B2C72}" type="presOf" srcId="{3AC644FB-0D41-4BF5-BB3C-4D669D2E1D84}" destId="{730B0786-DF4E-42B0-950E-F72FC7874894}" srcOrd="0" destOrd="1" presId="urn:microsoft.com/office/officeart/2005/8/layout/vList2"/>
    <dgm:cxn modelId="{B842CD57-859F-45E2-A735-505AD0871F32}" type="presOf" srcId="{0DF0C9E7-E1DE-4510-AB21-7BDA979605C5}" destId="{E9AEF0A5-F187-4140-89B6-2A607BBD3137}" srcOrd="0" destOrd="0" presId="urn:microsoft.com/office/officeart/2005/8/layout/vList2"/>
    <dgm:cxn modelId="{F121995A-2BCD-400E-81EE-88EC21B7162E}" type="presOf" srcId="{B30AAA14-E9DA-4F50-B58E-B6D6C14C3F0B}" destId="{565B6A7B-6A99-48AB-AA53-37D51133CC63}" srcOrd="0" destOrd="4" presId="urn:microsoft.com/office/officeart/2005/8/layout/vList2"/>
    <dgm:cxn modelId="{A207F37C-89EB-4C42-B56A-838D404A5ADB}" srcId="{0DF0C9E7-E1DE-4510-AB21-7BDA979605C5}" destId="{80C1646F-E50D-40C2-ACF3-DF3C42332D54}" srcOrd="2" destOrd="0" parTransId="{CE3E0A84-5263-443F-BA38-23B560E522E7}" sibTransId="{6CC480D4-918F-401C-9CE6-5844A5BF5559}"/>
    <dgm:cxn modelId="{36472A7D-0E18-4BD9-A6BA-6C0813F6BBBE}" type="presOf" srcId="{9FE26BD4-D2D5-45F4-B65A-BA6EC3DCA053}" destId="{2C086613-7E45-4C08-A2CA-3A8F1341B134}" srcOrd="0" destOrd="0" presId="urn:microsoft.com/office/officeart/2005/8/layout/vList2"/>
    <dgm:cxn modelId="{CD00FA7E-6EA6-45BF-84B0-9B0ECFCAE8B4}" type="presOf" srcId="{B81228E4-BCC0-4BB5-B238-4C5D1315000F}" destId="{565B6A7B-6A99-48AB-AA53-37D51133CC63}" srcOrd="0" destOrd="1" presId="urn:microsoft.com/office/officeart/2005/8/layout/vList2"/>
    <dgm:cxn modelId="{41EF8080-1B12-4E74-91FC-AE3FA503057C}" type="presOf" srcId="{80C1646F-E50D-40C2-ACF3-DF3C42332D54}" destId="{565B6A7B-6A99-48AB-AA53-37D51133CC63}" srcOrd="0" destOrd="2" presId="urn:microsoft.com/office/officeart/2005/8/layout/vList2"/>
    <dgm:cxn modelId="{16880792-E139-489F-9BBC-BB464A56D7F9}" srcId="{475C6E07-BA9C-4686-9F06-46447D3151AD}" destId="{9FE26BD4-D2D5-45F4-B65A-BA6EC3DCA053}" srcOrd="0" destOrd="0" parTransId="{42772609-2B09-4121-9C11-66151DA6A30C}" sibTransId="{EEF609C1-FF42-45E7-B986-379C3E634F2B}"/>
    <dgm:cxn modelId="{712007AD-252A-4987-BDCE-25116CB740C8}" srcId="{0DF0C9E7-E1DE-4510-AB21-7BDA979605C5}" destId="{B30AAA14-E9DA-4F50-B58E-B6D6C14C3F0B}" srcOrd="4" destOrd="0" parTransId="{8F967491-600A-44AA-B138-81DCD0E7AD31}" sibTransId="{9751C820-EA38-4D46-A539-B18B26C82585}"/>
    <dgm:cxn modelId="{17A5DCC1-3C39-46E3-B30A-0962E45A9FB0}" srcId="{475C6E07-BA9C-4686-9F06-46447D3151AD}" destId="{C06F7C69-B7A4-4A23-865B-1A5F31A5CE20}" srcOrd="2" destOrd="0" parTransId="{A7565C58-D4F2-4EDA-8C2D-C0B0623800C2}" sibTransId="{17D76F25-3F42-40A9-880C-F454C55147BD}"/>
    <dgm:cxn modelId="{EF58EFC9-DDE3-441D-87B7-3DE00A9E41E2}" type="presOf" srcId="{8AFA5959-30F1-40BF-A193-CB27897D5C2D}" destId="{565B6A7B-6A99-48AB-AA53-37D51133CC63}" srcOrd="0" destOrd="3" presId="urn:microsoft.com/office/officeart/2005/8/layout/vList2"/>
    <dgm:cxn modelId="{322E2DE6-71FF-4EB4-8293-D8CA950D43A7}" srcId="{475C6E07-BA9C-4686-9F06-46447D3151AD}" destId="{0DF0C9E7-E1DE-4510-AB21-7BDA979605C5}" srcOrd="1" destOrd="0" parTransId="{61042486-88C9-4B6E-BF41-F427D5D10F21}" sibTransId="{BBFDAA90-86D5-4733-92D6-1F70D1AD2545}"/>
    <dgm:cxn modelId="{7B0E0EF4-98E5-4FF0-852D-AFE3260836BA}" srcId="{9FE26BD4-D2D5-45F4-B65A-BA6EC3DCA053}" destId="{243C8FD6-E12F-42B0-8C17-CDD42F28FC6E}" srcOrd="0" destOrd="0" parTransId="{425CD039-DA5D-4AA4-8B2B-305A7DD08A76}" sibTransId="{5135DE36-FA00-453A-A703-93DB4530DE58}"/>
    <dgm:cxn modelId="{2B5135E5-0ED4-48BD-ABDD-AE27E0521BEB}" type="presParOf" srcId="{620D3EE2-4496-4898-93F1-71D5A4840D35}" destId="{2C086613-7E45-4C08-A2CA-3A8F1341B134}" srcOrd="0" destOrd="0" presId="urn:microsoft.com/office/officeart/2005/8/layout/vList2"/>
    <dgm:cxn modelId="{F9ED83A2-E50B-4835-B590-6E37D66AB56C}" type="presParOf" srcId="{620D3EE2-4496-4898-93F1-71D5A4840D35}" destId="{730B0786-DF4E-42B0-950E-F72FC7874894}" srcOrd="1" destOrd="0" presId="urn:microsoft.com/office/officeart/2005/8/layout/vList2"/>
    <dgm:cxn modelId="{B587630D-5E48-40E6-BA3F-3A00D62BE233}" type="presParOf" srcId="{620D3EE2-4496-4898-93F1-71D5A4840D35}" destId="{E9AEF0A5-F187-4140-89B6-2A607BBD3137}" srcOrd="2" destOrd="0" presId="urn:microsoft.com/office/officeart/2005/8/layout/vList2"/>
    <dgm:cxn modelId="{AC9D133F-DB8B-4688-9E81-2E464175CFFB}" type="presParOf" srcId="{620D3EE2-4496-4898-93F1-71D5A4840D35}" destId="{565B6A7B-6A99-48AB-AA53-37D51133CC63}" srcOrd="3" destOrd="0" presId="urn:microsoft.com/office/officeart/2005/8/layout/vList2"/>
    <dgm:cxn modelId="{47C68F60-5D88-455F-BBF6-EA0B18678D63}" type="presParOf" srcId="{620D3EE2-4496-4898-93F1-71D5A4840D35}" destId="{4F8E91E1-3C8A-46DA-BA4E-A151C072B3C2}" srcOrd="4" destOrd="0" presId="urn:microsoft.com/office/officeart/2005/8/layout/vList2"/>
    <dgm:cxn modelId="{D3F64ECD-967E-4BB1-ACFC-3F22B0D3EC97}" type="presParOf" srcId="{620D3EE2-4496-4898-93F1-71D5A4840D35}" destId="{4B404076-55B1-4BAC-9C04-43B144DBC52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22CD7B-F380-4217-A55A-194DDF060C53}">
      <dgm:prSet/>
      <dgm:spPr/>
      <dgm:t>
        <a:bodyPr/>
        <a:lstStyle/>
        <a:p>
          <a:r>
            <a:rPr lang="en-US"/>
            <a:t>🎯 Determining if model is fit for use</a:t>
          </a:r>
        </a:p>
      </dgm:t>
    </dgm:pt>
    <dgm:pt modelId="{32E1FC21-9850-4D15-AC6B-64A0291E7ACD}" type="parTrans" cxnId="{E2C750C0-DC97-4403-BA83-1E9978172958}">
      <dgm:prSet/>
      <dgm:spPr/>
      <dgm:t>
        <a:bodyPr/>
        <a:lstStyle/>
        <a:p>
          <a:endParaRPr lang="en-US"/>
        </a:p>
      </dgm:t>
    </dgm:pt>
    <dgm:pt modelId="{67B774AB-D75B-4492-9798-00EDB42EA4A9}" type="sibTrans" cxnId="{E2C750C0-DC97-4403-BA83-1E9978172958}">
      <dgm:prSet/>
      <dgm:spPr/>
      <dgm:t>
        <a:bodyPr/>
        <a:lstStyle/>
        <a:p>
          <a:endParaRPr lang="en-US"/>
        </a:p>
      </dgm:t>
    </dgm:pt>
    <dgm:pt modelId="{9876AD1A-E732-44F7-A11D-C9A1766B6400}">
      <dgm:prSet/>
      <dgm:spPr/>
      <dgm:t>
        <a:bodyPr/>
        <a:lstStyle/>
        <a:p>
          <a:r>
            <a:rPr lang="en-US"/>
            <a:t>⚖️ Selecting among multiple decently-performing model options</a:t>
          </a:r>
        </a:p>
      </dgm:t>
    </dgm:pt>
    <dgm:pt modelId="{144C69C8-1D46-43AA-910B-CF50426C02FD}" type="parTrans" cxnId="{5A1D8D64-B5F8-490E-A139-D970F6A1854C}">
      <dgm:prSet/>
      <dgm:spPr/>
      <dgm:t>
        <a:bodyPr/>
        <a:lstStyle/>
        <a:p>
          <a:endParaRPr lang="en-US"/>
        </a:p>
      </dgm:t>
    </dgm:pt>
    <dgm:pt modelId="{05E26025-3E4A-4093-B790-EAD70B319968}" type="sibTrans" cxnId="{5A1D8D64-B5F8-490E-A139-D970F6A1854C}">
      <dgm:prSet/>
      <dgm:spPr/>
      <dgm:t>
        <a:bodyPr/>
        <a:lstStyle/>
        <a:p>
          <a:endParaRPr lang="en-US"/>
        </a:p>
      </dgm:t>
    </dgm:pt>
    <dgm:pt modelId="{4333E1C2-DF04-4AFF-A2A5-0A637B58CF05}">
      <dgm:prSet/>
      <dgm:spPr/>
      <dgm:t>
        <a:bodyPr/>
        <a:lstStyle/>
        <a:p>
          <a:r>
            <a:rPr lang="en-US"/>
            <a:t>Performance metrics</a:t>
          </a:r>
        </a:p>
      </dgm:t>
    </dgm:pt>
    <dgm:pt modelId="{DCE7F550-8A10-438A-976B-F1ACE2AF855F}" type="parTrans" cxnId="{55D20239-869D-4A54-8655-B1C704268880}">
      <dgm:prSet/>
      <dgm:spPr/>
      <dgm:t>
        <a:bodyPr/>
        <a:lstStyle/>
        <a:p>
          <a:endParaRPr lang="en-US"/>
        </a:p>
      </dgm:t>
    </dgm:pt>
    <dgm:pt modelId="{D2C90909-4183-4318-B26D-08643825E2F9}" type="sibTrans" cxnId="{55D20239-869D-4A54-8655-B1C704268880}">
      <dgm:prSet/>
      <dgm:spPr/>
      <dgm:t>
        <a:bodyPr/>
        <a:lstStyle/>
        <a:p>
          <a:endParaRPr lang="en-US"/>
        </a:p>
      </dgm:t>
    </dgm:pt>
    <dgm:pt modelId="{B7EDB5CD-285E-41DC-BBD5-15DA2AB6ABFD}">
      <dgm:prSet/>
      <dgm:spPr/>
      <dgm:t>
        <a:bodyPr/>
        <a:lstStyle/>
        <a:p>
          <a:r>
            <a:rPr lang="en-US"/>
            <a:t>Benchmarking</a:t>
          </a:r>
        </a:p>
      </dgm:t>
    </dgm:pt>
    <dgm:pt modelId="{11F423F1-D34B-4764-A8EC-C8D9A9E25B43}" type="parTrans" cxnId="{8011C66F-2494-4E07-B074-55E1451D1F62}">
      <dgm:prSet/>
      <dgm:spPr/>
      <dgm:t>
        <a:bodyPr/>
        <a:lstStyle/>
        <a:p>
          <a:endParaRPr lang="en-US"/>
        </a:p>
      </dgm:t>
    </dgm:pt>
    <dgm:pt modelId="{584BD10D-99E5-4F1C-B770-76689DEC66AA}" type="sibTrans" cxnId="{8011C66F-2494-4E07-B074-55E1451D1F62}">
      <dgm:prSet/>
      <dgm:spPr/>
      <dgm:t>
        <a:bodyPr/>
        <a:lstStyle/>
        <a:p>
          <a:endParaRPr lang="en-US"/>
        </a:p>
      </dgm:t>
    </dgm:pt>
    <dgm:pt modelId="{3E817969-1990-418B-AEEF-85FF4386567C}">
      <dgm:prSet/>
      <dgm:spPr/>
      <dgm:t>
        <a:bodyPr/>
        <a:lstStyle/>
        <a:p>
          <a:r>
            <a:rPr lang="en-US"/>
            <a:t>Professional judgement</a:t>
          </a:r>
        </a:p>
      </dgm:t>
    </dgm:pt>
    <dgm:pt modelId="{A77846B0-A109-42CC-8275-A6DB3F28A91B}" type="parTrans" cxnId="{6404381F-CE4D-4CF7-9F84-44DCCC8FBC9E}">
      <dgm:prSet/>
      <dgm:spPr/>
      <dgm:t>
        <a:bodyPr/>
        <a:lstStyle/>
        <a:p>
          <a:endParaRPr lang="en-US"/>
        </a:p>
      </dgm:t>
    </dgm:pt>
    <dgm:pt modelId="{F39E8384-298D-4A75-A903-39A56565E5E1}" type="sibTrans" cxnId="{6404381F-CE4D-4CF7-9F84-44DCCC8FBC9E}">
      <dgm:prSet/>
      <dgm:spPr/>
      <dgm:t>
        <a:bodyPr/>
        <a:lstStyle/>
        <a:p>
          <a:endParaRPr lang="en-US"/>
        </a:p>
      </dgm:t>
    </dgm:pt>
    <dgm:pt modelId="{CB78F22A-0CE2-42E7-885F-96B2A1B408F4}">
      <dgm:prSet/>
      <dgm:spPr/>
      <dgm:t>
        <a:bodyPr/>
        <a:lstStyle/>
        <a:p>
          <a:r>
            <a:rPr lang="en-US"/>
            <a:t>Performance metrics</a:t>
          </a:r>
        </a:p>
      </dgm:t>
    </dgm:pt>
    <dgm:pt modelId="{D101912F-87E4-47E2-A602-7C603ECF5CFD}" type="parTrans" cxnId="{BFDAFEB4-973E-4DCA-B93C-C4E9DC93F486}">
      <dgm:prSet/>
      <dgm:spPr/>
      <dgm:t>
        <a:bodyPr/>
        <a:lstStyle/>
        <a:p>
          <a:endParaRPr lang="en-US"/>
        </a:p>
      </dgm:t>
    </dgm:pt>
    <dgm:pt modelId="{BF73EAA1-3C2A-40A4-B0B7-689ED6640034}" type="sibTrans" cxnId="{BFDAFEB4-973E-4DCA-B93C-C4E9DC93F486}">
      <dgm:prSet/>
      <dgm:spPr/>
      <dgm:t>
        <a:bodyPr/>
        <a:lstStyle/>
        <a:p>
          <a:endParaRPr lang="en-US"/>
        </a:p>
      </dgm:t>
    </dgm:pt>
    <dgm:pt modelId="{3606C17C-7720-4215-86BF-61E2466C16CE}">
      <dgm:prSet/>
      <dgm:spPr/>
      <dgm:t>
        <a:bodyPr/>
        <a:lstStyle/>
        <a:p>
          <a:r>
            <a:rPr lang="en-US"/>
            <a:t>Interpretability/accessibility</a:t>
          </a:r>
        </a:p>
      </dgm:t>
    </dgm:pt>
    <dgm:pt modelId="{14A4CB87-052B-46C2-93D1-630C98632553}" type="parTrans" cxnId="{1AF9E688-E0D6-44A9-914C-40F158BB97A2}">
      <dgm:prSet/>
      <dgm:spPr/>
      <dgm:t>
        <a:bodyPr/>
        <a:lstStyle/>
        <a:p>
          <a:endParaRPr lang="en-US"/>
        </a:p>
      </dgm:t>
    </dgm:pt>
    <dgm:pt modelId="{A12E1C18-F124-4D92-BA78-9C2C827150CA}" type="sibTrans" cxnId="{1AF9E688-E0D6-44A9-914C-40F158BB97A2}">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20757903-E925-4292-BF9F-27DAF662EB97}" type="pres">
      <dgm:prSet presAssocID="{3C22CD7B-F380-4217-A55A-194DDF060C53}" presName="parentText" presStyleLbl="node1" presStyleIdx="0" presStyleCnt="2">
        <dgm:presLayoutVars>
          <dgm:chMax val="0"/>
          <dgm:bulletEnabled val="1"/>
        </dgm:presLayoutVars>
      </dgm:prSet>
      <dgm:spPr/>
    </dgm:pt>
    <dgm:pt modelId="{D641C625-34CA-435E-9C4E-2E5ABC16C8BB}" type="pres">
      <dgm:prSet presAssocID="{3C22CD7B-F380-4217-A55A-194DDF060C53}" presName="childText" presStyleLbl="revTx" presStyleIdx="0" presStyleCnt="2">
        <dgm:presLayoutVars>
          <dgm:bulletEnabled val="1"/>
        </dgm:presLayoutVars>
      </dgm:prSet>
      <dgm:spPr/>
    </dgm:pt>
    <dgm:pt modelId="{09FFFAE5-85D7-46F6-B3B8-37803F261CA8}" type="pres">
      <dgm:prSet presAssocID="{9876AD1A-E732-44F7-A11D-C9A1766B6400}" presName="parentText" presStyleLbl="node1" presStyleIdx="1" presStyleCnt="2">
        <dgm:presLayoutVars>
          <dgm:chMax val="0"/>
          <dgm:bulletEnabled val="1"/>
        </dgm:presLayoutVars>
      </dgm:prSet>
      <dgm:spPr/>
    </dgm:pt>
    <dgm:pt modelId="{984B1568-EF71-4FBC-A484-38713CA112F6}" type="pres">
      <dgm:prSet presAssocID="{9876AD1A-E732-44F7-A11D-C9A1766B6400}" presName="childText" presStyleLbl="revTx" presStyleIdx="1" presStyleCnt="2">
        <dgm:presLayoutVars>
          <dgm:bulletEnabled val="1"/>
        </dgm:presLayoutVars>
      </dgm:prSet>
      <dgm:spPr/>
    </dgm:pt>
  </dgm:ptLst>
  <dgm:cxnLst>
    <dgm:cxn modelId="{6404381F-CE4D-4CF7-9F84-44DCCC8FBC9E}" srcId="{3C22CD7B-F380-4217-A55A-194DDF060C53}" destId="{3E817969-1990-418B-AEEF-85FF4386567C}" srcOrd="2" destOrd="0" parTransId="{A77846B0-A109-42CC-8275-A6DB3F28A91B}" sibTransId="{F39E8384-298D-4A75-A903-39A56565E5E1}"/>
    <dgm:cxn modelId="{5343BC33-0F0F-4015-AD6E-A7FF0E4235DC}" type="presOf" srcId="{3C22CD7B-F380-4217-A55A-194DDF060C53}" destId="{20757903-E925-4292-BF9F-27DAF662EB97}" srcOrd="0" destOrd="0" presId="urn:microsoft.com/office/officeart/2005/8/layout/vList2"/>
    <dgm:cxn modelId="{B2484038-3865-4433-A384-D4F1CC94402F}" type="presOf" srcId="{9876AD1A-E732-44F7-A11D-C9A1766B6400}" destId="{09FFFAE5-85D7-46F6-B3B8-37803F261CA8}" srcOrd="0" destOrd="0" presId="urn:microsoft.com/office/officeart/2005/8/layout/vList2"/>
    <dgm:cxn modelId="{55D20239-869D-4A54-8655-B1C704268880}" srcId="{3C22CD7B-F380-4217-A55A-194DDF060C53}" destId="{4333E1C2-DF04-4AFF-A2A5-0A637B58CF05}" srcOrd="0" destOrd="0" parTransId="{DCE7F550-8A10-438A-976B-F1ACE2AF855F}" sibTransId="{D2C90909-4183-4318-B26D-08643825E2F9}"/>
    <dgm:cxn modelId="{44D18E5C-F279-404A-89B5-9A209798CA17}" type="presOf" srcId="{475C6E07-BA9C-4686-9F06-46447D3151AD}" destId="{620D3EE2-4496-4898-93F1-71D5A4840D35}" srcOrd="0" destOrd="0" presId="urn:microsoft.com/office/officeart/2005/8/layout/vList2"/>
    <dgm:cxn modelId="{5A1D8D64-B5F8-490E-A139-D970F6A1854C}" srcId="{475C6E07-BA9C-4686-9F06-46447D3151AD}" destId="{9876AD1A-E732-44F7-A11D-C9A1766B6400}" srcOrd="1" destOrd="0" parTransId="{144C69C8-1D46-43AA-910B-CF50426C02FD}" sibTransId="{05E26025-3E4A-4093-B790-EAD70B319968}"/>
    <dgm:cxn modelId="{8011C66F-2494-4E07-B074-55E1451D1F62}" srcId="{3C22CD7B-F380-4217-A55A-194DDF060C53}" destId="{B7EDB5CD-285E-41DC-BBD5-15DA2AB6ABFD}" srcOrd="1" destOrd="0" parTransId="{11F423F1-D34B-4764-A8EC-C8D9A9E25B43}" sibTransId="{584BD10D-99E5-4F1C-B770-76689DEC66AA}"/>
    <dgm:cxn modelId="{1AF9E688-E0D6-44A9-914C-40F158BB97A2}" srcId="{9876AD1A-E732-44F7-A11D-C9A1766B6400}" destId="{3606C17C-7720-4215-86BF-61E2466C16CE}" srcOrd="1" destOrd="0" parTransId="{14A4CB87-052B-46C2-93D1-630C98632553}" sibTransId="{A12E1C18-F124-4D92-BA78-9C2C827150CA}"/>
    <dgm:cxn modelId="{E397E1A3-B929-43B0-9A5A-3EFCA4861EF8}" type="presOf" srcId="{3E817969-1990-418B-AEEF-85FF4386567C}" destId="{D641C625-34CA-435E-9C4E-2E5ABC16C8BB}" srcOrd="0" destOrd="2" presId="urn:microsoft.com/office/officeart/2005/8/layout/vList2"/>
    <dgm:cxn modelId="{BFDAFEB4-973E-4DCA-B93C-C4E9DC93F486}" srcId="{9876AD1A-E732-44F7-A11D-C9A1766B6400}" destId="{CB78F22A-0CE2-42E7-885F-96B2A1B408F4}" srcOrd="0" destOrd="0" parTransId="{D101912F-87E4-47E2-A602-7C603ECF5CFD}" sibTransId="{BF73EAA1-3C2A-40A4-B0B7-689ED6640034}"/>
    <dgm:cxn modelId="{E2C750C0-DC97-4403-BA83-1E9978172958}" srcId="{475C6E07-BA9C-4686-9F06-46447D3151AD}" destId="{3C22CD7B-F380-4217-A55A-194DDF060C53}" srcOrd="0" destOrd="0" parTransId="{32E1FC21-9850-4D15-AC6B-64A0291E7ACD}" sibTransId="{67B774AB-D75B-4492-9798-00EDB42EA4A9}"/>
    <dgm:cxn modelId="{CAA98AC0-1ED7-43D6-BE2C-6D28494CE005}" type="presOf" srcId="{CB78F22A-0CE2-42E7-885F-96B2A1B408F4}" destId="{984B1568-EF71-4FBC-A484-38713CA112F6}" srcOrd="0" destOrd="0" presId="urn:microsoft.com/office/officeart/2005/8/layout/vList2"/>
    <dgm:cxn modelId="{5CEBA8C6-E6EA-4435-8B20-05BFD6A1EF26}" type="presOf" srcId="{3606C17C-7720-4215-86BF-61E2466C16CE}" destId="{984B1568-EF71-4FBC-A484-38713CA112F6}" srcOrd="0" destOrd="1" presId="urn:microsoft.com/office/officeart/2005/8/layout/vList2"/>
    <dgm:cxn modelId="{86B4D9C8-BB3F-4977-801C-178852CFE70E}" type="presOf" srcId="{4333E1C2-DF04-4AFF-A2A5-0A637B58CF05}" destId="{D641C625-34CA-435E-9C4E-2E5ABC16C8BB}" srcOrd="0" destOrd="0" presId="urn:microsoft.com/office/officeart/2005/8/layout/vList2"/>
    <dgm:cxn modelId="{38A97BEB-7400-47CB-82D4-8A5A24CA7431}" type="presOf" srcId="{B7EDB5CD-285E-41DC-BBD5-15DA2AB6ABFD}" destId="{D641C625-34CA-435E-9C4E-2E5ABC16C8BB}" srcOrd="0" destOrd="1" presId="urn:microsoft.com/office/officeart/2005/8/layout/vList2"/>
    <dgm:cxn modelId="{A796B352-D563-4EA5-BB0F-AC0D16E1144C}" type="presParOf" srcId="{620D3EE2-4496-4898-93F1-71D5A4840D35}" destId="{20757903-E925-4292-BF9F-27DAF662EB97}" srcOrd="0" destOrd="0" presId="urn:microsoft.com/office/officeart/2005/8/layout/vList2"/>
    <dgm:cxn modelId="{46DD2822-22CE-4B62-8033-CA8F1154F1C4}" type="presParOf" srcId="{620D3EE2-4496-4898-93F1-71D5A4840D35}" destId="{D641C625-34CA-435E-9C4E-2E5ABC16C8BB}" srcOrd="1" destOrd="0" presId="urn:microsoft.com/office/officeart/2005/8/layout/vList2"/>
    <dgm:cxn modelId="{58BCC7FE-DCB1-4E3F-A556-0B875DD50FB4}" type="presParOf" srcId="{620D3EE2-4496-4898-93F1-71D5A4840D35}" destId="{09FFFAE5-85D7-46F6-B3B8-37803F261CA8}" srcOrd="2" destOrd="0" presId="urn:microsoft.com/office/officeart/2005/8/layout/vList2"/>
    <dgm:cxn modelId="{6942C821-C07A-46AD-B3D1-4F30C2DFE0D9}" type="presParOf" srcId="{620D3EE2-4496-4898-93F1-71D5A4840D35}" destId="{984B1568-EF71-4FBC-A484-38713CA112F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28EA87-AFF3-42EA-A537-980B246FB06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EA06147-CACD-465F-BF89-012E75E9E1F3}">
      <dgm:prSet/>
      <dgm:spPr/>
      <dgm:t>
        <a:bodyPr/>
        <a:lstStyle/>
        <a:p>
          <a:r>
            <a:rPr lang="en-US"/>
            <a:t>Do any model approaches offer significant advantages over others?</a:t>
          </a:r>
        </a:p>
      </dgm:t>
    </dgm:pt>
    <dgm:pt modelId="{693E5D96-7D47-4C6C-AA88-ABE3362CB518}" type="parTrans" cxnId="{FFBBD156-7E0E-4EF5-8417-74E9454B4DED}">
      <dgm:prSet/>
      <dgm:spPr/>
      <dgm:t>
        <a:bodyPr/>
        <a:lstStyle/>
        <a:p>
          <a:endParaRPr lang="en-US"/>
        </a:p>
      </dgm:t>
    </dgm:pt>
    <dgm:pt modelId="{9F7EEEEB-FC81-4488-844F-92DCCD043E8B}" type="sibTrans" cxnId="{FFBBD156-7E0E-4EF5-8417-74E9454B4DED}">
      <dgm:prSet/>
      <dgm:spPr/>
      <dgm:t>
        <a:bodyPr/>
        <a:lstStyle/>
        <a:p>
          <a:endParaRPr lang="en-US"/>
        </a:p>
      </dgm:t>
    </dgm:pt>
    <dgm:pt modelId="{569C6A3F-C1A3-4752-A30C-1ED24F5BE8EC}">
      <dgm:prSet/>
      <dgm:spPr/>
      <dgm:t>
        <a:bodyPr/>
        <a:lstStyle/>
        <a:p>
          <a:r>
            <a:rPr lang="en-US"/>
            <a:t>Are there other model approaches we should consider?</a:t>
          </a:r>
        </a:p>
      </dgm:t>
    </dgm:pt>
    <dgm:pt modelId="{7506CA86-7598-4311-AC72-677D24C74011}" type="parTrans" cxnId="{38DBB0AA-618F-4896-99F4-18BC876D10E2}">
      <dgm:prSet/>
      <dgm:spPr/>
      <dgm:t>
        <a:bodyPr/>
        <a:lstStyle/>
        <a:p>
          <a:endParaRPr lang="en-US"/>
        </a:p>
      </dgm:t>
    </dgm:pt>
    <dgm:pt modelId="{5D2199BB-4B0D-4082-9777-6EF715D7E2E7}" type="sibTrans" cxnId="{38DBB0AA-618F-4896-99F4-18BC876D10E2}">
      <dgm:prSet/>
      <dgm:spPr/>
      <dgm:t>
        <a:bodyPr/>
        <a:lstStyle/>
        <a:p>
          <a:endParaRPr lang="en-US"/>
        </a:p>
      </dgm:t>
    </dgm:pt>
    <dgm:pt modelId="{E823B2B8-9477-4563-B51B-3AEF162DADB6}">
      <dgm:prSet/>
      <dgm:spPr/>
      <dgm:t>
        <a:bodyPr/>
        <a:lstStyle/>
        <a:p>
          <a:r>
            <a:rPr lang="en-US"/>
            <a:t>What types of model selection criteria should be applied?</a:t>
          </a:r>
        </a:p>
      </dgm:t>
    </dgm:pt>
    <dgm:pt modelId="{F22482EC-031B-4B75-91E8-8862979E7B8C}" type="parTrans" cxnId="{EB25BD10-2B22-49BF-A6CB-EC49219AF15F}">
      <dgm:prSet/>
      <dgm:spPr/>
      <dgm:t>
        <a:bodyPr/>
        <a:lstStyle/>
        <a:p>
          <a:endParaRPr lang="en-US"/>
        </a:p>
      </dgm:t>
    </dgm:pt>
    <dgm:pt modelId="{CE076DA0-A2B8-462D-8988-9C0696733140}" type="sibTrans" cxnId="{EB25BD10-2B22-49BF-A6CB-EC49219AF15F}">
      <dgm:prSet/>
      <dgm:spPr/>
      <dgm:t>
        <a:bodyPr/>
        <a:lstStyle/>
        <a:p>
          <a:endParaRPr lang="en-US"/>
        </a:p>
      </dgm:t>
    </dgm:pt>
    <dgm:pt modelId="{0EE6CC7F-0F2F-44F4-B69B-9016A0A7B2EF}">
      <dgm:prSet/>
      <dgm:spPr/>
      <dgm:t>
        <a:bodyPr/>
        <a:lstStyle/>
        <a:p>
          <a:r>
            <a:rPr lang="en-US"/>
            <a:t>How should regionalization be factored into the modeling approach?</a:t>
          </a:r>
        </a:p>
      </dgm:t>
    </dgm:pt>
    <dgm:pt modelId="{C9B46816-A150-46A5-961A-83F7887A030E}" type="parTrans" cxnId="{F18ED718-2062-4914-9775-D4918C6AA594}">
      <dgm:prSet/>
      <dgm:spPr/>
      <dgm:t>
        <a:bodyPr/>
        <a:lstStyle/>
        <a:p>
          <a:endParaRPr lang="en-US"/>
        </a:p>
      </dgm:t>
    </dgm:pt>
    <dgm:pt modelId="{1B667068-1654-4037-AD79-404C29081986}" type="sibTrans" cxnId="{F18ED718-2062-4914-9775-D4918C6AA594}">
      <dgm:prSet/>
      <dgm:spPr/>
      <dgm:t>
        <a:bodyPr/>
        <a:lstStyle/>
        <a:p>
          <a:endParaRPr lang="en-US"/>
        </a:p>
      </dgm:t>
    </dgm:pt>
    <dgm:pt modelId="{1B1F85E7-D250-4311-B094-6D0DB1144BA1}">
      <dgm:prSet/>
      <dgm:spPr/>
      <dgm:t>
        <a:bodyPr/>
        <a:lstStyle/>
        <a:p>
          <a:r>
            <a:rPr lang="en-US"/>
            <a:t>What methods do you recommend for selection of predictor variables?</a:t>
          </a:r>
        </a:p>
      </dgm:t>
    </dgm:pt>
    <dgm:pt modelId="{BD16E517-8928-47B4-87FA-5C6DB146C947}" type="parTrans" cxnId="{2C5829C1-A21A-41CA-A70C-71A5A47C92E0}">
      <dgm:prSet/>
      <dgm:spPr/>
      <dgm:t>
        <a:bodyPr/>
        <a:lstStyle/>
        <a:p>
          <a:endParaRPr lang="en-US"/>
        </a:p>
      </dgm:t>
    </dgm:pt>
    <dgm:pt modelId="{AE45793E-F980-47A7-9D1F-AD1FCAABCCF7}" type="sibTrans" cxnId="{2C5829C1-A21A-41CA-A70C-71A5A47C92E0}">
      <dgm:prSet/>
      <dgm:spPr/>
      <dgm:t>
        <a:bodyPr/>
        <a:lstStyle/>
        <a:p>
          <a:endParaRPr lang="en-US"/>
        </a:p>
      </dgm:t>
    </dgm:pt>
    <dgm:pt modelId="{A2398F2F-F550-4747-B607-CD6F51B33303}" type="pres">
      <dgm:prSet presAssocID="{1728EA87-AFF3-42EA-A537-980B246FB06B}" presName="linear" presStyleCnt="0">
        <dgm:presLayoutVars>
          <dgm:animLvl val="lvl"/>
          <dgm:resizeHandles val="exact"/>
        </dgm:presLayoutVars>
      </dgm:prSet>
      <dgm:spPr/>
    </dgm:pt>
    <dgm:pt modelId="{5CC71F12-C327-43DB-8CA8-01F66469093F}" type="pres">
      <dgm:prSet presAssocID="{AEA06147-CACD-465F-BF89-012E75E9E1F3}" presName="parentText" presStyleLbl="node1" presStyleIdx="0" presStyleCnt="5">
        <dgm:presLayoutVars>
          <dgm:chMax val="0"/>
          <dgm:bulletEnabled val="1"/>
        </dgm:presLayoutVars>
      </dgm:prSet>
      <dgm:spPr/>
    </dgm:pt>
    <dgm:pt modelId="{CA71A7FD-A868-4F3F-B3D3-07C2A0B80022}" type="pres">
      <dgm:prSet presAssocID="{9F7EEEEB-FC81-4488-844F-92DCCD043E8B}" presName="spacer" presStyleCnt="0"/>
      <dgm:spPr/>
    </dgm:pt>
    <dgm:pt modelId="{ABDBDBEE-18C2-4D61-9A40-C244F0715269}" type="pres">
      <dgm:prSet presAssocID="{569C6A3F-C1A3-4752-A30C-1ED24F5BE8EC}" presName="parentText" presStyleLbl="node1" presStyleIdx="1" presStyleCnt="5">
        <dgm:presLayoutVars>
          <dgm:chMax val="0"/>
          <dgm:bulletEnabled val="1"/>
        </dgm:presLayoutVars>
      </dgm:prSet>
      <dgm:spPr/>
    </dgm:pt>
    <dgm:pt modelId="{4D9F2045-43D1-4C21-B24B-7871B1E8C51E}" type="pres">
      <dgm:prSet presAssocID="{5D2199BB-4B0D-4082-9777-6EF715D7E2E7}" presName="spacer" presStyleCnt="0"/>
      <dgm:spPr/>
    </dgm:pt>
    <dgm:pt modelId="{742AC681-281E-4504-AEA4-42FD9FB130E6}" type="pres">
      <dgm:prSet presAssocID="{E823B2B8-9477-4563-B51B-3AEF162DADB6}" presName="parentText" presStyleLbl="node1" presStyleIdx="2" presStyleCnt="5">
        <dgm:presLayoutVars>
          <dgm:chMax val="0"/>
          <dgm:bulletEnabled val="1"/>
        </dgm:presLayoutVars>
      </dgm:prSet>
      <dgm:spPr/>
    </dgm:pt>
    <dgm:pt modelId="{8D02F674-E040-4F6C-9DE1-99E49051B261}" type="pres">
      <dgm:prSet presAssocID="{CE076DA0-A2B8-462D-8988-9C0696733140}" presName="spacer" presStyleCnt="0"/>
      <dgm:spPr/>
    </dgm:pt>
    <dgm:pt modelId="{54475501-9D7F-4B9E-B437-58848B635FBE}" type="pres">
      <dgm:prSet presAssocID="{0EE6CC7F-0F2F-44F4-B69B-9016A0A7B2EF}" presName="parentText" presStyleLbl="node1" presStyleIdx="3" presStyleCnt="5">
        <dgm:presLayoutVars>
          <dgm:chMax val="0"/>
          <dgm:bulletEnabled val="1"/>
        </dgm:presLayoutVars>
      </dgm:prSet>
      <dgm:spPr/>
    </dgm:pt>
    <dgm:pt modelId="{40E65729-5BDC-4BCE-85B5-2194BBCFF153}" type="pres">
      <dgm:prSet presAssocID="{1B667068-1654-4037-AD79-404C29081986}" presName="spacer" presStyleCnt="0"/>
      <dgm:spPr/>
    </dgm:pt>
    <dgm:pt modelId="{0A242185-ABBE-4847-8C87-AAD0A02A5D68}" type="pres">
      <dgm:prSet presAssocID="{1B1F85E7-D250-4311-B094-6D0DB1144BA1}" presName="parentText" presStyleLbl="node1" presStyleIdx="4" presStyleCnt="5">
        <dgm:presLayoutVars>
          <dgm:chMax val="0"/>
          <dgm:bulletEnabled val="1"/>
        </dgm:presLayoutVars>
      </dgm:prSet>
      <dgm:spPr/>
    </dgm:pt>
  </dgm:ptLst>
  <dgm:cxnLst>
    <dgm:cxn modelId="{4CF68E06-89E7-429D-BC9B-0D1284CAB880}" type="presOf" srcId="{569C6A3F-C1A3-4752-A30C-1ED24F5BE8EC}" destId="{ABDBDBEE-18C2-4D61-9A40-C244F0715269}" srcOrd="0" destOrd="0" presId="urn:microsoft.com/office/officeart/2005/8/layout/vList2"/>
    <dgm:cxn modelId="{D52FE60A-BE41-421C-8E5E-F84D440AC3A4}" type="presOf" srcId="{1B1F85E7-D250-4311-B094-6D0DB1144BA1}" destId="{0A242185-ABBE-4847-8C87-AAD0A02A5D68}" srcOrd="0" destOrd="0" presId="urn:microsoft.com/office/officeart/2005/8/layout/vList2"/>
    <dgm:cxn modelId="{79643A10-48D2-487D-9F9D-335CB3BFA68B}" type="presOf" srcId="{AEA06147-CACD-465F-BF89-012E75E9E1F3}" destId="{5CC71F12-C327-43DB-8CA8-01F66469093F}" srcOrd="0" destOrd="0" presId="urn:microsoft.com/office/officeart/2005/8/layout/vList2"/>
    <dgm:cxn modelId="{EB25BD10-2B22-49BF-A6CB-EC49219AF15F}" srcId="{1728EA87-AFF3-42EA-A537-980B246FB06B}" destId="{E823B2B8-9477-4563-B51B-3AEF162DADB6}" srcOrd="2" destOrd="0" parTransId="{F22482EC-031B-4B75-91E8-8862979E7B8C}" sibTransId="{CE076DA0-A2B8-462D-8988-9C0696733140}"/>
    <dgm:cxn modelId="{F18ED718-2062-4914-9775-D4918C6AA594}" srcId="{1728EA87-AFF3-42EA-A537-980B246FB06B}" destId="{0EE6CC7F-0F2F-44F4-B69B-9016A0A7B2EF}" srcOrd="3" destOrd="0" parTransId="{C9B46816-A150-46A5-961A-83F7887A030E}" sibTransId="{1B667068-1654-4037-AD79-404C29081986}"/>
    <dgm:cxn modelId="{99A3F52E-921B-46C7-8CD3-EF80EE01EDD6}" type="presOf" srcId="{0EE6CC7F-0F2F-44F4-B69B-9016A0A7B2EF}" destId="{54475501-9D7F-4B9E-B437-58848B635FBE}" srcOrd="0" destOrd="0" presId="urn:microsoft.com/office/officeart/2005/8/layout/vList2"/>
    <dgm:cxn modelId="{34563A40-2D0A-4CEE-9A81-839C2DCFCF49}" type="presOf" srcId="{E823B2B8-9477-4563-B51B-3AEF162DADB6}" destId="{742AC681-281E-4504-AEA4-42FD9FB130E6}" srcOrd="0" destOrd="0" presId="urn:microsoft.com/office/officeart/2005/8/layout/vList2"/>
    <dgm:cxn modelId="{FFBBD156-7E0E-4EF5-8417-74E9454B4DED}" srcId="{1728EA87-AFF3-42EA-A537-980B246FB06B}" destId="{AEA06147-CACD-465F-BF89-012E75E9E1F3}" srcOrd="0" destOrd="0" parTransId="{693E5D96-7D47-4C6C-AA88-ABE3362CB518}" sibTransId="{9F7EEEEB-FC81-4488-844F-92DCCD043E8B}"/>
    <dgm:cxn modelId="{6E78AD99-03EE-40D7-B275-982F43773427}" type="presOf" srcId="{1728EA87-AFF3-42EA-A537-980B246FB06B}" destId="{A2398F2F-F550-4747-B607-CD6F51B33303}" srcOrd="0" destOrd="0" presId="urn:microsoft.com/office/officeart/2005/8/layout/vList2"/>
    <dgm:cxn modelId="{38DBB0AA-618F-4896-99F4-18BC876D10E2}" srcId="{1728EA87-AFF3-42EA-A537-980B246FB06B}" destId="{569C6A3F-C1A3-4752-A30C-1ED24F5BE8EC}" srcOrd="1" destOrd="0" parTransId="{7506CA86-7598-4311-AC72-677D24C74011}" sibTransId="{5D2199BB-4B0D-4082-9777-6EF715D7E2E7}"/>
    <dgm:cxn modelId="{2C5829C1-A21A-41CA-A70C-71A5A47C92E0}" srcId="{1728EA87-AFF3-42EA-A537-980B246FB06B}" destId="{1B1F85E7-D250-4311-B094-6D0DB1144BA1}" srcOrd="4" destOrd="0" parTransId="{BD16E517-8928-47B4-87FA-5C6DB146C947}" sibTransId="{AE45793E-F980-47A7-9D1F-AD1FCAABCCF7}"/>
    <dgm:cxn modelId="{51FB2850-2AB5-421E-9D2A-FBEBDC291E14}" type="presParOf" srcId="{A2398F2F-F550-4747-B607-CD6F51B33303}" destId="{5CC71F12-C327-43DB-8CA8-01F66469093F}" srcOrd="0" destOrd="0" presId="urn:microsoft.com/office/officeart/2005/8/layout/vList2"/>
    <dgm:cxn modelId="{BC0BF7E6-2F48-4048-B1C8-88C71C3A1EF4}" type="presParOf" srcId="{A2398F2F-F550-4747-B607-CD6F51B33303}" destId="{CA71A7FD-A868-4F3F-B3D3-07C2A0B80022}" srcOrd="1" destOrd="0" presId="urn:microsoft.com/office/officeart/2005/8/layout/vList2"/>
    <dgm:cxn modelId="{2B5A1AEF-E754-418E-8775-8F300E42B0D1}" type="presParOf" srcId="{A2398F2F-F550-4747-B607-CD6F51B33303}" destId="{ABDBDBEE-18C2-4D61-9A40-C244F0715269}" srcOrd="2" destOrd="0" presId="urn:microsoft.com/office/officeart/2005/8/layout/vList2"/>
    <dgm:cxn modelId="{C4258334-F895-4A33-9FA6-BE0283D0069D}" type="presParOf" srcId="{A2398F2F-F550-4747-B607-CD6F51B33303}" destId="{4D9F2045-43D1-4C21-B24B-7871B1E8C51E}" srcOrd="3" destOrd="0" presId="urn:microsoft.com/office/officeart/2005/8/layout/vList2"/>
    <dgm:cxn modelId="{69FC1625-CD44-463A-84A9-808B716520DE}" type="presParOf" srcId="{A2398F2F-F550-4747-B607-CD6F51B33303}" destId="{742AC681-281E-4504-AEA4-42FD9FB130E6}" srcOrd="4" destOrd="0" presId="urn:microsoft.com/office/officeart/2005/8/layout/vList2"/>
    <dgm:cxn modelId="{314A52B9-678D-4551-ABCE-75B659C5FE63}" type="presParOf" srcId="{A2398F2F-F550-4747-B607-CD6F51B33303}" destId="{8D02F674-E040-4F6C-9DE1-99E49051B261}" srcOrd="5" destOrd="0" presId="urn:microsoft.com/office/officeart/2005/8/layout/vList2"/>
    <dgm:cxn modelId="{29B04AA5-A7C2-48A5-9917-600A72110AF7}" type="presParOf" srcId="{A2398F2F-F550-4747-B607-CD6F51B33303}" destId="{54475501-9D7F-4B9E-B437-58848B635FBE}" srcOrd="6" destOrd="0" presId="urn:microsoft.com/office/officeart/2005/8/layout/vList2"/>
    <dgm:cxn modelId="{E03284AA-EDCE-47A1-8F3C-33C4AF931361}" type="presParOf" srcId="{A2398F2F-F550-4747-B607-CD6F51B33303}" destId="{40E65729-5BDC-4BCE-85B5-2194BBCFF153}" srcOrd="7" destOrd="0" presId="urn:microsoft.com/office/officeart/2005/8/layout/vList2"/>
    <dgm:cxn modelId="{00FD3F4B-8F07-4784-88B3-8D6977C9FA51}" type="presParOf" srcId="{A2398F2F-F550-4747-B607-CD6F51B33303}" destId="{0A242185-ABBE-4847-8C87-AAD0A02A5D6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0519B5-50FF-4B52-A30B-118B7ACCAD1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70418C2-C222-489B-BA36-A494D7174C00}">
      <dgm:prSet phldrT="[Text]" phldr="0"/>
      <dgm:spPr/>
      <dgm:t>
        <a:bodyPr/>
        <a:lstStyle/>
        <a:p>
          <a:r>
            <a:rPr lang="en-US"/>
            <a:t>Objectives</a:t>
          </a:r>
        </a:p>
      </dgm:t>
    </dgm:pt>
    <dgm:pt modelId="{686D231D-D45F-4B7B-A41C-C3877390899D}" type="parTrans" cxnId="{21F591FD-118A-482B-8523-278E41D4D420}">
      <dgm:prSet/>
      <dgm:spPr/>
      <dgm:t>
        <a:bodyPr/>
        <a:lstStyle/>
        <a:p>
          <a:endParaRPr lang="en-US"/>
        </a:p>
      </dgm:t>
    </dgm:pt>
    <dgm:pt modelId="{D4BC171C-B524-4335-A532-11CC5A9A4E71}" type="sibTrans" cxnId="{21F591FD-118A-482B-8523-278E41D4D420}">
      <dgm:prSet/>
      <dgm:spPr/>
      <dgm:t>
        <a:bodyPr/>
        <a:lstStyle/>
        <a:p>
          <a:endParaRPr lang="en-US"/>
        </a:p>
      </dgm:t>
    </dgm:pt>
    <dgm:pt modelId="{EA90BE73-08D0-46BD-86DE-DFA4BD6E5BE2}">
      <dgm:prSet phldrT="[Text]" phldr="0"/>
      <dgm:spPr/>
      <dgm:t>
        <a:bodyPr/>
        <a:lstStyle/>
        <a:p>
          <a:r>
            <a:rPr lang="en-US"/>
            <a:t>Summarize observed climate trends in Oregon</a:t>
          </a:r>
        </a:p>
      </dgm:t>
    </dgm:pt>
    <dgm:pt modelId="{8813AEAA-5A55-4E93-A6D7-30BF2BD0F271}" type="parTrans" cxnId="{033A1B9C-5C8F-4F60-ADC5-C769ADC77448}">
      <dgm:prSet/>
      <dgm:spPr/>
      <dgm:t>
        <a:bodyPr/>
        <a:lstStyle/>
        <a:p>
          <a:endParaRPr lang="en-US"/>
        </a:p>
      </dgm:t>
    </dgm:pt>
    <dgm:pt modelId="{B00AF524-8BBE-4608-8A25-667771A50073}" type="sibTrans" cxnId="{033A1B9C-5C8F-4F60-ADC5-C769ADC77448}">
      <dgm:prSet/>
      <dgm:spPr/>
      <dgm:t>
        <a:bodyPr/>
        <a:lstStyle/>
        <a:p>
          <a:endParaRPr lang="en-US"/>
        </a:p>
      </dgm:t>
    </dgm:pt>
    <dgm:pt modelId="{39D248BC-62E9-4074-AF8B-BB7128878222}">
      <dgm:prSet phldrT="[Text]" phldr="0"/>
      <dgm:spPr/>
      <dgm:t>
        <a:bodyPr/>
        <a:lstStyle/>
        <a:p>
          <a:r>
            <a:rPr lang="en-US"/>
            <a:t>Why it matters</a:t>
          </a:r>
        </a:p>
      </dgm:t>
    </dgm:pt>
    <dgm:pt modelId="{2DFD711E-9650-49D8-93BB-B86B393C056A}" type="parTrans" cxnId="{67EB0DEF-0467-4E60-A200-F2048892D04A}">
      <dgm:prSet/>
      <dgm:spPr/>
      <dgm:t>
        <a:bodyPr/>
        <a:lstStyle/>
        <a:p>
          <a:endParaRPr lang="en-US"/>
        </a:p>
      </dgm:t>
    </dgm:pt>
    <dgm:pt modelId="{61CB907F-8EDC-445A-BDAE-B02D54D21B1A}" type="sibTrans" cxnId="{67EB0DEF-0467-4E60-A200-F2048892D04A}">
      <dgm:prSet/>
      <dgm:spPr/>
      <dgm:t>
        <a:bodyPr/>
        <a:lstStyle/>
        <a:p>
          <a:endParaRPr lang="en-US"/>
        </a:p>
      </dgm:t>
    </dgm:pt>
    <dgm:pt modelId="{F9287628-8934-4614-80F1-E0B2CC171DDC}">
      <dgm:prSet phldrT="[Text]" phldr="0"/>
      <dgm:spPr/>
      <dgm:t>
        <a:bodyPr/>
        <a:lstStyle/>
        <a:p>
          <a:r>
            <a:rPr lang="en-US"/>
            <a:t>Water availability estimates depend on climate-hydrology relationships</a:t>
          </a:r>
        </a:p>
      </dgm:t>
    </dgm:pt>
    <dgm:pt modelId="{E6940484-EDFD-47FA-97AE-B984249D448D}" type="parTrans" cxnId="{2B25DFD0-30A7-46F2-B069-E54CF492C688}">
      <dgm:prSet/>
      <dgm:spPr/>
      <dgm:t>
        <a:bodyPr/>
        <a:lstStyle/>
        <a:p>
          <a:endParaRPr lang="en-US"/>
        </a:p>
      </dgm:t>
    </dgm:pt>
    <dgm:pt modelId="{5AFF1A47-8959-476A-A130-75B815576B4C}" type="sibTrans" cxnId="{2B25DFD0-30A7-46F2-B069-E54CF492C688}">
      <dgm:prSet/>
      <dgm:spPr/>
      <dgm:t>
        <a:bodyPr/>
        <a:lstStyle/>
        <a:p>
          <a:endParaRPr lang="en-US"/>
        </a:p>
      </dgm:t>
    </dgm:pt>
    <dgm:pt modelId="{C3A9B0C9-E840-47BE-A1A0-1CA870AFD6F5}">
      <dgm:prSet phldrT="[Text]" phldr="0"/>
      <dgm:spPr/>
      <dgm:t>
        <a:bodyPr/>
        <a:lstStyle/>
        <a:p>
          <a:r>
            <a:rPr lang="en-US"/>
            <a:t>Document rationale for adopting PRISM as historical climate data for SWIMS</a:t>
          </a:r>
        </a:p>
      </dgm:t>
    </dgm:pt>
    <dgm:pt modelId="{5C7B3BE1-44FC-49E2-938B-82580A2CF51B}" type="parTrans" cxnId="{038C5970-2448-4005-9C1B-A108F63F9723}">
      <dgm:prSet/>
      <dgm:spPr/>
      <dgm:t>
        <a:bodyPr/>
        <a:lstStyle/>
        <a:p>
          <a:endParaRPr lang="en-US"/>
        </a:p>
      </dgm:t>
    </dgm:pt>
    <dgm:pt modelId="{0944DD7F-F0EE-4672-A669-0737576DDEB3}" type="sibTrans" cxnId="{038C5970-2448-4005-9C1B-A108F63F9723}">
      <dgm:prSet/>
      <dgm:spPr/>
      <dgm:t>
        <a:bodyPr/>
        <a:lstStyle/>
        <a:p>
          <a:endParaRPr lang="en-US"/>
        </a:p>
      </dgm:t>
    </dgm:pt>
    <dgm:pt modelId="{D53A5B4C-70E7-4ADA-85CB-803DA6F8AAD9}">
      <dgm:prSet phldrT="[Text]" phldr="0"/>
      <dgm:spPr/>
      <dgm:t>
        <a:bodyPr/>
        <a:lstStyle/>
        <a:p>
          <a:r>
            <a:rPr lang="en-US"/>
            <a:t>Assumed climate signals were stationary when developing WARS</a:t>
          </a:r>
        </a:p>
      </dgm:t>
    </dgm:pt>
    <dgm:pt modelId="{9DA3C936-A292-4493-AD6A-000CF05FBA73}" type="parTrans" cxnId="{8161F916-8A86-4E83-AED1-C0E7DD3BDC0E}">
      <dgm:prSet/>
      <dgm:spPr/>
      <dgm:t>
        <a:bodyPr/>
        <a:lstStyle/>
        <a:p>
          <a:endParaRPr lang="en-US"/>
        </a:p>
      </dgm:t>
    </dgm:pt>
    <dgm:pt modelId="{FA4ABF4C-2795-457E-ABDD-08EFE3004A49}" type="sibTrans" cxnId="{8161F916-8A86-4E83-AED1-C0E7DD3BDC0E}">
      <dgm:prSet/>
      <dgm:spPr/>
      <dgm:t>
        <a:bodyPr/>
        <a:lstStyle/>
        <a:p>
          <a:endParaRPr lang="en-US"/>
        </a:p>
      </dgm:t>
    </dgm:pt>
    <dgm:pt modelId="{1A2502E9-7731-4DF7-98EF-3EEBD9DE6916}">
      <dgm:prSet phldrT="[Text]" phldr="0"/>
      <dgm:spPr/>
      <dgm:t>
        <a:bodyPr/>
        <a:lstStyle/>
        <a:p>
          <a:r>
            <a:rPr lang="en-US"/>
            <a:t>Evidence now shows hydroclimate relationships are evolving</a:t>
          </a:r>
        </a:p>
      </dgm:t>
    </dgm:pt>
    <dgm:pt modelId="{DF6D27E9-9A66-476E-AF24-165B71D91452}" type="parTrans" cxnId="{894C5783-25AA-492D-AF0B-5C50D55AAE8D}">
      <dgm:prSet/>
      <dgm:spPr/>
      <dgm:t>
        <a:bodyPr/>
        <a:lstStyle/>
        <a:p>
          <a:endParaRPr lang="en-US"/>
        </a:p>
      </dgm:t>
    </dgm:pt>
    <dgm:pt modelId="{640B6897-7D46-4649-AD4D-FEDDC3612FA4}" type="sibTrans" cxnId="{894C5783-25AA-492D-AF0B-5C50D55AAE8D}">
      <dgm:prSet/>
      <dgm:spPr/>
      <dgm:t>
        <a:bodyPr/>
        <a:lstStyle/>
        <a:p>
          <a:endParaRPr lang="en-US"/>
        </a:p>
      </dgm:t>
    </dgm:pt>
    <dgm:pt modelId="{19814615-29AD-4F41-BC44-F679BF2F8FE2}">
      <dgm:prSet phldrT="[Text]" phldr="0"/>
      <dgm:spPr/>
      <dgm:t>
        <a:bodyPr/>
        <a:lstStyle/>
        <a:p>
          <a:r>
            <a:rPr lang="en-US"/>
            <a:t>Explain how climate trends affect hydrologic stationarity and modeling water availability</a:t>
          </a:r>
        </a:p>
      </dgm:t>
    </dgm:pt>
    <dgm:pt modelId="{5886842F-1B59-4194-96E1-63F3E06D0DDC}" type="parTrans" cxnId="{B8067C4A-41F1-4F2D-8FC1-D31D977A28B0}">
      <dgm:prSet/>
      <dgm:spPr/>
    </dgm:pt>
    <dgm:pt modelId="{2CC8FD28-4E0A-4B27-AB34-C6A1455AD18E}" type="sibTrans" cxnId="{B8067C4A-41F1-4F2D-8FC1-D31D977A28B0}">
      <dgm:prSet/>
      <dgm:spPr/>
    </dgm:pt>
    <dgm:pt modelId="{32A3EB9B-9B8A-40AF-9810-EB09F78B6BD7}" type="pres">
      <dgm:prSet presAssocID="{DA0519B5-50FF-4B52-A30B-118B7ACCAD13}" presName="linear" presStyleCnt="0">
        <dgm:presLayoutVars>
          <dgm:animLvl val="lvl"/>
          <dgm:resizeHandles val="exact"/>
        </dgm:presLayoutVars>
      </dgm:prSet>
      <dgm:spPr/>
    </dgm:pt>
    <dgm:pt modelId="{F4CBC3A2-041F-4A66-AB52-919D0E4235A6}" type="pres">
      <dgm:prSet presAssocID="{170418C2-C222-489B-BA36-A494D7174C00}" presName="parentText" presStyleLbl="node1" presStyleIdx="0" presStyleCnt="2">
        <dgm:presLayoutVars>
          <dgm:chMax val="0"/>
          <dgm:bulletEnabled val="1"/>
        </dgm:presLayoutVars>
      </dgm:prSet>
      <dgm:spPr/>
    </dgm:pt>
    <dgm:pt modelId="{83E556DA-6163-4FD9-9284-993B1379206F}" type="pres">
      <dgm:prSet presAssocID="{170418C2-C222-489B-BA36-A494D7174C00}" presName="childText" presStyleLbl="revTx" presStyleIdx="0" presStyleCnt="2">
        <dgm:presLayoutVars>
          <dgm:bulletEnabled val="1"/>
        </dgm:presLayoutVars>
      </dgm:prSet>
      <dgm:spPr/>
    </dgm:pt>
    <dgm:pt modelId="{86875C84-B0D5-4F16-98AC-5A216CAEDA28}" type="pres">
      <dgm:prSet presAssocID="{39D248BC-62E9-4074-AF8B-BB7128878222}" presName="parentText" presStyleLbl="node1" presStyleIdx="1" presStyleCnt="2">
        <dgm:presLayoutVars>
          <dgm:chMax val="0"/>
          <dgm:bulletEnabled val="1"/>
        </dgm:presLayoutVars>
      </dgm:prSet>
      <dgm:spPr/>
    </dgm:pt>
    <dgm:pt modelId="{198E8D58-E18A-4EF3-A4C7-01C32DC6C2BD}" type="pres">
      <dgm:prSet presAssocID="{39D248BC-62E9-4074-AF8B-BB7128878222}" presName="childText" presStyleLbl="revTx" presStyleIdx="1" presStyleCnt="2">
        <dgm:presLayoutVars>
          <dgm:bulletEnabled val="1"/>
        </dgm:presLayoutVars>
      </dgm:prSet>
      <dgm:spPr/>
    </dgm:pt>
  </dgm:ptLst>
  <dgm:cxnLst>
    <dgm:cxn modelId="{C737C400-5B98-4D32-9032-C61F4FD3CF87}" type="presOf" srcId="{F9287628-8934-4614-80F1-E0B2CC171DDC}" destId="{198E8D58-E18A-4EF3-A4C7-01C32DC6C2BD}" srcOrd="0" destOrd="0" presId="urn:microsoft.com/office/officeart/2005/8/layout/vList2"/>
    <dgm:cxn modelId="{8161F916-8A86-4E83-AED1-C0E7DD3BDC0E}" srcId="{39D248BC-62E9-4074-AF8B-BB7128878222}" destId="{D53A5B4C-70E7-4ADA-85CB-803DA6F8AAD9}" srcOrd="1" destOrd="0" parTransId="{9DA3C936-A292-4493-AD6A-000CF05FBA73}" sibTransId="{FA4ABF4C-2795-457E-ABDD-08EFE3004A49}"/>
    <dgm:cxn modelId="{7A2AB034-BC45-43D9-9B3F-04FE5C75ECD6}" type="presOf" srcId="{DA0519B5-50FF-4B52-A30B-118B7ACCAD13}" destId="{32A3EB9B-9B8A-40AF-9810-EB09F78B6BD7}" srcOrd="0" destOrd="0" presId="urn:microsoft.com/office/officeart/2005/8/layout/vList2"/>
    <dgm:cxn modelId="{865B6340-9E56-4418-8A7D-D49CAB675D62}" type="presOf" srcId="{C3A9B0C9-E840-47BE-A1A0-1CA870AFD6F5}" destId="{83E556DA-6163-4FD9-9284-993B1379206F}" srcOrd="0" destOrd="2" presId="urn:microsoft.com/office/officeart/2005/8/layout/vList2"/>
    <dgm:cxn modelId="{3161C565-F0B1-4ACA-B7CC-8EAA462BC06F}" type="presOf" srcId="{D53A5B4C-70E7-4ADA-85CB-803DA6F8AAD9}" destId="{198E8D58-E18A-4EF3-A4C7-01C32DC6C2BD}" srcOrd="0" destOrd="1" presId="urn:microsoft.com/office/officeart/2005/8/layout/vList2"/>
    <dgm:cxn modelId="{B8067C4A-41F1-4F2D-8FC1-D31D977A28B0}" srcId="{170418C2-C222-489B-BA36-A494D7174C00}" destId="{19814615-29AD-4F41-BC44-F679BF2F8FE2}" srcOrd="1" destOrd="0" parTransId="{5886842F-1B59-4194-96E1-63F3E06D0DDC}" sibTransId="{2CC8FD28-4E0A-4B27-AB34-C6A1455AD18E}"/>
    <dgm:cxn modelId="{5E9DA06A-6011-4CB0-A9B7-77263F6005FE}" type="presOf" srcId="{39D248BC-62E9-4074-AF8B-BB7128878222}" destId="{86875C84-B0D5-4F16-98AC-5A216CAEDA28}" srcOrd="0" destOrd="0" presId="urn:microsoft.com/office/officeart/2005/8/layout/vList2"/>
    <dgm:cxn modelId="{038C5970-2448-4005-9C1B-A108F63F9723}" srcId="{170418C2-C222-489B-BA36-A494D7174C00}" destId="{C3A9B0C9-E840-47BE-A1A0-1CA870AFD6F5}" srcOrd="2" destOrd="0" parTransId="{5C7B3BE1-44FC-49E2-938B-82580A2CF51B}" sibTransId="{0944DD7F-F0EE-4672-A669-0737576DDEB3}"/>
    <dgm:cxn modelId="{E6811C52-2C17-4C5A-B26E-2A3EBDCEE037}" type="presOf" srcId="{170418C2-C222-489B-BA36-A494D7174C00}" destId="{F4CBC3A2-041F-4A66-AB52-919D0E4235A6}" srcOrd="0" destOrd="0" presId="urn:microsoft.com/office/officeart/2005/8/layout/vList2"/>
    <dgm:cxn modelId="{894C5783-25AA-492D-AF0B-5C50D55AAE8D}" srcId="{39D248BC-62E9-4074-AF8B-BB7128878222}" destId="{1A2502E9-7731-4DF7-98EF-3EEBD9DE6916}" srcOrd="2" destOrd="0" parTransId="{DF6D27E9-9A66-476E-AF24-165B71D91452}" sibTransId="{640B6897-7D46-4649-AD4D-FEDDC3612FA4}"/>
    <dgm:cxn modelId="{033A1B9C-5C8F-4F60-ADC5-C769ADC77448}" srcId="{170418C2-C222-489B-BA36-A494D7174C00}" destId="{EA90BE73-08D0-46BD-86DE-DFA4BD6E5BE2}" srcOrd="0" destOrd="0" parTransId="{8813AEAA-5A55-4E93-A6D7-30BF2BD0F271}" sibTransId="{B00AF524-8BBE-4608-8A25-667771A50073}"/>
    <dgm:cxn modelId="{2B25DFD0-30A7-46F2-B069-E54CF492C688}" srcId="{39D248BC-62E9-4074-AF8B-BB7128878222}" destId="{F9287628-8934-4614-80F1-E0B2CC171DDC}" srcOrd="0" destOrd="0" parTransId="{E6940484-EDFD-47FA-97AE-B984249D448D}" sibTransId="{5AFF1A47-8959-476A-A130-75B815576B4C}"/>
    <dgm:cxn modelId="{3F2C3DDC-034B-4263-8B3D-E3470070EC44}" type="presOf" srcId="{EA90BE73-08D0-46BD-86DE-DFA4BD6E5BE2}" destId="{83E556DA-6163-4FD9-9284-993B1379206F}" srcOrd="0" destOrd="0" presId="urn:microsoft.com/office/officeart/2005/8/layout/vList2"/>
    <dgm:cxn modelId="{67EB0DEF-0467-4E60-A200-F2048892D04A}" srcId="{DA0519B5-50FF-4B52-A30B-118B7ACCAD13}" destId="{39D248BC-62E9-4074-AF8B-BB7128878222}" srcOrd="1" destOrd="0" parTransId="{2DFD711E-9650-49D8-93BB-B86B393C056A}" sibTransId="{61CB907F-8EDC-445A-BDAE-B02D54D21B1A}"/>
    <dgm:cxn modelId="{199618EF-69E0-4A3B-A124-05B0EB9F88A6}" type="presOf" srcId="{1A2502E9-7731-4DF7-98EF-3EEBD9DE6916}" destId="{198E8D58-E18A-4EF3-A4C7-01C32DC6C2BD}" srcOrd="0" destOrd="2" presId="urn:microsoft.com/office/officeart/2005/8/layout/vList2"/>
    <dgm:cxn modelId="{21F591FD-118A-482B-8523-278E41D4D420}" srcId="{DA0519B5-50FF-4B52-A30B-118B7ACCAD13}" destId="{170418C2-C222-489B-BA36-A494D7174C00}" srcOrd="0" destOrd="0" parTransId="{686D231D-D45F-4B7B-A41C-C3877390899D}" sibTransId="{D4BC171C-B524-4335-A532-11CC5A9A4E71}"/>
    <dgm:cxn modelId="{14089EFF-37F8-4C5F-A1B5-0630621F910F}" type="presOf" srcId="{19814615-29AD-4F41-BC44-F679BF2F8FE2}" destId="{83E556DA-6163-4FD9-9284-993B1379206F}" srcOrd="0" destOrd="1" presId="urn:microsoft.com/office/officeart/2005/8/layout/vList2"/>
    <dgm:cxn modelId="{B2EE21C9-21F6-447C-984F-0ABAE83DB187}" type="presParOf" srcId="{32A3EB9B-9B8A-40AF-9810-EB09F78B6BD7}" destId="{F4CBC3A2-041F-4A66-AB52-919D0E4235A6}" srcOrd="0" destOrd="0" presId="urn:microsoft.com/office/officeart/2005/8/layout/vList2"/>
    <dgm:cxn modelId="{E4B34DFE-DB52-469C-8D24-136A9B6A3E1F}" type="presParOf" srcId="{32A3EB9B-9B8A-40AF-9810-EB09F78B6BD7}" destId="{83E556DA-6163-4FD9-9284-993B1379206F}" srcOrd="1" destOrd="0" presId="urn:microsoft.com/office/officeart/2005/8/layout/vList2"/>
    <dgm:cxn modelId="{2C1316F8-4786-4980-BD2F-C4B4BF149BC1}" type="presParOf" srcId="{32A3EB9B-9B8A-40AF-9810-EB09F78B6BD7}" destId="{86875C84-B0D5-4F16-98AC-5A216CAEDA28}" srcOrd="2" destOrd="0" presId="urn:microsoft.com/office/officeart/2005/8/layout/vList2"/>
    <dgm:cxn modelId="{75344ED8-0548-4FAD-AC62-4E2C95A2432E}" type="presParOf" srcId="{32A3EB9B-9B8A-40AF-9810-EB09F78B6BD7}" destId="{198E8D58-E18A-4EF3-A4C7-01C32DC6C2B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E26BD4-D2D5-45F4-B65A-BA6EC3DCA053}">
      <dgm:prSet/>
      <dgm:spPr/>
      <dgm:t>
        <a:bodyPr/>
        <a:lstStyle/>
        <a:p>
          <a:r>
            <a:rPr lang="en-US"/>
            <a:t>🌧️Key Climate Signals</a:t>
          </a:r>
        </a:p>
      </dgm:t>
    </dgm:pt>
    <dgm:pt modelId="{42772609-2B09-4121-9C11-66151DA6A30C}" type="parTrans" cxnId="{16880792-E139-489F-9BBC-BB464A56D7F9}">
      <dgm:prSet/>
      <dgm:spPr/>
      <dgm:t>
        <a:bodyPr/>
        <a:lstStyle/>
        <a:p>
          <a:endParaRPr lang="en-US"/>
        </a:p>
      </dgm:t>
    </dgm:pt>
    <dgm:pt modelId="{EEF609C1-FF42-45E7-B986-379C3E634F2B}" type="sibTrans" cxnId="{16880792-E139-489F-9BBC-BB464A56D7F9}">
      <dgm:prSet/>
      <dgm:spPr/>
      <dgm:t>
        <a:bodyPr/>
        <a:lstStyle/>
        <a:p>
          <a:endParaRPr lang="en-US"/>
        </a:p>
      </dgm:t>
    </dgm:pt>
    <dgm:pt modelId="{C06F7C69-B7A4-4A23-865B-1A5F31A5CE20}">
      <dgm:prSet/>
      <dgm:spPr/>
      <dgm:t>
        <a:bodyPr/>
        <a:lstStyle/>
        <a:p>
          <a:r>
            <a:rPr lang="en-US"/>
            <a:t>💬Key Take Away Relevant to SWIMs</a:t>
          </a:r>
        </a:p>
      </dgm:t>
    </dgm:pt>
    <dgm:pt modelId="{A7565C58-D4F2-4EDA-8C2D-C0B0623800C2}" type="parTrans" cxnId="{17A5DCC1-3C39-46E3-B30A-0962E45A9FB0}">
      <dgm:prSet/>
      <dgm:spPr/>
      <dgm:t>
        <a:bodyPr/>
        <a:lstStyle/>
        <a:p>
          <a:endParaRPr lang="en-US"/>
        </a:p>
      </dgm:t>
    </dgm:pt>
    <dgm:pt modelId="{17D76F25-3F42-40A9-880C-F454C55147BD}" type="sibTrans" cxnId="{17A5DCC1-3C39-46E3-B30A-0962E45A9FB0}">
      <dgm:prSet/>
      <dgm:spPr/>
      <dgm:t>
        <a:bodyPr/>
        <a:lstStyle/>
        <a:p>
          <a:endParaRPr lang="en-US"/>
        </a:p>
      </dgm:t>
    </dgm:pt>
    <dgm:pt modelId="{EF20EF05-FE3D-429D-8B2C-B6CB11AAF2E8}">
      <dgm:prSet/>
      <dgm:spPr/>
      <dgm:t>
        <a:bodyPr/>
        <a:lstStyle/>
        <a:p>
          <a:r>
            <a:rPr lang="en-US"/>
            <a:t>Earlier peak streamflow timing</a:t>
          </a:r>
        </a:p>
      </dgm:t>
    </dgm:pt>
    <dgm:pt modelId="{BFB31879-26E4-447C-A396-C07BEBE8206D}" type="parTrans" cxnId="{747A7A42-41AD-4C8F-856E-6B29A0050D79}">
      <dgm:prSet/>
      <dgm:spPr/>
      <dgm:t>
        <a:bodyPr/>
        <a:lstStyle/>
        <a:p>
          <a:endParaRPr lang="en-US"/>
        </a:p>
      </dgm:t>
    </dgm:pt>
    <dgm:pt modelId="{23498426-344C-4A68-A3B2-503601A46BA7}" type="sibTrans" cxnId="{747A7A42-41AD-4C8F-856E-6B29A0050D79}">
      <dgm:prSet/>
      <dgm:spPr/>
      <dgm:t>
        <a:bodyPr/>
        <a:lstStyle/>
        <a:p>
          <a:endParaRPr lang="en-US"/>
        </a:p>
      </dgm:t>
    </dgm:pt>
    <dgm:pt modelId="{B81228E4-BCC0-4BB5-B238-4C5D1315000F}">
      <dgm:prSet/>
      <dgm:spPr/>
      <dgm:t>
        <a:bodyPr/>
        <a:lstStyle/>
        <a:p>
          <a:r>
            <a:rPr lang="en-US"/>
            <a:t>Reduced summer baseflows</a:t>
          </a:r>
        </a:p>
      </dgm:t>
    </dgm:pt>
    <dgm:pt modelId="{EFD5F61A-162B-48C6-A894-062D16DA03AC}" type="parTrans" cxnId="{66B8D236-6DBE-413D-940A-1D4EDF54D6F6}">
      <dgm:prSet/>
      <dgm:spPr/>
      <dgm:t>
        <a:bodyPr/>
        <a:lstStyle/>
        <a:p>
          <a:endParaRPr lang="en-US"/>
        </a:p>
      </dgm:t>
    </dgm:pt>
    <dgm:pt modelId="{B89E71D8-0287-4AC6-BEB2-CC355F4A8E2E}" type="sibTrans" cxnId="{66B8D236-6DBE-413D-940A-1D4EDF54D6F6}">
      <dgm:prSet/>
      <dgm:spPr/>
      <dgm:t>
        <a:bodyPr/>
        <a:lstStyle/>
        <a:p>
          <a:endParaRPr lang="en-US"/>
        </a:p>
      </dgm:t>
    </dgm:pt>
    <dgm:pt modelId="{80C1646F-E50D-40C2-ACF3-DF3C42332D54}">
      <dgm:prSet/>
      <dgm:spPr/>
      <dgm:t>
        <a:bodyPr/>
        <a:lstStyle/>
        <a:p>
          <a:r>
            <a:rPr lang="en-US"/>
            <a:t>Increased evapotranspiration demand</a:t>
          </a:r>
        </a:p>
      </dgm:t>
    </dgm:pt>
    <dgm:pt modelId="{CE3E0A84-5263-443F-BA38-23B560E522E7}" type="parTrans" cxnId="{A207F37C-89EB-4C42-B56A-838D404A5ADB}">
      <dgm:prSet/>
      <dgm:spPr/>
      <dgm:t>
        <a:bodyPr/>
        <a:lstStyle/>
        <a:p>
          <a:endParaRPr lang="en-US"/>
        </a:p>
      </dgm:t>
    </dgm:pt>
    <dgm:pt modelId="{6CC480D4-918F-401C-9CE6-5844A5BF5559}" type="sibTrans" cxnId="{A207F37C-89EB-4C42-B56A-838D404A5ADB}">
      <dgm:prSet/>
      <dgm:spPr/>
      <dgm:t>
        <a:bodyPr/>
        <a:lstStyle/>
        <a:p>
          <a:endParaRPr lang="en-US"/>
        </a:p>
      </dgm:t>
    </dgm:pt>
    <dgm:pt modelId="{8AFA5959-30F1-40BF-A193-CB27897D5C2D}">
      <dgm:prSet/>
      <dgm:spPr/>
      <dgm:t>
        <a:bodyPr/>
        <a:lstStyle/>
        <a:p>
          <a:r>
            <a:rPr lang="en-US"/>
            <a:t>Shifting predictor relationships (e.g., SWE relevance)</a:t>
          </a:r>
        </a:p>
      </dgm:t>
    </dgm:pt>
    <dgm:pt modelId="{C9C00681-1A14-499C-B1A5-E31E6696C93F}" type="parTrans" cxnId="{630C760D-6252-43AA-B059-60782CDF92FE}">
      <dgm:prSet/>
      <dgm:spPr/>
      <dgm:t>
        <a:bodyPr/>
        <a:lstStyle/>
        <a:p>
          <a:endParaRPr lang="en-US"/>
        </a:p>
      </dgm:t>
    </dgm:pt>
    <dgm:pt modelId="{FDE99780-AC40-4D3F-8B90-3457836C0991}" type="sibTrans" cxnId="{630C760D-6252-43AA-B059-60782CDF92FE}">
      <dgm:prSet/>
      <dgm:spPr/>
      <dgm:t>
        <a:bodyPr/>
        <a:lstStyle/>
        <a:p>
          <a:endParaRPr lang="en-US"/>
        </a:p>
      </dgm:t>
    </dgm:pt>
    <dgm:pt modelId="{0DF0C9E7-E1DE-4510-AB21-7BDA979605C5}">
      <dgm:prSet/>
      <dgm:spPr/>
      <dgm:t>
        <a:bodyPr/>
        <a:lstStyle/>
        <a:p>
          <a:r>
            <a:rPr lang="en-US"/>
            <a:t>💧Hydrologic Response</a:t>
          </a:r>
        </a:p>
      </dgm:t>
    </dgm:pt>
    <dgm:pt modelId="{61042486-88C9-4B6E-BF41-F427D5D10F21}" type="parTrans" cxnId="{322E2DE6-71FF-4EB4-8293-D8CA950D43A7}">
      <dgm:prSet/>
      <dgm:spPr/>
      <dgm:t>
        <a:bodyPr/>
        <a:lstStyle/>
        <a:p>
          <a:endParaRPr lang="en-US"/>
        </a:p>
      </dgm:t>
    </dgm:pt>
    <dgm:pt modelId="{BBFDAA90-86D5-4733-92D6-1F70D1AD2545}" type="sibTrans" cxnId="{322E2DE6-71FF-4EB4-8293-D8CA950D43A7}">
      <dgm:prSet/>
      <dgm:spPr/>
      <dgm:t>
        <a:bodyPr/>
        <a:lstStyle/>
        <a:p>
          <a:endParaRPr lang="en-US"/>
        </a:p>
      </dgm:t>
    </dgm:pt>
    <dgm:pt modelId="{243C8FD6-E12F-42B0-8C17-CDD42F28FC6E}">
      <dgm:prSet/>
      <dgm:spPr/>
      <dgm:t>
        <a:bodyPr/>
        <a:lstStyle/>
        <a:p>
          <a:r>
            <a:rPr lang="en-US"/>
            <a:t>Sustained warming (dominant signal)</a:t>
          </a:r>
        </a:p>
      </dgm:t>
    </dgm:pt>
    <dgm:pt modelId="{425CD039-DA5D-4AA4-8B2B-305A7DD08A76}" type="parTrans" cxnId="{7B0E0EF4-98E5-4FF0-852D-AFE3260836BA}">
      <dgm:prSet/>
      <dgm:spPr/>
      <dgm:t>
        <a:bodyPr/>
        <a:lstStyle/>
        <a:p>
          <a:endParaRPr lang="en-US"/>
        </a:p>
      </dgm:t>
    </dgm:pt>
    <dgm:pt modelId="{5135DE36-FA00-453A-A703-93DB4530DE58}" type="sibTrans" cxnId="{7B0E0EF4-98E5-4FF0-852D-AFE3260836BA}">
      <dgm:prSet/>
      <dgm:spPr/>
      <dgm:t>
        <a:bodyPr/>
        <a:lstStyle/>
        <a:p>
          <a:endParaRPr lang="en-US"/>
        </a:p>
      </dgm:t>
    </dgm:pt>
    <dgm:pt modelId="{3AC644FB-0D41-4BF5-BB3C-4D669D2E1D84}">
      <dgm:prSet/>
      <dgm:spPr/>
      <dgm:t>
        <a:bodyPr/>
        <a:lstStyle/>
        <a:p>
          <a:r>
            <a:rPr lang="en-US"/>
            <a:t>Precipitation: no clear annual trend (Increased variability and extreme events) </a:t>
          </a:r>
        </a:p>
      </dgm:t>
    </dgm:pt>
    <dgm:pt modelId="{AC4320FB-91A9-4595-A50A-A6A56E1D9526}" type="parTrans" cxnId="{2D73B136-4AAE-4C73-BA39-FDCE1AAEC5CF}">
      <dgm:prSet/>
      <dgm:spPr/>
      <dgm:t>
        <a:bodyPr/>
        <a:lstStyle/>
        <a:p>
          <a:endParaRPr lang="en-US"/>
        </a:p>
      </dgm:t>
    </dgm:pt>
    <dgm:pt modelId="{B54C4462-5910-4DD2-A3F8-B0EC4CC7795A}" type="sibTrans" cxnId="{2D73B136-4AAE-4C73-BA39-FDCE1AAEC5CF}">
      <dgm:prSet/>
      <dgm:spPr/>
      <dgm:t>
        <a:bodyPr/>
        <a:lstStyle/>
        <a:p>
          <a:endParaRPr lang="en-US"/>
        </a:p>
      </dgm:t>
    </dgm:pt>
    <dgm:pt modelId="{D3CE5D19-FE9E-494D-A620-A295AC477526}">
      <dgm:prSet/>
      <dgm:spPr/>
      <dgm:t>
        <a:bodyPr/>
        <a:lstStyle/>
        <a:p>
          <a:r>
            <a:rPr lang="en-US"/>
            <a:t>Observed climate trends are altering hydrologic processes that influence water availability</a:t>
          </a:r>
        </a:p>
      </dgm:t>
    </dgm:pt>
    <dgm:pt modelId="{A7771CCB-4DF9-43C6-B395-007D4E1EA588}" type="parTrans" cxnId="{DAB7346E-CE8D-4BDD-B364-DC4AD2F2DC7F}">
      <dgm:prSet/>
      <dgm:spPr/>
      <dgm:t>
        <a:bodyPr/>
        <a:lstStyle/>
        <a:p>
          <a:endParaRPr lang="en-US"/>
        </a:p>
      </dgm:t>
    </dgm:pt>
    <dgm:pt modelId="{D73DBC19-B827-4E67-AF2C-B3A57C211031}" type="sibTrans" cxnId="{DAB7346E-CE8D-4BDD-B364-DC4AD2F2DC7F}">
      <dgm:prSet/>
      <dgm:spPr/>
      <dgm:t>
        <a:bodyPr/>
        <a:lstStyle/>
        <a:p>
          <a:endParaRPr lang="en-US"/>
        </a:p>
      </dgm:t>
    </dgm:pt>
    <dgm:pt modelId="{88B22495-CA8A-4FD5-8CAD-B339CE409FD8}">
      <dgm:prSet/>
      <dgm:spPr/>
      <dgm:t>
        <a:bodyPr/>
        <a:lstStyle/>
        <a:p>
          <a:r>
            <a:rPr lang="en-US"/>
            <a:t>Weakening historical climate–streamflow relationships</a:t>
          </a:r>
        </a:p>
      </dgm:t>
    </dgm:pt>
    <dgm:pt modelId="{567D0D8A-47FA-49E7-ACFD-41FF9716A53F}" type="parTrans" cxnId="{14556C0D-C37C-4ABA-9C8F-23719441BB49}">
      <dgm:prSet/>
      <dgm:spPr/>
      <dgm:t>
        <a:bodyPr/>
        <a:lstStyle/>
        <a:p>
          <a:endParaRPr lang="en-US"/>
        </a:p>
      </dgm:t>
    </dgm:pt>
    <dgm:pt modelId="{C7633FCF-D8A2-4A91-8AF3-75EC0CDFEDBB}" type="sibTrans" cxnId="{14556C0D-C37C-4ABA-9C8F-23719441BB49}">
      <dgm:prSet/>
      <dgm:spPr/>
      <dgm:t>
        <a:bodyPr/>
        <a:lstStyle/>
        <a:p>
          <a:endParaRPr lang="en-US"/>
        </a:p>
      </dgm:t>
    </dgm:pt>
    <dgm:pt modelId="{3C433070-4689-4D5C-8141-6760C148D512}">
      <dgm:prSet/>
      <dgm:spPr/>
      <dgm:t>
        <a:bodyPr/>
        <a:lstStyle/>
        <a:p>
          <a:r>
            <a:rPr lang="en-US"/>
            <a:t>Declining snowpack + earlier snowmelt</a:t>
          </a:r>
        </a:p>
      </dgm:t>
    </dgm:pt>
    <dgm:pt modelId="{54DAE251-2EF9-4206-9AAB-382FD82B71F5}" type="parTrans" cxnId="{8333DCC5-C4DD-45A0-80BC-EE457825E619}">
      <dgm:prSet/>
      <dgm:spPr/>
      <dgm:t>
        <a:bodyPr/>
        <a:lstStyle/>
        <a:p>
          <a:endParaRPr lang="en-US"/>
        </a:p>
      </dgm:t>
    </dgm:pt>
    <dgm:pt modelId="{607FAE7A-2788-48D2-9D1B-582C160DDCA1}" type="sibTrans" cxnId="{8333DCC5-C4DD-45A0-80BC-EE457825E619}">
      <dgm:prSet/>
      <dgm:spPr/>
      <dgm:t>
        <a:bodyPr/>
        <a:lstStyle/>
        <a:p>
          <a:endParaRPr lang="en-US"/>
        </a:p>
      </dgm:t>
    </dgm:pt>
    <dgm:pt modelId="{2429202C-5F01-403E-ABD1-C634D04D6BEE}">
      <dgm:prSet/>
      <dgm:spPr/>
      <dgm:t>
        <a:bodyPr/>
        <a:lstStyle/>
        <a:p>
          <a:r>
            <a:rPr lang="en-US"/>
            <a:t>Shift from snow → rain (mid-elevation basins)</a:t>
          </a:r>
        </a:p>
      </dgm:t>
    </dgm:pt>
    <dgm:pt modelId="{DB744226-8A34-4476-A2FE-133A010F64FF}" type="parTrans" cxnId="{DB0A8FE0-F3E4-4FCB-BD9E-176C1A25D62A}">
      <dgm:prSet/>
      <dgm:spPr/>
      <dgm:t>
        <a:bodyPr/>
        <a:lstStyle/>
        <a:p>
          <a:endParaRPr lang="en-US"/>
        </a:p>
      </dgm:t>
    </dgm:pt>
    <dgm:pt modelId="{E0EA3EEB-1D71-45D6-8AB5-F2B9A2BF1229}" type="sibTrans" cxnId="{DB0A8FE0-F3E4-4FCB-BD9E-176C1A25D62A}">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2C086613-7E45-4C08-A2CA-3A8F1341B134}" type="pres">
      <dgm:prSet presAssocID="{9FE26BD4-D2D5-45F4-B65A-BA6EC3DCA053}" presName="parentText" presStyleLbl="node1" presStyleIdx="0" presStyleCnt="3">
        <dgm:presLayoutVars>
          <dgm:chMax val="0"/>
          <dgm:bulletEnabled val="1"/>
        </dgm:presLayoutVars>
      </dgm:prSet>
      <dgm:spPr/>
    </dgm:pt>
    <dgm:pt modelId="{730B0786-DF4E-42B0-950E-F72FC7874894}" type="pres">
      <dgm:prSet presAssocID="{9FE26BD4-D2D5-45F4-B65A-BA6EC3DCA053}" presName="childText" presStyleLbl="revTx" presStyleIdx="0" presStyleCnt="3">
        <dgm:presLayoutVars>
          <dgm:bulletEnabled val="1"/>
        </dgm:presLayoutVars>
      </dgm:prSet>
      <dgm:spPr/>
    </dgm:pt>
    <dgm:pt modelId="{E9AEF0A5-F187-4140-89B6-2A607BBD3137}" type="pres">
      <dgm:prSet presAssocID="{0DF0C9E7-E1DE-4510-AB21-7BDA979605C5}" presName="parentText" presStyleLbl="node1" presStyleIdx="1" presStyleCnt="3">
        <dgm:presLayoutVars>
          <dgm:chMax val="0"/>
          <dgm:bulletEnabled val="1"/>
        </dgm:presLayoutVars>
      </dgm:prSet>
      <dgm:spPr/>
    </dgm:pt>
    <dgm:pt modelId="{565B6A7B-6A99-48AB-AA53-37D51133CC63}" type="pres">
      <dgm:prSet presAssocID="{0DF0C9E7-E1DE-4510-AB21-7BDA979605C5}" presName="childText" presStyleLbl="revTx" presStyleIdx="1" presStyleCnt="3">
        <dgm:presLayoutVars>
          <dgm:bulletEnabled val="1"/>
        </dgm:presLayoutVars>
      </dgm:prSet>
      <dgm:spPr/>
    </dgm:pt>
    <dgm:pt modelId="{4F8E91E1-3C8A-46DA-BA4E-A151C072B3C2}" type="pres">
      <dgm:prSet presAssocID="{C06F7C69-B7A4-4A23-865B-1A5F31A5CE20}" presName="parentText" presStyleLbl="node1" presStyleIdx="2" presStyleCnt="3">
        <dgm:presLayoutVars>
          <dgm:chMax val="0"/>
          <dgm:bulletEnabled val="1"/>
        </dgm:presLayoutVars>
      </dgm:prSet>
      <dgm:spPr/>
    </dgm:pt>
    <dgm:pt modelId="{4B404076-55B1-4BAC-9C04-43B144DBC52E}" type="pres">
      <dgm:prSet presAssocID="{C06F7C69-B7A4-4A23-865B-1A5F31A5CE20}" presName="childText" presStyleLbl="revTx" presStyleIdx="2" presStyleCnt="3">
        <dgm:presLayoutVars>
          <dgm:bulletEnabled val="1"/>
        </dgm:presLayoutVars>
      </dgm:prSet>
      <dgm:spPr/>
    </dgm:pt>
  </dgm:ptLst>
  <dgm:cxnLst>
    <dgm:cxn modelId="{9C393A01-FD75-49BB-916A-5E69DBE47CD7}" type="presOf" srcId="{C06F7C69-B7A4-4A23-865B-1A5F31A5CE20}" destId="{4F8E91E1-3C8A-46DA-BA4E-A151C072B3C2}" srcOrd="0" destOrd="0" presId="urn:microsoft.com/office/officeart/2005/8/layout/vList2"/>
    <dgm:cxn modelId="{DA790D0B-E00F-4DC0-A42D-CA3D7DD86306}" type="presOf" srcId="{80C1646F-E50D-40C2-ACF3-DF3C42332D54}" destId="{565B6A7B-6A99-48AB-AA53-37D51133CC63}" srcOrd="0" destOrd="2" presId="urn:microsoft.com/office/officeart/2005/8/layout/vList2"/>
    <dgm:cxn modelId="{14556C0D-C37C-4ABA-9C8F-23719441BB49}" srcId="{C06F7C69-B7A4-4A23-865B-1A5F31A5CE20}" destId="{88B22495-CA8A-4FD5-8CAD-B339CE409FD8}" srcOrd="1" destOrd="0" parTransId="{567D0D8A-47FA-49E7-ACFD-41FF9716A53F}" sibTransId="{C7633FCF-D8A2-4A91-8AF3-75EC0CDFEDBB}"/>
    <dgm:cxn modelId="{630C760D-6252-43AA-B059-60782CDF92FE}" srcId="{0DF0C9E7-E1DE-4510-AB21-7BDA979605C5}" destId="{8AFA5959-30F1-40BF-A193-CB27897D5C2D}" srcOrd="3" destOrd="0" parTransId="{C9C00681-1A14-499C-B1A5-E31E6696C93F}" sibTransId="{FDE99780-AC40-4D3F-8B90-3457836C0991}"/>
    <dgm:cxn modelId="{D8C96E16-C6BD-4267-BACC-BDEA04C6B5DB}" type="presOf" srcId="{8AFA5959-30F1-40BF-A193-CB27897D5C2D}" destId="{565B6A7B-6A99-48AB-AA53-37D51133CC63}" srcOrd="0" destOrd="3" presId="urn:microsoft.com/office/officeart/2005/8/layout/vList2"/>
    <dgm:cxn modelId="{F6BDC522-C4CD-4B45-98B6-2F4EF58BBE34}" type="presOf" srcId="{D3CE5D19-FE9E-494D-A620-A295AC477526}" destId="{4B404076-55B1-4BAC-9C04-43B144DBC52E}" srcOrd="0" destOrd="0" presId="urn:microsoft.com/office/officeart/2005/8/layout/vList2"/>
    <dgm:cxn modelId="{B83CC52B-B49A-4D89-8351-5B54EE92024D}" type="presOf" srcId="{B81228E4-BCC0-4BB5-B238-4C5D1315000F}" destId="{565B6A7B-6A99-48AB-AA53-37D51133CC63}" srcOrd="0" destOrd="1" presId="urn:microsoft.com/office/officeart/2005/8/layout/vList2"/>
    <dgm:cxn modelId="{2D73B136-4AAE-4C73-BA39-FDCE1AAEC5CF}" srcId="{9FE26BD4-D2D5-45F4-B65A-BA6EC3DCA053}" destId="{3AC644FB-0D41-4BF5-BB3C-4D669D2E1D84}" srcOrd="3" destOrd="0" parTransId="{AC4320FB-91A9-4595-A50A-A6A56E1D9526}" sibTransId="{B54C4462-5910-4DD2-A3F8-B0EC4CC7795A}"/>
    <dgm:cxn modelId="{66B8D236-6DBE-413D-940A-1D4EDF54D6F6}" srcId="{0DF0C9E7-E1DE-4510-AB21-7BDA979605C5}" destId="{B81228E4-BCC0-4BB5-B238-4C5D1315000F}" srcOrd="1" destOrd="0" parTransId="{EFD5F61A-162B-48C6-A894-062D16DA03AC}" sibTransId="{B89E71D8-0287-4AC6-BEB2-CC355F4A8E2E}"/>
    <dgm:cxn modelId="{44D18E5C-F279-404A-89B5-9A209798CA17}" type="presOf" srcId="{475C6E07-BA9C-4686-9F06-46447D3151AD}" destId="{620D3EE2-4496-4898-93F1-71D5A4840D35}" srcOrd="0" destOrd="0" presId="urn:microsoft.com/office/officeart/2005/8/layout/vList2"/>
    <dgm:cxn modelId="{747A7A42-41AD-4C8F-856E-6B29A0050D79}" srcId="{0DF0C9E7-E1DE-4510-AB21-7BDA979605C5}" destId="{EF20EF05-FE3D-429D-8B2C-B6CB11AAF2E8}" srcOrd="0" destOrd="0" parTransId="{BFB31879-26E4-447C-A396-C07BEBE8206D}" sibTransId="{23498426-344C-4A68-A3B2-503601A46BA7}"/>
    <dgm:cxn modelId="{B32FC842-5CA1-4ECB-AAB9-647B92CF2417}" type="presOf" srcId="{0DF0C9E7-E1DE-4510-AB21-7BDA979605C5}" destId="{E9AEF0A5-F187-4140-89B6-2A607BBD3137}" srcOrd="0" destOrd="0" presId="urn:microsoft.com/office/officeart/2005/8/layout/vList2"/>
    <dgm:cxn modelId="{280D6963-9F7D-4A06-9A36-A416CC5B873B}" type="presOf" srcId="{9FE26BD4-D2D5-45F4-B65A-BA6EC3DCA053}" destId="{2C086613-7E45-4C08-A2CA-3A8F1341B134}" srcOrd="0" destOrd="0" presId="urn:microsoft.com/office/officeart/2005/8/layout/vList2"/>
    <dgm:cxn modelId="{BC46F244-C6C2-4CEF-A503-D7FED4BEB8FD}" type="presOf" srcId="{2429202C-5F01-403E-ABD1-C634D04D6BEE}" destId="{730B0786-DF4E-42B0-950E-F72FC7874894}" srcOrd="0" destOrd="2" presId="urn:microsoft.com/office/officeart/2005/8/layout/vList2"/>
    <dgm:cxn modelId="{DAB7346E-CE8D-4BDD-B364-DC4AD2F2DC7F}" srcId="{C06F7C69-B7A4-4A23-865B-1A5F31A5CE20}" destId="{D3CE5D19-FE9E-494D-A620-A295AC477526}" srcOrd="0" destOrd="0" parTransId="{A7771CCB-4DF9-43C6-B395-007D4E1EA588}" sibTransId="{D73DBC19-B827-4E67-AF2C-B3A57C211031}"/>
    <dgm:cxn modelId="{A207F37C-89EB-4C42-B56A-838D404A5ADB}" srcId="{0DF0C9E7-E1DE-4510-AB21-7BDA979605C5}" destId="{80C1646F-E50D-40C2-ACF3-DF3C42332D54}" srcOrd="2" destOrd="0" parTransId="{CE3E0A84-5263-443F-BA38-23B560E522E7}" sibTransId="{6CC480D4-918F-401C-9CE6-5844A5BF5559}"/>
    <dgm:cxn modelId="{16880792-E139-489F-9BBC-BB464A56D7F9}" srcId="{475C6E07-BA9C-4686-9F06-46447D3151AD}" destId="{9FE26BD4-D2D5-45F4-B65A-BA6EC3DCA053}" srcOrd="0" destOrd="0" parTransId="{42772609-2B09-4121-9C11-66151DA6A30C}" sibTransId="{EEF609C1-FF42-45E7-B986-379C3E634F2B}"/>
    <dgm:cxn modelId="{46A70E94-8ACB-4868-B902-44492D37AAE8}" type="presOf" srcId="{243C8FD6-E12F-42B0-8C17-CDD42F28FC6E}" destId="{730B0786-DF4E-42B0-950E-F72FC7874894}" srcOrd="0" destOrd="0" presId="urn:microsoft.com/office/officeart/2005/8/layout/vList2"/>
    <dgm:cxn modelId="{A4CE18BB-1EB2-4273-BF08-F0A5EE00B9BA}" type="presOf" srcId="{EF20EF05-FE3D-429D-8B2C-B6CB11AAF2E8}" destId="{565B6A7B-6A99-48AB-AA53-37D51133CC63}" srcOrd="0" destOrd="0" presId="urn:microsoft.com/office/officeart/2005/8/layout/vList2"/>
    <dgm:cxn modelId="{20282ABE-3756-419D-8FF1-A49A47C9A87E}" type="presOf" srcId="{88B22495-CA8A-4FD5-8CAD-B339CE409FD8}" destId="{4B404076-55B1-4BAC-9C04-43B144DBC52E}" srcOrd="0" destOrd="1" presId="urn:microsoft.com/office/officeart/2005/8/layout/vList2"/>
    <dgm:cxn modelId="{17A5DCC1-3C39-46E3-B30A-0962E45A9FB0}" srcId="{475C6E07-BA9C-4686-9F06-46447D3151AD}" destId="{C06F7C69-B7A4-4A23-865B-1A5F31A5CE20}" srcOrd="2" destOrd="0" parTransId="{A7565C58-D4F2-4EDA-8C2D-C0B0623800C2}" sibTransId="{17D76F25-3F42-40A9-880C-F454C55147BD}"/>
    <dgm:cxn modelId="{8333DCC5-C4DD-45A0-80BC-EE457825E619}" srcId="{9FE26BD4-D2D5-45F4-B65A-BA6EC3DCA053}" destId="{3C433070-4689-4D5C-8141-6760C148D512}" srcOrd="1" destOrd="0" parTransId="{54DAE251-2EF9-4206-9AAB-382FD82B71F5}" sibTransId="{607FAE7A-2788-48D2-9D1B-582C160DDCA1}"/>
    <dgm:cxn modelId="{A9098BD5-8BCB-4570-8194-45488A8338B9}" type="presOf" srcId="{3C433070-4689-4D5C-8141-6760C148D512}" destId="{730B0786-DF4E-42B0-950E-F72FC7874894}" srcOrd="0" destOrd="1" presId="urn:microsoft.com/office/officeart/2005/8/layout/vList2"/>
    <dgm:cxn modelId="{DB0A8FE0-F3E4-4FCB-BD9E-176C1A25D62A}" srcId="{9FE26BD4-D2D5-45F4-B65A-BA6EC3DCA053}" destId="{2429202C-5F01-403E-ABD1-C634D04D6BEE}" srcOrd="2" destOrd="0" parTransId="{DB744226-8A34-4476-A2FE-133A010F64FF}" sibTransId="{E0EA3EEB-1D71-45D6-8AB5-F2B9A2BF1229}"/>
    <dgm:cxn modelId="{322E2DE6-71FF-4EB4-8293-D8CA950D43A7}" srcId="{475C6E07-BA9C-4686-9F06-46447D3151AD}" destId="{0DF0C9E7-E1DE-4510-AB21-7BDA979605C5}" srcOrd="1" destOrd="0" parTransId="{61042486-88C9-4B6E-BF41-F427D5D10F21}" sibTransId="{BBFDAA90-86D5-4733-92D6-1F70D1AD2545}"/>
    <dgm:cxn modelId="{48EA9AE8-2FFE-4353-9802-72B36EB03E89}" type="presOf" srcId="{3AC644FB-0D41-4BF5-BB3C-4D669D2E1D84}" destId="{730B0786-DF4E-42B0-950E-F72FC7874894}" srcOrd="0" destOrd="3" presId="urn:microsoft.com/office/officeart/2005/8/layout/vList2"/>
    <dgm:cxn modelId="{7B0E0EF4-98E5-4FF0-852D-AFE3260836BA}" srcId="{9FE26BD4-D2D5-45F4-B65A-BA6EC3DCA053}" destId="{243C8FD6-E12F-42B0-8C17-CDD42F28FC6E}" srcOrd="0" destOrd="0" parTransId="{425CD039-DA5D-4AA4-8B2B-305A7DD08A76}" sibTransId="{5135DE36-FA00-453A-A703-93DB4530DE58}"/>
    <dgm:cxn modelId="{5EA4983C-5AC3-4C25-9B01-7983C44F7A93}" type="presParOf" srcId="{620D3EE2-4496-4898-93F1-71D5A4840D35}" destId="{2C086613-7E45-4C08-A2CA-3A8F1341B134}" srcOrd="0" destOrd="0" presId="urn:microsoft.com/office/officeart/2005/8/layout/vList2"/>
    <dgm:cxn modelId="{01FD77E9-7834-4646-B1C2-0CF71868CD02}" type="presParOf" srcId="{620D3EE2-4496-4898-93F1-71D5A4840D35}" destId="{730B0786-DF4E-42B0-950E-F72FC7874894}" srcOrd="1" destOrd="0" presId="urn:microsoft.com/office/officeart/2005/8/layout/vList2"/>
    <dgm:cxn modelId="{6B69DE2C-AF61-4993-9C3E-CF618978EEEB}" type="presParOf" srcId="{620D3EE2-4496-4898-93F1-71D5A4840D35}" destId="{E9AEF0A5-F187-4140-89B6-2A607BBD3137}" srcOrd="2" destOrd="0" presId="urn:microsoft.com/office/officeart/2005/8/layout/vList2"/>
    <dgm:cxn modelId="{0A228CAA-0DC5-4F92-9D39-B98490F0C6FC}" type="presParOf" srcId="{620D3EE2-4496-4898-93F1-71D5A4840D35}" destId="{565B6A7B-6A99-48AB-AA53-37D51133CC63}" srcOrd="3" destOrd="0" presId="urn:microsoft.com/office/officeart/2005/8/layout/vList2"/>
    <dgm:cxn modelId="{C23A7A66-620B-4E6E-87CB-29B8CEFAC0DE}" type="presParOf" srcId="{620D3EE2-4496-4898-93F1-71D5A4840D35}" destId="{4F8E91E1-3C8A-46DA-BA4E-A151C072B3C2}" srcOrd="4" destOrd="0" presId="urn:microsoft.com/office/officeart/2005/8/layout/vList2"/>
    <dgm:cxn modelId="{87CE6E41-BFB3-421E-A250-0067E7B0BEC6}" type="presParOf" srcId="{620D3EE2-4496-4898-93F1-71D5A4840D35}" destId="{4B404076-55B1-4BAC-9C04-43B144DBC52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34BCB-FA8F-4C16-82AF-3006D5185A3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19A9F38-E3D0-4EEE-8E2B-FE3255DA7D8A}">
      <dgm:prSet phldrT="[Text]" phldr="0"/>
      <dgm:spPr/>
      <dgm:t>
        <a:bodyPr/>
        <a:lstStyle/>
        <a:p>
          <a:r>
            <a:rPr lang="en-US"/>
            <a:t>Data acquisition</a:t>
          </a:r>
        </a:p>
      </dgm:t>
    </dgm:pt>
    <dgm:pt modelId="{F148F053-9BA4-4FD1-B55B-0E077C97B318}" type="parTrans" cxnId="{9645C8AB-BDF1-47C4-86EB-550991B95ADB}">
      <dgm:prSet/>
      <dgm:spPr/>
      <dgm:t>
        <a:bodyPr/>
        <a:lstStyle/>
        <a:p>
          <a:endParaRPr lang="en-US"/>
        </a:p>
      </dgm:t>
    </dgm:pt>
    <dgm:pt modelId="{12A109B5-23A1-4A23-878A-DFDDD4538D39}" type="sibTrans" cxnId="{9645C8AB-BDF1-47C4-86EB-550991B95ADB}">
      <dgm:prSet/>
      <dgm:spPr/>
      <dgm:t>
        <a:bodyPr/>
        <a:lstStyle/>
        <a:p>
          <a:endParaRPr lang="en-US"/>
        </a:p>
      </dgm:t>
    </dgm:pt>
    <dgm:pt modelId="{8F715CDA-642B-44BB-B5D5-ED5418044B72}">
      <dgm:prSet phldrT="[Text]" phldr="0"/>
      <dgm:spPr/>
      <dgm:t>
        <a:bodyPr/>
        <a:lstStyle/>
        <a:p>
          <a:r>
            <a:rPr lang="en-US"/>
            <a:t>Continuing to publish flow records from gages of interest</a:t>
          </a:r>
        </a:p>
      </dgm:t>
    </dgm:pt>
    <dgm:pt modelId="{EB633461-BCFE-47D7-8435-07F76E22C3FC}" type="parTrans" cxnId="{CC54C4FE-78D4-4E70-A13B-F73340A4E2E5}">
      <dgm:prSet/>
      <dgm:spPr/>
      <dgm:t>
        <a:bodyPr/>
        <a:lstStyle/>
        <a:p>
          <a:endParaRPr lang="en-US"/>
        </a:p>
      </dgm:t>
    </dgm:pt>
    <dgm:pt modelId="{A528671A-408B-4313-9E21-137DC8E82C52}" type="sibTrans" cxnId="{CC54C4FE-78D4-4E70-A13B-F73340A4E2E5}">
      <dgm:prSet/>
      <dgm:spPr/>
      <dgm:t>
        <a:bodyPr/>
        <a:lstStyle/>
        <a:p>
          <a:endParaRPr lang="en-US"/>
        </a:p>
      </dgm:t>
    </dgm:pt>
    <dgm:pt modelId="{21B4D056-306B-4F75-BFBA-003B8B7C4CA6}">
      <dgm:prSet phldrT="[Text]" phldr="0"/>
      <dgm:spPr/>
      <dgm:t>
        <a:bodyPr/>
        <a:lstStyle/>
        <a:p>
          <a:r>
            <a:rPr lang="en-US"/>
            <a:t>Gage installation</a:t>
          </a:r>
        </a:p>
      </dgm:t>
    </dgm:pt>
    <dgm:pt modelId="{353200F6-9EEA-4A1B-BBF6-E452168FE353}" type="parTrans" cxnId="{4D2ED99B-BFDD-4BF5-812A-F116C66828C2}">
      <dgm:prSet/>
      <dgm:spPr/>
      <dgm:t>
        <a:bodyPr/>
        <a:lstStyle/>
        <a:p>
          <a:endParaRPr lang="en-US"/>
        </a:p>
      </dgm:t>
    </dgm:pt>
    <dgm:pt modelId="{2BDBAEE2-FCB3-47D5-9973-AEEA1AF8D047}" type="sibTrans" cxnId="{4D2ED99B-BFDD-4BF5-812A-F116C66828C2}">
      <dgm:prSet/>
      <dgm:spPr/>
      <dgm:t>
        <a:bodyPr/>
        <a:lstStyle/>
        <a:p>
          <a:endParaRPr lang="en-US"/>
        </a:p>
      </dgm:t>
    </dgm:pt>
    <dgm:pt modelId="{1973FAA0-68DF-4A27-885F-7E7130950EF1}">
      <dgm:prSet phldrT="[Text]" phldr="0"/>
      <dgm:spPr/>
      <dgm:t>
        <a:bodyPr/>
        <a:lstStyle/>
        <a:p>
          <a:r>
            <a:rPr lang="en-US"/>
            <a:t>Installed four gages to support SWIMS, two more awaiting install</a:t>
          </a:r>
        </a:p>
      </dgm:t>
    </dgm:pt>
    <dgm:pt modelId="{6586796F-493F-4517-85C1-0196DAB84CA8}" type="parTrans" cxnId="{A1CF3AE4-6B6E-4B8B-A5AA-AFE888AC7F4B}">
      <dgm:prSet/>
      <dgm:spPr/>
      <dgm:t>
        <a:bodyPr/>
        <a:lstStyle/>
        <a:p>
          <a:endParaRPr lang="en-US"/>
        </a:p>
      </dgm:t>
    </dgm:pt>
    <dgm:pt modelId="{6E218214-3261-433B-8C79-1BE22EC9EE89}" type="sibTrans" cxnId="{A1CF3AE4-6B6E-4B8B-A5AA-AFE888AC7F4B}">
      <dgm:prSet/>
      <dgm:spPr/>
      <dgm:t>
        <a:bodyPr/>
        <a:lstStyle/>
        <a:p>
          <a:endParaRPr lang="en-US"/>
        </a:p>
      </dgm:t>
    </dgm:pt>
    <dgm:pt modelId="{7FC1001C-ECAB-47C8-B211-6318D17CE932}">
      <dgm:prSet phldrT="[Text]" phldr="0"/>
      <dgm:spPr/>
      <dgm:t>
        <a:bodyPr/>
        <a:lstStyle/>
        <a:p>
          <a:r>
            <a:rPr lang="en-US"/>
            <a:t>System architecture</a:t>
          </a:r>
        </a:p>
      </dgm:t>
    </dgm:pt>
    <dgm:pt modelId="{F86880A8-C778-4F82-8559-12AD64B646DA}" type="parTrans" cxnId="{7405B12C-52EB-44BF-ADEE-A67381943704}">
      <dgm:prSet/>
      <dgm:spPr/>
      <dgm:t>
        <a:bodyPr/>
        <a:lstStyle/>
        <a:p>
          <a:endParaRPr lang="en-US"/>
        </a:p>
      </dgm:t>
    </dgm:pt>
    <dgm:pt modelId="{84C50D96-FF6B-4DE9-AED1-309C749FA113}" type="sibTrans" cxnId="{7405B12C-52EB-44BF-ADEE-A67381943704}">
      <dgm:prSet/>
      <dgm:spPr/>
      <dgm:t>
        <a:bodyPr/>
        <a:lstStyle/>
        <a:p>
          <a:endParaRPr lang="en-US"/>
        </a:p>
      </dgm:t>
    </dgm:pt>
    <dgm:pt modelId="{888AFE3C-8631-4425-8EA3-44D301FC9412}">
      <dgm:prSet phldrT="[Text]" phldr="0"/>
      <dgm:spPr/>
      <dgm:t>
        <a:bodyPr/>
        <a:lstStyle/>
        <a:p>
          <a:r>
            <a:rPr lang="en-US"/>
            <a:t>Established system to support model development including computer, secure server, and database</a:t>
          </a:r>
        </a:p>
      </dgm:t>
    </dgm:pt>
    <dgm:pt modelId="{4F73DCFD-2471-475C-B49B-AB1A9D116001}" type="parTrans" cxnId="{1189A6BE-C039-404D-8D0E-6D64FB911F25}">
      <dgm:prSet/>
      <dgm:spPr/>
      <dgm:t>
        <a:bodyPr/>
        <a:lstStyle/>
        <a:p>
          <a:endParaRPr lang="en-US"/>
        </a:p>
      </dgm:t>
    </dgm:pt>
    <dgm:pt modelId="{D2E4A05A-D164-4399-863A-413A7F4FC192}" type="sibTrans" cxnId="{1189A6BE-C039-404D-8D0E-6D64FB911F25}">
      <dgm:prSet/>
      <dgm:spPr/>
      <dgm:t>
        <a:bodyPr/>
        <a:lstStyle/>
        <a:p>
          <a:endParaRPr lang="en-US"/>
        </a:p>
      </dgm:t>
    </dgm:pt>
    <dgm:pt modelId="{A7DECFD0-97BE-4CBC-B231-02A0F1EB50F6}">
      <dgm:prSet phldrT="[Text]" phldr="0"/>
      <dgm:spPr/>
      <dgm:t>
        <a:bodyPr/>
        <a:lstStyle/>
        <a:p>
          <a:r>
            <a:rPr lang="en-US"/>
            <a:t>Will not be using third-party data that has not been reviewed and published by OWRD or USGS</a:t>
          </a:r>
        </a:p>
      </dgm:t>
    </dgm:pt>
    <dgm:pt modelId="{79DA7CA9-FC16-4F67-A5B5-B87669EFED0D}" type="parTrans" cxnId="{69E4CACF-21A4-48EA-B61F-70E7CD9348A2}">
      <dgm:prSet/>
      <dgm:spPr/>
      <dgm:t>
        <a:bodyPr/>
        <a:lstStyle/>
        <a:p>
          <a:endParaRPr lang="en-US"/>
        </a:p>
      </dgm:t>
    </dgm:pt>
    <dgm:pt modelId="{B99AF6F7-B467-4140-B7FE-80CB10F098B0}" type="sibTrans" cxnId="{69E4CACF-21A4-48EA-B61F-70E7CD9348A2}">
      <dgm:prSet/>
      <dgm:spPr/>
      <dgm:t>
        <a:bodyPr/>
        <a:lstStyle/>
        <a:p>
          <a:endParaRPr lang="en-US"/>
        </a:p>
      </dgm:t>
    </dgm:pt>
    <dgm:pt modelId="{A58BB9C1-A201-45F6-91AB-94D25AC1CB1C}">
      <dgm:prSet phldrT="[Text]" phldr="0"/>
      <dgm:spPr/>
      <dgm:t>
        <a:bodyPr/>
        <a:lstStyle/>
        <a:p>
          <a:r>
            <a:rPr lang="en-US"/>
            <a:t>Communications</a:t>
          </a:r>
        </a:p>
      </dgm:t>
    </dgm:pt>
    <dgm:pt modelId="{F3926413-E3C2-4C2F-B539-353EDAF51897}" type="parTrans" cxnId="{D413A873-BD58-4996-9B0B-B8ACDB461CAE}">
      <dgm:prSet/>
      <dgm:spPr/>
      <dgm:t>
        <a:bodyPr/>
        <a:lstStyle/>
        <a:p>
          <a:endParaRPr lang="en-US"/>
        </a:p>
      </dgm:t>
    </dgm:pt>
    <dgm:pt modelId="{3CA6F740-63D7-42BA-A389-C16BC2E61655}" type="sibTrans" cxnId="{D413A873-BD58-4996-9B0B-B8ACDB461CAE}">
      <dgm:prSet/>
      <dgm:spPr/>
      <dgm:t>
        <a:bodyPr/>
        <a:lstStyle/>
        <a:p>
          <a:endParaRPr lang="en-US"/>
        </a:p>
      </dgm:t>
    </dgm:pt>
    <dgm:pt modelId="{37018C4F-9BA9-46FB-A941-DEDDEF07E934}">
      <dgm:prSet phldrT="[Text]" phldr="0"/>
      <dgm:spPr/>
      <dgm:t>
        <a:bodyPr/>
        <a:lstStyle/>
        <a:p>
          <a:r>
            <a:rPr lang="en-US"/>
            <a:t>Established internal and external working groups to strategize model development and implementation</a:t>
          </a:r>
        </a:p>
      </dgm:t>
    </dgm:pt>
    <dgm:pt modelId="{13D0FA57-577A-4486-8EB9-2596F7D243E4}" type="parTrans" cxnId="{6F4BACC8-3785-462F-B93A-79BD19C1887A}">
      <dgm:prSet/>
      <dgm:spPr/>
      <dgm:t>
        <a:bodyPr/>
        <a:lstStyle/>
        <a:p>
          <a:endParaRPr lang="en-US"/>
        </a:p>
      </dgm:t>
    </dgm:pt>
    <dgm:pt modelId="{9B475427-6E2A-4658-8056-544C53EF15AB}" type="sibTrans" cxnId="{6F4BACC8-3785-462F-B93A-79BD19C1887A}">
      <dgm:prSet/>
      <dgm:spPr/>
      <dgm:t>
        <a:bodyPr/>
        <a:lstStyle/>
        <a:p>
          <a:endParaRPr lang="en-US"/>
        </a:p>
      </dgm:t>
    </dgm:pt>
    <dgm:pt modelId="{68540838-DFDA-48D3-A2B7-956DB02BD012}">
      <dgm:prSet phldrT="[Text]" phldr="0"/>
      <dgm:spPr/>
      <dgm:t>
        <a:bodyPr/>
        <a:lstStyle/>
        <a:p>
          <a:r>
            <a:rPr lang="en-US"/>
            <a:t>Importing and processing environmental data</a:t>
          </a:r>
        </a:p>
      </dgm:t>
    </dgm:pt>
    <dgm:pt modelId="{718EDBF2-62FD-4FC5-B067-AA0B14C36CE3}" type="parTrans" cxnId="{5C916C67-1745-4141-AFD7-55FD4487ADB8}">
      <dgm:prSet/>
      <dgm:spPr/>
      <dgm:t>
        <a:bodyPr/>
        <a:lstStyle/>
        <a:p>
          <a:endParaRPr lang="en-US"/>
        </a:p>
      </dgm:t>
    </dgm:pt>
    <dgm:pt modelId="{143F8A0C-C064-4975-A5E8-B125885FA367}" type="sibTrans" cxnId="{5C916C67-1745-4141-AFD7-55FD4487ADB8}">
      <dgm:prSet/>
      <dgm:spPr/>
      <dgm:t>
        <a:bodyPr/>
        <a:lstStyle/>
        <a:p>
          <a:endParaRPr lang="en-US"/>
        </a:p>
      </dgm:t>
    </dgm:pt>
    <dgm:pt modelId="{09C07FCB-88A3-465A-A43A-A7374BC4D48B}" type="pres">
      <dgm:prSet presAssocID="{DBE34BCB-FA8F-4C16-82AF-3006D5185A36}" presName="linear" presStyleCnt="0">
        <dgm:presLayoutVars>
          <dgm:animLvl val="lvl"/>
          <dgm:resizeHandles val="exact"/>
        </dgm:presLayoutVars>
      </dgm:prSet>
      <dgm:spPr/>
    </dgm:pt>
    <dgm:pt modelId="{E3B5E702-BC75-482A-80B0-F6E0A33B1AAF}" type="pres">
      <dgm:prSet presAssocID="{A19A9F38-E3D0-4EEE-8E2B-FE3255DA7D8A}" presName="parentText" presStyleLbl="node1" presStyleIdx="0" presStyleCnt="4">
        <dgm:presLayoutVars>
          <dgm:chMax val="0"/>
          <dgm:bulletEnabled val="1"/>
        </dgm:presLayoutVars>
      </dgm:prSet>
      <dgm:spPr/>
    </dgm:pt>
    <dgm:pt modelId="{FB0F8736-90BE-4292-A9F5-87B9BF7039C7}" type="pres">
      <dgm:prSet presAssocID="{A19A9F38-E3D0-4EEE-8E2B-FE3255DA7D8A}" presName="childText" presStyleLbl="revTx" presStyleIdx="0" presStyleCnt="4">
        <dgm:presLayoutVars>
          <dgm:bulletEnabled val="1"/>
        </dgm:presLayoutVars>
      </dgm:prSet>
      <dgm:spPr/>
    </dgm:pt>
    <dgm:pt modelId="{79F04B46-F04F-4E98-9E2F-2FD688937D9C}" type="pres">
      <dgm:prSet presAssocID="{21B4D056-306B-4F75-BFBA-003B8B7C4CA6}" presName="parentText" presStyleLbl="node1" presStyleIdx="1" presStyleCnt="4">
        <dgm:presLayoutVars>
          <dgm:chMax val="0"/>
          <dgm:bulletEnabled val="1"/>
        </dgm:presLayoutVars>
      </dgm:prSet>
      <dgm:spPr/>
    </dgm:pt>
    <dgm:pt modelId="{4E92BB3C-F47A-4DC4-87E4-343ED28D4B4C}" type="pres">
      <dgm:prSet presAssocID="{21B4D056-306B-4F75-BFBA-003B8B7C4CA6}" presName="childText" presStyleLbl="revTx" presStyleIdx="1" presStyleCnt="4">
        <dgm:presLayoutVars>
          <dgm:bulletEnabled val="1"/>
        </dgm:presLayoutVars>
      </dgm:prSet>
      <dgm:spPr/>
    </dgm:pt>
    <dgm:pt modelId="{9BAEFA29-98E3-4FD4-B0A1-98026A5721FE}" type="pres">
      <dgm:prSet presAssocID="{7FC1001C-ECAB-47C8-B211-6318D17CE932}" presName="parentText" presStyleLbl="node1" presStyleIdx="2" presStyleCnt="4">
        <dgm:presLayoutVars>
          <dgm:chMax val="0"/>
          <dgm:bulletEnabled val="1"/>
        </dgm:presLayoutVars>
      </dgm:prSet>
      <dgm:spPr/>
    </dgm:pt>
    <dgm:pt modelId="{E94F6339-06E5-44BF-8094-D8DAD80067F8}" type="pres">
      <dgm:prSet presAssocID="{7FC1001C-ECAB-47C8-B211-6318D17CE932}" presName="childText" presStyleLbl="revTx" presStyleIdx="2" presStyleCnt="4">
        <dgm:presLayoutVars>
          <dgm:bulletEnabled val="1"/>
        </dgm:presLayoutVars>
      </dgm:prSet>
      <dgm:spPr/>
    </dgm:pt>
    <dgm:pt modelId="{C5076B6F-C59D-4BBF-A300-5157AA421BEB}" type="pres">
      <dgm:prSet presAssocID="{A58BB9C1-A201-45F6-91AB-94D25AC1CB1C}" presName="parentText" presStyleLbl="node1" presStyleIdx="3" presStyleCnt="4">
        <dgm:presLayoutVars>
          <dgm:chMax val="0"/>
          <dgm:bulletEnabled val="1"/>
        </dgm:presLayoutVars>
      </dgm:prSet>
      <dgm:spPr/>
    </dgm:pt>
    <dgm:pt modelId="{3213DB5A-9DB2-4861-BFD8-6A462AAB30B7}" type="pres">
      <dgm:prSet presAssocID="{A58BB9C1-A201-45F6-91AB-94D25AC1CB1C}" presName="childText" presStyleLbl="revTx" presStyleIdx="3" presStyleCnt="4">
        <dgm:presLayoutVars>
          <dgm:bulletEnabled val="1"/>
        </dgm:presLayoutVars>
      </dgm:prSet>
      <dgm:spPr/>
    </dgm:pt>
  </dgm:ptLst>
  <dgm:cxnLst>
    <dgm:cxn modelId="{7405B12C-52EB-44BF-ADEE-A67381943704}" srcId="{DBE34BCB-FA8F-4C16-82AF-3006D5185A36}" destId="{7FC1001C-ECAB-47C8-B211-6318D17CE932}" srcOrd="2" destOrd="0" parTransId="{F86880A8-C778-4F82-8559-12AD64B646DA}" sibTransId="{84C50D96-FF6B-4DE9-AED1-309C749FA113}"/>
    <dgm:cxn modelId="{18815F37-D0BA-45C6-9D19-1F1DC40F3044}" type="presOf" srcId="{37018C4F-9BA9-46FB-A941-DEDDEF07E934}" destId="{3213DB5A-9DB2-4861-BFD8-6A462AAB30B7}" srcOrd="0" destOrd="0" presId="urn:microsoft.com/office/officeart/2005/8/layout/vList2"/>
    <dgm:cxn modelId="{5C916C67-1745-4141-AFD7-55FD4487ADB8}" srcId="{A19A9F38-E3D0-4EEE-8E2B-FE3255DA7D8A}" destId="{68540838-DFDA-48D3-A2B7-956DB02BD012}" srcOrd="2" destOrd="0" parTransId="{718EDBF2-62FD-4FC5-B067-AA0B14C36CE3}" sibTransId="{143F8A0C-C064-4975-A5E8-B125885FA367}"/>
    <dgm:cxn modelId="{F02DD46D-957A-495C-B358-11B166845AEE}" type="presOf" srcId="{A7DECFD0-97BE-4CBC-B231-02A0F1EB50F6}" destId="{FB0F8736-90BE-4292-A9F5-87B9BF7039C7}" srcOrd="0" destOrd="1" presId="urn:microsoft.com/office/officeart/2005/8/layout/vList2"/>
    <dgm:cxn modelId="{17A91051-B960-4AD9-82C1-A534766CB5BC}" type="presOf" srcId="{A58BB9C1-A201-45F6-91AB-94D25AC1CB1C}" destId="{C5076B6F-C59D-4BBF-A300-5157AA421BEB}" srcOrd="0" destOrd="0" presId="urn:microsoft.com/office/officeart/2005/8/layout/vList2"/>
    <dgm:cxn modelId="{D413A873-BD58-4996-9B0B-B8ACDB461CAE}" srcId="{DBE34BCB-FA8F-4C16-82AF-3006D5185A36}" destId="{A58BB9C1-A201-45F6-91AB-94D25AC1CB1C}" srcOrd="3" destOrd="0" parTransId="{F3926413-E3C2-4C2F-B539-353EDAF51897}" sibTransId="{3CA6F740-63D7-42BA-A389-C16BC2E61655}"/>
    <dgm:cxn modelId="{4D2ED99B-BFDD-4BF5-812A-F116C66828C2}" srcId="{DBE34BCB-FA8F-4C16-82AF-3006D5185A36}" destId="{21B4D056-306B-4F75-BFBA-003B8B7C4CA6}" srcOrd="1" destOrd="0" parTransId="{353200F6-9EEA-4A1B-BBF6-E452168FE353}" sibTransId="{2BDBAEE2-FCB3-47D5-9973-AEEA1AF8D047}"/>
    <dgm:cxn modelId="{E50228A2-25C7-4FBD-817D-0D89DD4CD2B5}" type="presOf" srcId="{A19A9F38-E3D0-4EEE-8E2B-FE3255DA7D8A}" destId="{E3B5E702-BC75-482A-80B0-F6E0A33B1AAF}" srcOrd="0" destOrd="0" presId="urn:microsoft.com/office/officeart/2005/8/layout/vList2"/>
    <dgm:cxn modelId="{9645C8AB-BDF1-47C4-86EB-550991B95ADB}" srcId="{DBE34BCB-FA8F-4C16-82AF-3006D5185A36}" destId="{A19A9F38-E3D0-4EEE-8E2B-FE3255DA7D8A}" srcOrd="0" destOrd="0" parTransId="{F148F053-9BA4-4FD1-B55B-0E077C97B318}" sibTransId="{12A109B5-23A1-4A23-878A-DFDDD4538D39}"/>
    <dgm:cxn modelId="{8E525BB4-E9BE-494D-BFEC-420E0CAB0D02}" type="presOf" srcId="{21B4D056-306B-4F75-BFBA-003B8B7C4CA6}" destId="{79F04B46-F04F-4E98-9E2F-2FD688937D9C}" srcOrd="0" destOrd="0" presId="urn:microsoft.com/office/officeart/2005/8/layout/vList2"/>
    <dgm:cxn modelId="{1189A6BE-C039-404D-8D0E-6D64FB911F25}" srcId="{7FC1001C-ECAB-47C8-B211-6318D17CE932}" destId="{888AFE3C-8631-4425-8EA3-44D301FC9412}" srcOrd="0" destOrd="0" parTransId="{4F73DCFD-2471-475C-B49B-AB1A9D116001}" sibTransId="{D2E4A05A-D164-4399-863A-413A7F4FC192}"/>
    <dgm:cxn modelId="{CC80FCBE-4BAE-4A27-9EC7-7CE61062D1FA}" type="presOf" srcId="{7FC1001C-ECAB-47C8-B211-6318D17CE932}" destId="{9BAEFA29-98E3-4FD4-B0A1-98026A5721FE}" srcOrd="0" destOrd="0" presId="urn:microsoft.com/office/officeart/2005/8/layout/vList2"/>
    <dgm:cxn modelId="{A54478C2-C935-4E2F-B6F5-08AEAE928B03}" type="presOf" srcId="{8F715CDA-642B-44BB-B5D5-ED5418044B72}" destId="{FB0F8736-90BE-4292-A9F5-87B9BF7039C7}" srcOrd="0" destOrd="0" presId="urn:microsoft.com/office/officeart/2005/8/layout/vList2"/>
    <dgm:cxn modelId="{6F4BACC8-3785-462F-B93A-79BD19C1887A}" srcId="{A58BB9C1-A201-45F6-91AB-94D25AC1CB1C}" destId="{37018C4F-9BA9-46FB-A941-DEDDEF07E934}" srcOrd="0" destOrd="0" parTransId="{13D0FA57-577A-4486-8EB9-2596F7D243E4}" sibTransId="{9B475427-6E2A-4658-8056-544C53EF15AB}"/>
    <dgm:cxn modelId="{69E4CACF-21A4-48EA-B61F-70E7CD9348A2}" srcId="{A19A9F38-E3D0-4EEE-8E2B-FE3255DA7D8A}" destId="{A7DECFD0-97BE-4CBC-B231-02A0F1EB50F6}" srcOrd="1" destOrd="0" parTransId="{79DA7CA9-FC16-4F67-A5B5-B87669EFED0D}" sibTransId="{B99AF6F7-B467-4140-B7FE-80CB10F098B0}"/>
    <dgm:cxn modelId="{661CA7D9-C547-4D98-B852-BBFA1A1F52BB}" type="presOf" srcId="{1973FAA0-68DF-4A27-885F-7E7130950EF1}" destId="{4E92BB3C-F47A-4DC4-87E4-343ED28D4B4C}" srcOrd="0" destOrd="0" presId="urn:microsoft.com/office/officeart/2005/8/layout/vList2"/>
    <dgm:cxn modelId="{A1CF3AE4-6B6E-4B8B-A5AA-AFE888AC7F4B}" srcId="{21B4D056-306B-4F75-BFBA-003B8B7C4CA6}" destId="{1973FAA0-68DF-4A27-885F-7E7130950EF1}" srcOrd="0" destOrd="0" parTransId="{6586796F-493F-4517-85C1-0196DAB84CA8}" sibTransId="{6E218214-3261-433B-8C79-1BE22EC9EE89}"/>
    <dgm:cxn modelId="{75E239E5-8956-46D7-9B44-01A4518707C0}" type="presOf" srcId="{DBE34BCB-FA8F-4C16-82AF-3006D5185A36}" destId="{09C07FCB-88A3-465A-A43A-A7374BC4D48B}" srcOrd="0" destOrd="0" presId="urn:microsoft.com/office/officeart/2005/8/layout/vList2"/>
    <dgm:cxn modelId="{80BF84E6-876D-4A91-84EF-5EC181E172EE}" type="presOf" srcId="{68540838-DFDA-48D3-A2B7-956DB02BD012}" destId="{FB0F8736-90BE-4292-A9F5-87B9BF7039C7}" srcOrd="0" destOrd="2" presId="urn:microsoft.com/office/officeart/2005/8/layout/vList2"/>
    <dgm:cxn modelId="{66BC10F7-0EE2-421F-BCD1-B5DE2ABEC8AC}" type="presOf" srcId="{888AFE3C-8631-4425-8EA3-44D301FC9412}" destId="{E94F6339-06E5-44BF-8094-D8DAD80067F8}" srcOrd="0" destOrd="0" presId="urn:microsoft.com/office/officeart/2005/8/layout/vList2"/>
    <dgm:cxn modelId="{CC54C4FE-78D4-4E70-A13B-F73340A4E2E5}" srcId="{A19A9F38-E3D0-4EEE-8E2B-FE3255DA7D8A}" destId="{8F715CDA-642B-44BB-B5D5-ED5418044B72}" srcOrd="0" destOrd="0" parTransId="{EB633461-BCFE-47D7-8435-07F76E22C3FC}" sibTransId="{A528671A-408B-4313-9E21-137DC8E82C52}"/>
    <dgm:cxn modelId="{0BF1EED4-F284-4471-A9FF-2F840D978FDF}" type="presParOf" srcId="{09C07FCB-88A3-465A-A43A-A7374BC4D48B}" destId="{E3B5E702-BC75-482A-80B0-F6E0A33B1AAF}" srcOrd="0" destOrd="0" presId="urn:microsoft.com/office/officeart/2005/8/layout/vList2"/>
    <dgm:cxn modelId="{43ECFABC-CA28-4571-AF31-585D6EB5B91A}" type="presParOf" srcId="{09C07FCB-88A3-465A-A43A-A7374BC4D48B}" destId="{FB0F8736-90BE-4292-A9F5-87B9BF7039C7}" srcOrd="1" destOrd="0" presId="urn:microsoft.com/office/officeart/2005/8/layout/vList2"/>
    <dgm:cxn modelId="{48339DB3-BFDD-4202-A6C4-9C8CDB4AE104}" type="presParOf" srcId="{09C07FCB-88A3-465A-A43A-A7374BC4D48B}" destId="{79F04B46-F04F-4E98-9E2F-2FD688937D9C}" srcOrd="2" destOrd="0" presId="urn:microsoft.com/office/officeart/2005/8/layout/vList2"/>
    <dgm:cxn modelId="{77384590-7499-4BE4-A6F4-7C81F5AC9D52}" type="presParOf" srcId="{09C07FCB-88A3-465A-A43A-A7374BC4D48B}" destId="{4E92BB3C-F47A-4DC4-87E4-343ED28D4B4C}" srcOrd="3" destOrd="0" presId="urn:microsoft.com/office/officeart/2005/8/layout/vList2"/>
    <dgm:cxn modelId="{F2692FE4-E834-4D22-8EC8-5D974BB347CE}" type="presParOf" srcId="{09C07FCB-88A3-465A-A43A-A7374BC4D48B}" destId="{9BAEFA29-98E3-4FD4-B0A1-98026A5721FE}" srcOrd="4" destOrd="0" presId="urn:microsoft.com/office/officeart/2005/8/layout/vList2"/>
    <dgm:cxn modelId="{B4A0051F-1FFD-4892-A7C5-B5FBAC07CE3B}" type="presParOf" srcId="{09C07FCB-88A3-465A-A43A-A7374BC4D48B}" destId="{E94F6339-06E5-44BF-8094-D8DAD80067F8}" srcOrd="5" destOrd="0" presId="urn:microsoft.com/office/officeart/2005/8/layout/vList2"/>
    <dgm:cxn modelId="{6CE0D672-F66E-40CB-8AE9-D3C0846022FB}" type="presParOf" srcId="{09C07FCB-88A3-465A-A43A-A7374BC4D48B}" destId="{C5076B6F-C59D-4BBF-A300-5157AA421BEB}" srcOrd="6" destOrd="0" presId="urn:microsoft.com/office/officeart/2005/8/layout/vList2"/>
    <dgm:cxn modelId="{4B83C866-B35F-4A00-9380-D2CBCA23FEDE}" type="presParOf" srcId="{09C07FCB-88A3-465A-A43A-A7374BC4D48B}" destId="{3213DB5A-9DB2-4861-BFD8-6A462AAB30B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6B31893-8313-4670-B49A-3E50CCAC296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410AB50-1CD5-4199-92B3-312A027F59AE}">
      <dgm:prSet phldrT="[Text]" phldr="0"/>
      <dgm:spPr/>
      <dgm:t>
        <a:bodyPr/>
        <a:lstStyle/>
        <a:p>
          <a:r>
            <a:rPr lang="en-US"/>
            <a:t>Traditional assumption</a:t>
          </a:r>
        </a:p>
      </dgm:t>
    </dgm:pt>
    <dgm:pt modelId="{F143239D-EBF6-40C0-890F-16C4C21C5637}" type="parTrans" cxnId="{E7A3C93A-9253-4AB4-8887-3965F24AB7C9}">
      <dgm:prSet/>
      <dgm:spPr/>
      <dgm:t>
        <a:bodyPr/>
        <a:lstStyle/>
        <a:p>
          <a:endParaRPr lang="en-US"/>
        </a:p>
      </dgm:t>
    </dgm:pt>
    <dgm:pt modelId="{797DD17C-3C1F-49D6-8B83-BBA116BD48F7}" type="sibTrans" cxnId="{E7A3C93A-9253-4AB4-8887-3965F24AB7C9}">
      <dgm:prSet/>
      <dgm:spPr/>
      <dgm:t>
        <a:bodyPr/>
        <a:lstStyle/>
        <a:p>
          <a:endParaRPr lang="en-US"/>
        </a:p>
      </dgm:t>
    </dgm:pt>
    <dgm:pt modelId="{57F8AF7C-DC68-47F1-992E-F3F6B5B82090}">
      <dgm:prSet phldrT="[Text]"/>
      <dgm:spPr/>
      <dgm:t>
        <a:bodyPr/>
        <a:lstStyle/>
        <a:p>
          <a:r>
            <a:rPr lang="en-US"/>
            <a:t>Stationary conditions – historical data represents future conditions</a:t>
          </a:r>
        </a:p>
      </dgm:t>
    </dgm:pt>
    <dgm:pt modelId="{4059DC18-5B38-4F49-9A9B-FB9C3ABAE00D}" type="parTrans" cxnId="{D9271D12-27FF-448B-8FCC-7F360E704B0A}">
      <dgm:prSet/>
      <dgm:spPr/>
      <dgm:t>
        <a:bodyPr/>
        <a:lstStyle/>
        <a:p>
          <a:endParaRPr lang="en-US"/>
        </a:p>
      </dgm:t>
    </dgm:pt>
    <dgm:pt modelId="{C8CD476B-AFE6-437E-8808-F7C917C18A88}" type="sibTrans" cxnId="{D9271D12-27FF-448B-8FCC-7F360E704B0A}">
      <dgm:prSet/>
      <dgm:spPr/>
      <dgm:t>
        <a:bodyPr/>
        <a:lstStyle/>
        <a:p>
          <a:endParaRPr lang="en-US"/>
        </a:p>
      </dgm:t>
    </dgm:pt>
    <dgm:pt modelId="{DA9C62F0-C46F-43FB-B4B5-ABC9C5F9D621}">
      <dgm:prSet phldrT="[Text]" phldr="0"/>
      <dgm:spPr/>
      <dgm:t>
        <a:bodyPr/>
        <a:lstStyle/>
        <a:p>
          <a:r>
            <a:rPr lang="en-US"/>
            <a:t>Climate variability (PDO &amp;ENSO)</a:t>
          </a:r>
        </a:p>
      </dgm:t>
    </dgm:pt>
    <dgm:pt modelId="{48C77207-FE4F-49BC-871A-4882D01CB22C}" type="parTrans" cxnId="{10216334-A895-4B8D-9E06-10D9A0BA6596}">
      <dgm:prSet/>
      <dgm:spPr/>
      <dgm:t>
        <a:bodyPr/>
        <a:lstStyle/>
        <a:p>
          <a:endParaRPr lang="en-US"/>
        </a:p>
      </dgm:t>
    </dgm:pt>
    <dgm:pt modelId="{01CE295F-1DF3-4F14-BA49-25AACBB0FA40}" type="sibTrans" cxnId="{10216334-A895-4B8D-9E06-10D9A0BA6596}">
      <dgm:prSet/>
      <dgm:spPr/>
      <dgm:t>
        <a:bodyPr/>
        <a:lstStyle/>
        <a:p>
          <a:endParaRPr lang="en-US"/>
        </a:p>
      </dgm:t>
    </dgm:pt>
    <dgm:pt modelId="{1D0826C4-46B0-425F-821B-A264A9A1F907}">
      <dgm:prSet phldrT="[Text]"/>
      <dgm:spPr/>
      <dgm:t>
        <a:bodyPr/>
        <a:lstStyle/>
        <a:p>
          <a:r>
            <a:rPr lang="en-US"/>
            <a:t>ENSO (2–7 yr)</a:t>
          </a:r>
        </a:p>
      </dgm:t>
    </dgm:pt>
    <dgm:pt modelId="{8FA33A1A-DFBF-4C1C-B6A1-0D6C48D04B18}" type="parTrans" cxnId="{37D1E573-6C5C-4CEA-B819-669B2C475416}">
      <dgm:prSet/>
      <dgm:spPr/>
      <dgm:t>
        <a:bodyPr/>
        <a:lstStyle/>
        <a:p>
          <a:endParaRPr lang="en-US"/>
        </a:p>
      </dgm:t>
    </dgm:pt>
    <dgm:pt modelId="{B163A722-E0DF-42B6-8660-9F867AA09BBB}" type="sibTrans" cxnId="{37D1E573-6C5C-4CEA-B819-669B2C475416}">
      <dgm:prSet/>
      <dgm:spPr/>
      <dgm:t>
        <a:bodyPr/>
        <a:lstStyle/>
        <a:p>
          <a:endParaRPr lang="en-US"/>
        </a:p>
      </dgm:t>
    </dgm:pt>
    <dgm:pt modelId="{F3F58F1D-28B4-4A2E-95BC-348CD367B547}">
      <dgm:prSet phldrT="[Text]" phldr="0"/>
      <dgm:spPr/>
      <dgm:t>
        <a:bodyPr/>
        <a:lstStyle/>
        <a:p>
          <a:r>
            <a:rPr lang="en-US"/>
            <a:t>What’s changing?</a:t>
          </a:r>
        </a:p>
      </dgm:t>
    </dgm:pt>
    <dgm:pt modelId="{52608984-F933-4E61-8465-40019F78C7AF}" type="parTrans" cxnId="{63904E28-A0C5-446A-AAA5-E762F858AC66}">
      <dgm:prSet/>
      <dgm:spPr/>
      <dgm:t>
        <a:bodyPr/>
        <a:lstStyle/>
        <a:p>
          <a:endParaRPr lang="en-US"/>
        </a:p>
      </dgm:t>
    </dgm:pt>
    <dgm:pt modelId="{CCD11C47-EE4A-4AE3-BF29-8E5C9742D67D}" type="sibTrans" cxnId="{63904E28-A0C5-446A-AAA5-E762F858AC66}">
      <dgm:prSet/>
      <dgm:spPr/>
      <dgm:t>
        <a:bodyPr/>
        <a:lstStyle/>
        <a:p>
          <a:endParaRPr lang="en-US"/>
        </a:p>
      </dgm:t>
    </dgm:pt>
    <dgm:pt modelId="{97E355D5-9388-46D5-90C3-1EBA46C4D390}">
      <dgm:prSet phldrT="[Text]"/>
      <dgm:spPr/>
      <dgm:t>
        <a:bodyPr/>
        <a:lstStyle/>
        <a:p>
          <a:r>
            <a:rPr lang="en-US"/>
            <a:t>Non-stationarity arises from: </a:t>
          </a:r>
        </a:p>
      </dgm:t>
    </dgm:pt>
    <dgm:pt modelId="{C99A9108-01E3-4FA6-BB0F-B00FB4945F2F}" type="parTrans" cxnId="{E8F70CB6-9D17-46E5-8C25-7C90E66C5BB8}">
      <dgm:prSet/>
      <dgm:spPr/>
      <dgm:t>
        <a:bodyPr/>
        <a:lstStyle/>
        <a:p>
          <a:endParaRPr lang="en-US"/>
        </a:p>
      </dgm:t>
    </dgm:pt>
    <dgm:pt modelId="{B37D4D2A-18A9-4B31-BF58-7F2D13B5EE3F}" type="sibTrans" cxnId="{E8F70CB6-9D17-46E5-8C25-7C90E66C5BB8}">
      <dgm:prSet/>
      <dgm:spPr/>
      <dgm:t>
        <a:bodyPr/>
        <a:lstStyle/>
        <a:p>
          <a:endParaRPr lang="en-US"/>
        </a:p>
      </dgm:t>
    </dgm:pt>
    <dgm:pt modelId="{A3343139-E6C3-4A44-9B8B-B28FCC2C6F78}">
      <dgm:prSet/>
      <dgm:spPr/>
      <dgm:t>
        <a:bodyPr/>
        <a:lstStyle/>
        <a:p>
          <a:r>
            <a:rPr lang="en-US"/>
            <a:t>Fixed base period in WARS: 1958–1987</a:t>
          </a:r>
        </a:p>
      </dgm:t>
    </dgm:pt>
    <dgm:pt modelId="{C33C8221-630B-4987-98F4-AF138385AA12}" type="parTrans" cxnId="{AA014A70-5A74-47F4-9DAE-65508C9609D7}">
      <dgm:prSet/>
      <dgm:spPr/>
      <dgm:t>
        <a:bodyPr/>
        <a:lstStyle/>
        <a:p>
          <a:endParaRPr lang="en-US"/>
        </a:p>
      </dgm:t>
    </dgm:pt>
    <dgm:pt modelId="{9018FAC8-F2F0-4E85-BBAD-AB7058848675}" type="sibTrans" cxnId="{AA014A70-5A74-47F4-9DAE-65508C9609D7}">
      <dgm:prSet/>
      <dgm:spPr/>
      <dgm:t>
        <a:bodyPr/>
        <a:lstStyle/>
        <a:p>
          <a:endParaRPr lang="en-US"/>
        </a:p>
      </dgm:t>
    </dgm:pt>
    <dgm:pt modelId="{D618189C-9E48-45FF-9C5F-CF9BDA5E8E0F}">
      <dgm:prSet/>
      <dgm:spPr/>
      <dgm:t>
        <a:bodyPr/>
        <a:lstStyle/>
        <a:p>
          <a:pPr>
            <a:buFont typeface="Courier New" panose="02070309020205020404" pitchFamily="49" charset="0"/>
            <a:buChar char="o"/>
          </a:pPr>
          <a:r>
            <a:rPr lang="en-US"/>
            <a:t>Controls interannual variability</a:t>
          </a:r>
        </a:p>
      </dgm:t>
    </dgm:pt>
    <dgm:pt modelId="{E980B654-88BD-40C7-87A6-71FED9651D63}" type="parTrans" cxnId="{EFF5F3E1-F104-45AA-9976-2A49F645DA05}">
      <dgm:prSet/>
      <dgm:spPr/>
      <dgm:t>
        <a:bodyPr/>
        <a:lstStyle/>
        <a:p>
          <a:endParaRPr lang="en-US"/>
        </a:p>
      </dgm:t>
    </dgm:pt>
    <dgm:pt modelId="{9FEF9422-5F5F-4381-93D5-BD5741F5875E}" type="sibTrans" cxnId="{EFF5F3E1-F104-45AA-9976-2A49F645DA05}">
      <dgm:prSet/>
      <dgm:spPr/>
      <dgm:t>
        <a:bodyPr/>
        <a:lstStyle/>
        <a:p>
          <a:endParaRPr lang="en-US"/>
        </a:p>
      </dgm:t>
    </dgm:pt>
    <dgm:pt modelId="{B09EC880-FF86-456E-9E82-B65A25626691}">
      <dgm:prSet/>
      <dgm:spPr/>
      <dgm:t>
        <a:bodyPr/>
        <a:lstStyle/>
        <a:p>
          <a:pPr>
            <a:buFont typeface="Courier New" panose="02070309020205020404" pitchFamily="49" charset="0"/>
            <a:buChar char="o"/>
          </a:pPr>
          <a:r>
            <a:rPr lang="en-US"/>
            <a:t>Warm/dry vs cool/wet winters</a:t>
          </a:r>
        </a:p>
      </dgm:t>
    </dgm:pt>
    <dgm:pt modelId="{B416D326-C8B9-4BCF-96EB-6B0A14FA8F5E}" type="parTrans" cxnId="{FACDCB9F-119D-4EF5-A675-FAAE3E0B76DA}">
      <dgm:prSet/>
      <dgm:spPr/>
      <dgm:t>
        <a:bodyPr/>
        <a:lstStyle/>
        <a:p>
          <a:endParaRPr lang="en-US"/>
        </a:p>
      </dgm:t>
    </dgm:pt>
    <dgm:pt modelId="{DB6C17CA-8CDA-4892-94D4-FA60A60B5B00}" type="sibTrans" cxnId="{FACDCB9F-119D-4EF5-A675-FAAE3E0B76DA}">
      <dgm:prSet/>
      <dgm:spPr/>
      <dgm:t>
        <a:bodyPr/>
        <a:lstStyle/>
        <a:p>
          <a:endParaRPr lang="en-US"/>
        </a:p>
      </dgm:t>
    </dgm:pt>
    <dgm:pt modelId="{93C3DD24-9888-474B-B596-3D13A675FE73}">
      <dgm:prSet/>
      <dgm:spPr/>
      <dgm:t>
        <a:bodyPr/>
        <a:lstStyle/>
        <a:p>
          <a:r>
            <a:rPr lang="en-US"/>
            <a:t>PDO (20–30 yr)</a:t>
          </a:r>
        </a:p>
      </dgm:t>
    </dgm:pt>
    <dgm:pt modelId="{25258F65-776A-4AEC-84D6-6AE605B0F35A}" type="parTrans" cxnId="{CE465DD0-B1C7-4191-BCFF-AD266A6A8823}">
      <dgm:prSet/>
      <dgm:spPr/>
      <dgm:t>
        <a:bodyPr/>
        <a:lstStyle/>
        <a:p>
          <a:endParaRPr lang="en-US"/>
        </a:p>
      </dgm:t>
    </dgm:pt>
    <dgm:pt modelId="{3EF10E15-0AF6-4172-90BC-9309806C82D5}" type="sibTrans" cxnId="{CE465DD0-B1C7-4191-BCFF-AD266A6A8823}">
      <dgm:prSet/>
      <dgm:spPr/>
      <dgm:t>
        <a:bodyPr/>
        <a:lstStyle/>
        <a:p>
          <a:endParaRPr lang="en-US"/>
        </a:p>
      </dgm:t>
    </dgm:pt>
    <dgm:pt modelId="{96BEBEC1-7852-4B24-B284-3C16E8900FFF}">
      <dgm:prSet/>
      <dgm:spPr/>
      <dgm:t>
        <a:bodyPr/>
        <a:lstStyle/>
        <a:p>
          <a:pPr>
            <a:buFont typeface="Courier New" panose="02070309020205020404" pitchFamily="49" charset="0"/>
            <a:buChar char="o"/>
          </a:pPr>
          <a:r>
            <a:rPr lang="en-US"/>
            <a:t>Historically linked to multi-decadal streamflow patterns</a:t>
          </a:r>
        </a:p>
      </dgm:t>
    </dgm:pt>
    <dgm:pt modelId="{C0A36C56-4614-4C04-87B4-A45EEFF7306E}" type="parTrans" cxnId="{D3D8FC7A-F193-4708-8476-B0780598F927}">
      <dgm:prSet/>
      <dgm:spPr/>
      <dgm:t>
        <a:bodyPr/>
        <a:lstStyle/>
        <a:p>
          <a:endParaRPr lang="en-US"/>
        </a:p>
      </dgm:t>
    </dgm:pt>
    <dgm:pt modelId="{6D23C53B-241E-4B86-8DBD-37ADC75B0226}" type="sibTrans" cxnId="{D3D8FC7A-F193-4708-8476-B0780598F927}">
      <dgm:prSet/>
      <dgm:spPr/>
      <dgm:t>
        <a:bodyPr/>
        <a:lstStyle/>
        <a:p>
          <a:endParaRPr lang="en-US"/>
        </a:p>
      </dgm:t>
    </dgm:pt>
    <dgm:pt modelId="{9395FCBA-8799-4CD7-BE38-6A258646135F}">
      <dgm:prSet/>
      <dgm:spPr/>
      <dgm:t>
        <a:bodyPr/>
        <a:lstStyle/>
        <a:p>
          <a:r>
            <a:rPr lang="en-US"/>
            <a:t>Result</a:t>
          </a:r>
        </a:p>
      </dgm:t>
    </dgm:pt>
    <dgm:pt modelId="{43438B04-44C9-4429-8A16-627E63156798}" type="parTrans" cxnId="{E740566C-9771-478D-93F5-CF47270985D9}">
      <dgm:prSet/>
      <dgm:spPr/>
      <dgm:t>
        <a:bodyPr/>
        <a:lstStyle/>
        <a:p>
          <a:endParaRPr lang="en-US"/>
        </a:p>
      </dgm:t>
    </dgm:pt>
    <dgm:pt modelId="{540B2354-4E86-475A-A0C8-F991422E205D}" type="sibTrans" cxnId="{E740566C-9771-478D-93F5-CF47270985D9}">
      <dgm:prSet/>
      <dgm:spPr/>
      <dgm:t>
        <a:bodyPr/>
        <a:lstStyle/>
        <a:p>
          <a:endParaRPr lang="en-US"/>
        </a:p>
      </dgm:t>
    </dgm:pt>
    <dgm:pt modelId="{5FB40794-2005-4D8A-AD35-9E63D29C7AC5}">
      <dgm:prSet/>
      <dgm:spPr/>
      <dgm:t>
        <a:bodyPr/>
        <a:lstStyle/>
        <a:p>
          <a:pPr>
            <a:buFont typeface="Courier New" panose="02070309020205020404" pitchFamily="49" charset="0"/>
            <a:buChar char="o"/>
          </a:pPr>
          <a:r>
            <a:rPr lang="en-US"/>
            <a:t>Watersheds reflect combined effects of variability and long-term trends</a:t>
          </a:r>
        </a:p>
      </dgm:t>
    </dgm:pt>
    <dgm:pt modelId="{A93A4902-D672-4DB5-9005-235C9F194A78}" type="parTrans" cxnId="{8F7C3E2E-50EC-4EB4-99C0-B3AC62E197C5}">
      <dgm:prSet/>
      <dgm:spPr/>
      <dgm:t>
        <a:bodyPr/>
        <a:lstStyle/>
        <a:p>
          <a:endParaRPr lang="en-US"/>
        </a:p>
      </dgm:t>
    </dgm:pt>
    <dgm:pt modelId="{EE962FB0-5ACA-4977-A32F-8539776B1D9F}" type="sibTrans" cxnId="{8F7C3E2E-50EC-4EB4-99C0-B3AC62E197C5}">
      <dgm:prSet/>
      <dgm:spPr/>
      <dgm:t>
        <a:bodyPr/>
        <a:lstStyle/>
        <a:p>
          <a:endParaRPr lang="en-US"/>
        </a:p>
      </dgm:t>
    </dgm:pt>
    <dgm:pt modelId="{103AF305-A670-4724-AA03-800495842EEE}">
      <dgm:prSet/>
      <dgm:spPr/>
      <dgm:t>
        <a:bodyPr/>
        <a:lstStyle/>
        <a:p>
          <a:pPr>
            <a:buFont typeface="Courier New" panose="02070309020205020404" pitchFamily="49" charset="0"/>
            <a:buChar char="o"/>
          </a:pPr>
          <a:r>
            <a:rPr lang="en-US"/>
            <a:t>Climate indices alone are less predictive</a:t>
          </a:r>
        </a:p>
      </dgm:t>
    </dgm:pt>
    <dgm:pt modelId="{E9EF9B8F-8119-47F2-A558-A13800EBC25F}" type="parTrans" cxnId="{E9EB7518-1BA3-4E3E-9A87-DF6D4D3674EC}">
      <dgm:prSet/>
      <dgm:spPr/>
      <dgm:t>
        <a:bodyPr/>
        <a:lstStyle/>
        <a:p>
          <a:endParaRPr lang="en-US"/>
        </a:p>
      </dgm:t>
    </dgm:pt>
    <dgm:pt modelId="{A3FE4B02-3D01-47D0-B3CE-7885C2115671}" type="sibTrans" cxnId="{E9EB7518-1BA3-4E3E-9A87-DF6D4D3674EC}">
      <dgm:prSet/>
      <dgm:spPr/>
      <dgm:t>
        <a:bodyPr/>
        <a:lstStyle/>
        <a:p>
          <a:endParaRPr lang="en-US"/>
        </a:p>
      </dgm:t>
    </dgm:pt>
    <dgm:pt modelId="{88773C1E-0469-4EDE-910F-10CD55256701}">
      <dgm:prSet/>
      <dgm:spPr/>
      <dgm:t>
        <a:bodyPr/>
        <a:lstStyle/>
        <a:p>
          <a:pPr>
            <a:buFont typeface="Courier New" panose="02070309020205020404" pitchFamily="49" charset="0"/>
            <a:buChar char="o"/>
          </a:pPr>
          <a:r>
            <a:rPr lang="en-US"/>
            <a:t>Natural variability (PDO, ENSO)</a:t>
          </a:r>
        </a:p>
      </dgm:t>
    </dgm:pt>
    <dgm:pt modelId="{DF8CFC22-CDDE-4D85-9742-F04A48B85CF3}" type="parTrans" cxnId="{05DB67B7-7668-4671-B003-16EBE9EDD864}">
      <dgm:prSet/>
      <dgm:spPr/>
      <dgm:t>
        <a:bodyPr/>
        <a:lstStyle/>
        <a:p>
          <a:endParaRPr lang="en-US"/>
        </a:p>
      </dgm:t>
    </dgm:pt>
    <dgm:pt modelId="{E7950F39-A03B-491F-8D02-E899A43220EB}" type="sibTrans" cxnId="{05DB67B7-7668-4671-B003-16EBE9EDD864}">
      <dgm:prSet/>
      <dgm:spPr/>
      <dgm:t>
        <a:bodyPr/>
        <a:lstStyle/>
        <a:p>
          <a:endParaRPr lang="en-US"/>
        </a:p>
      </dgm:t>
    </dgm:pt>
    <dgm:pt modelId="{1574CEEB-7A15-4D02-A718-C6FF00FAF88D}">
      <dgm:prSet/>
      <dgm:spPr/>
      <dgm:t>
        <a:bodyPr/>
        <a:lstStyle/>
        <a:p>
          <a:pPr>
            <a:buFont typeface="Courier New" panose="02070309020205020404" pitchFamily="49" charset="0"/>
            <a:buChar char="o"/>
          </a:pPr>
          <a:r>
            <a:rPr lang="en-US"/>
            <a:t>Superimposed long-term warming</a:t>
          </a:r>
        </a:p>
      </dgm:t>
    </dgm:pt>
    <dgm:pt modelId="{C1F425FA-1AC8-42C5-9A07-291FE63C3865}" type="parTrans" cxnId="{5B62CDE4-D147-4627-9500-C370D91ADDCD}">
      <dgm:prSet/>
      <dgm:spPr/>
      <dgm:t>
        <a:bodyPr/>
        <a:lstStyle/>
        <a:p>
          <a:endParaRPr lang="en-US"/>
        </a:p>
      </dgm:t>
    </dgm:pt>
    <dgm:pt modelId="{B439710B-90C9-4CCB-B7DB-FD38BC571746}" type="sibTrans" cxnId="{5B62CDE4-D147-4627-9500-C370D91ADDCD}">
      <dgm:prSet/>
      <dgm:spPr/>
      <dgm:t>
        <a:bodyPr/>
        <a:lstStyle/>
        <a:p>
          <a:endParaRPr lang="en-US"/>
        </a:p>
      </dgm:t>
    </dgm:pt>
    <dgm:pt modelId="{C4D47EF1-7A90-4E24-B161-2541C4BF2573}">
      <dgm:prSet/>
      <dgm:spPr/>
      <dgm:t>
        <a:bodyPr/>
        <a:lstStyle/>
        <a:p>
          <a:r>
            <a:rPr lang="en-US"/>
            <a:t>Reliability of historical data is declining due to weakening climate–streamflow relationships and shifting climate regimes</a:t>
          </a:r>
        </a:p>
      </dgm:t>
    </dgm:pt>
    <dgm:pt modelId="{11A38191-471B-44E6-B86D-4C97CB6DD0D5}" type="parTrans" cxnId="{E4DA8E97-9518-4272-AA96-CCDB2491BA85}">
      <dgm:prSet/>
      <dgm:spPr/>
      <dgm:t>
        <a:bodyPr/>
        <a:lstStyle/>
        <a:p>
          <a:endParaRPr lang="en-US"/>
        </a:p>
      </dgm:t>
    </dgm:pt>
    <dgm:pt modelId="{B31CD1B4-86D4-45A3-BE99-0B6BD0ED8900}" type="sibTrans" cxnId="{E4DA8E97-9518-4272-AA96-CCDB2491BA85}">
      <dgm:prSet/>
      <dgm:spPr/>
      <dgm:t>
        <a:bodyPr/>
        <a:lstStyle/>
        <a:p>
          <a:endParaRPr lang="en-US"/>
        </a:p>
      </dgm:t>
    </dgm:pt>
    <dgm:pt modelId="{5F1F2F65-B91B-4708-B008-EFEE469EF855}" type="pres">
      <dgm:prSet presAssocID="{96B31893-8313-4670-B49A-3E50CCAC296D}" presName="linear" presStyleCnt="0">
        <dgm:presLayoutVars>
          <dgm:animLvl val="lvl"/>
          <dgm:resizeHandles val="exact"/>
        </dgm:presLayoutVars>
      </dgm:prSet>
      <dgm:spPr/>
    </dgm:pt>
    <dgm:pt modelId="{0E8190B2-CEAC-450B-BD04-C0A02298A058}" type="pres">
      <dgm:prSet presAssocID="{E410AB50-1CD5-4199-92B3-312A027F59AE}" presName="parentText" presStyleLbl="node1" presStyleIdx="0" presStyleCnt="3">
        <dgm:presLayoutVars>
          <dgm:chMax val="0"/>
          <dgm:bulletEnabled val="1"/>
        </dgm:presLayoutVars>
      </dgm:prSet>
      <dgm:spPr/>
    </dgm:pt>
    <dgm:pt modelId="{53E88511-D07B-45B7-9641-3C57394C02CC}" type="pres">
      <dgm:prSet presAssocID="{E410AB50-1CD5-4199-92B3-312A027F59AE}" presName="childText" presStyleLbl="revTx" presStyleIdx="0" presStyleCnt="3">
        <dgm:presLayoutVars>
          <dgm:bulletEnabled val="1"/>
        </dgm:presLayoutVars>
      </dgm:prSet>
      <dgm:spPr/>
    </dgm:pt>
    <dgm:pt modelId="{29D78BE1-3F95-4E67-B4DF-3E62390D6B7C}" type="pres">
      <dgm:prSet presAssocID="{DA9C62F0-C46F-43FB-B4B5-ABC9C5F9D621}" presName="parentText" presStyleLbl="node1" presStyleIdx="1" presStyleCnt="3">
        <dgm:presLayoutVars>
          <dgm:chMax val="0"/>
          <dgm:bulletEnabled val="1"/>
        </dgm:presLayoutVars>
      </dgm:prSet>
      <dgm:spPr/>
    </dgm:pt>
    <dgm:pt modelId="{28A8FEE0-189C-46CA-92D1-610CE181A663}" type="pres">
      <dgm:prSet presAssocID="{DA9C62F0-C46F-43FB-B4B5-ABC9C5F9D621}" presName="childText" presStyleLbl="revTx" presStyleIdx="1" presStyleCnt="3">
        <dgm:presLayoutVars>
          <dgm:bulletEnabled val="1"/>
        </dgm:presLayoutVars>
      </dgm:prSet>
      <dgm:spPr/>
    </dgm:pt>
    <dgm:pt modelId="{7BA42D57-B669-41F8-A152-0D134A1094BB}" type="pres">
      <dgm:prSet presAssocID="{F3F58F1D-28B4-4A2E-95BC-348CD367B547}" presName="parentText" presStyleLbl="node1" presStyleIdx="2" presStyleCnt="3">
        <dgm:presLayoutVars>
          <dgm:chMax val="0"/>
          <dgm:bulletEnabled val="1"/>
        </dgm:presLayoutVars>
      </dgm:prSet>
      <dgm:spPr/>
    </dgm:pt>
    <dgm:pt modelId="{96F39DD7-A3E2-448E-9B43-1BAD6974F507}" type="pres">
      <dgm:prSet presAssocID="{F3F58F1D-28B4-4A2E-95BC-348CD367B547}" presName="childText" presStyleLbl="revTx" presStyleIdx="2" presStyleCnt="3">
        <dgm:presLayoutVars>
          <dgm:bulletEnabled val="1"/>
        </dgm:presLayoutVars>
      </dgm:prSet>
      <dgm:spPr/>
    </dgm:pt>
  </dgm:ptLst>
  <dgm:cxnLst>
    <dgm:cxn modelId="{426E1F0D-813F-411E-9E34-CEA2CA4E8AC6}" type="presOf" srcId="{1574CEEB-7A15-4D02-A718-C6FF00FAF88D}" destId="{96F39DD7-A3E2-448E-9B43-1BAD6974F507}" srcOrd="0" destOrd="2" presId="urn:microsoft.com/office/officeart/2005/8/layout/vList2"/>
    <dgm:cxn modelId="{E21D900F-8019-41DF-9543-2AB9B626E48A}" type="presOf" srcId="{F3F58F1D-28B4-4A2E-95BC-348CD367B547}" destId="{7BA42D57-B669-41F8-A152-0D134A1094BB}" srcOrd="0" destOrd="0" presId="urn:microsoft.com/office/officeart/2005/8/layout/vList2"/>
    <dgm:cxn modelId="{D9271D12-27FF-448B-8FCC-7F360E704B0A}" srcId="{E410AB50-1CD5-4199-92B3-312A027F59AE}" destId="{57F8AF7C-DC68-47F1-992E-F3F6B5B82090}" srcOrd="0" destOrd="0" parTransId="{4059DC18-5B38-4F49-9A9B-FB9C3ABAE00D}" sibTransId="{C8CD476B-AFE6-437E-8808-F7C917C18A88}"/>
    <dgm:cxn modelId="{E9EB7518-1BA3-4E3E-9A87-DF6D4D3674EC}" srcId="{9395FCBA-8799-4CD7-BE38-6A258646135F}" destId="{103AF305-A670-4724-AA03-800495842EEE}" srcOrd="1" destOrd="0" parTransId="{E9EF9B8F-8119-47F2-A558-A13800EBC25F}" sibTransId="{A3FE4B02-3D01-47D0-B3CE-7885C2115671}"/>
    <dgm:cxn modelId="{05BECA1C-FC9A-4DCC-BEBE-5DD7676D6826}" type="presOf" srcId="{57F8AF7C-DC68-47F1-992E-F3F6B5B82090}" destId="{53E88511-D07B-45B7-9641-3C57394C02CC}" srcOrd="0" destOrd="0" presId="urn:microsoft.com/office/officeart/2005/8/layout/vList2"/>
    <dgm:cxn modelId="{63904E28-A0C5-446A-AAA5-E762F858AC66}" srcId="{96B31893-8313-4670-B49A-3E50CCAC296D}" destId="{F3F58F1D-28B4-4A2E-95BC-348CD367B547}" srcOrd="2" destOrd="0" parTransId="{52608984-F933-4E61-8465-40019F78C7AF}" sibTransId="{CCD11C47-EE4A-4AE3-BF29-8E5C9742D67D}"/>
    <dgm:cxn modelId="{B107EC28-9C3D-4AB8-9B18-5E7250DC7B0C}" type="presOf" srcId="{96B31893-8313-4670-B49A-3E50CCAC296D}" destId="{5F1F2F65-B91B-4708-B008-EFEE469EF855}" srcOrd="0" destOrd="0" presId="urn:microsoft.com/office/officeart/2005/8/layout/vList2"/>
    <dgm:cxn modelId="{8F7C3E2E-50EC-4EB4-99C0-B3AC62E197C5}" srcId="{9395FCBA-8799-4CD7-BE38-6A258646135F}" destId="{5FB40794-2005-4D8A-AD35-9E63D29C7AC5}" srcOrd="0" destOrd="0" parTransId="{A93A4902-D672-4DB5-9005-235C9F194A78}" sibTransId="{EE962FB0-5ACA-4977-A32F-8539776B1D9F}"/>
    <dgm:cxn modelId="{10216334-A895-4B8D-9E06-10D9A0BA6596}" srcId="{96B31893-8313-4670-B49A-3E50CCAC296D}" destId="{DA9C62F0-C46F-43FB-B4B5-ABC9C5F9D621}" srcOrd="1" destOrd="0" parTransId="{48C77207-FE4F-49BC-871A-4882D01CB22C}" sibTransId="{01CE295F-1DF3-4F14-BA49-25AACBB0FA40}"/>
    <dgm:cxn modelId="{E7A3C93A-9253-4AB4-8887-3965F24AB7C9}" srcId="{96B31893-8313-4670-B49A-3E50CCAC296D}" destId="{E410AB50-1CD5-4199-92B3-312A027F59AE}" srcOrd="0" destOrd="0" parTransId="{F143239D-EBF6-40C0-890F-16C4C21C5637}" sibTransId="{797DD17C-3C1F-49D6-8B83-BBA116BD48F7}"/>
    <dgm:cxn modelId="{75C26969-0B1A-4559-A79B-389F22CECDCB}" type="presOf" srcId="{B09EC880-FF86-456E-9E82-B65A25626691}" destId="{28A8FEE0-189C-46CA-92D1-610CE181A663}" srcOrd="0" destOrd="2" presId="urn:microsoft.com/office/officeart/2005/8/layout/vList2"/>
    <dgm:cxn modelId="{E740566C-9771-478D-93F5-CF47270985D9}" srcId="{F3F58F1D-28B4-4A2E-95BC-348CD367B547}" destId="{9395FCBA-8799-4CD7-BE38-6A258646135F}" srcOrd="1" destOrd="0" parTransId="{43438B04-44C9-4429-8A16-627E63156798}" sibTransId="{540B2354-4E86-475A-A0C8-F991422E205D}"/>
    <dgm:cxn modelId="{E5098F4F-AC66-44ED-8836-19EA7C58DE0A}" type="presOf" srcId="{D618189C-9E48-45FF-9C5F-CF9BDA5E8E0F}" destId="{28A8FEE0-189C-46CA-92D1-610CE181A663}" srcOrd="0" destOrd="1" presId="urn:microsoft.com/office/officeart/2005/8/layout/vList2"/>
    <dgm:cxn modelId="{AA014A70-5A74-47F4-9DAE-65508C9609D7}" srcId="{E410AB50-1CD5-4199-92B3-312A027F59AE}" destId="{A3343139-E6C3-4A44-9B8B-B28FCC2C6F78}" srcOrd="1" destOrd="0" parTransId="{C33C8221-630B-4987-98F4-AF138385AA12}" sibTransId="{9018FAC8-F2F0-4E85-BBAD-AB7058848675}"/>
    <dgm:cxn modelId="{37D1E573-6C5C-4CEA-B819-669B2C475416}" srcId="{DA9C62F0-C46F-43FB-B4B5-ABC9C5F9D621}" destId="{1D0826C4-46B0-425F-821B-A264A9A1F907}" srcOrd="0" destOrd="0" parTransId="{8FA33A1A-DFBF-4C1C-B6A1-0D6C48D04B18}" sibTransId="{B163A722-E0DF-42B6-8660-9F867AA09BBB}"/>
    <dgm:cxn modelId="{D3D8FC7A-F193-4708-8476-B0780598F927}" srcId="{93C3DD24-9888-474B-B596-3D13A675FE73}" destId="{96BEBEC1-7852-4B24-B284-3C16E8900FFF}" srcOrd="0" destOrd="0" parTransId="{C0A36C56-4614-4C04-87B4-A45EEFF7306E}" sibTransId="{6D23C53B-241E-4B86-8DBD-37ADC75B0226}"/>
    <dgm:cxn modelId="{E4DA8E97-9518-4272-AA96-CCDB2491BA85}" srcId="{F3F58F1D-28B4-4A2E-95BC-348CD367B547}" destId="{C4D47EF1-7A90-4E24-B161-2541C4BF2573}" srcOrd="2" destOrd="0" parTransId="{11A38191-471B-44E6-B86D-4C97CB6DD0D5}" sibTransId="{B31CD1B4-86D4-45A3-BE99-0B6BD0ED8900}"/>
    <dgm:cxn modelId="{82286698-0EFB-4667-A17A-E2EB54A7339F}" type="presOf" srcId="{9395FCBA-8799-4CD7-BE38-6A258646135F}" destId="{96F39DD7-A3E2-448E-9B43-1BAD6974F507}" srcOrd="0" destOrd="3" presId="urn:microsoft.com/office/officeart/2005/8/layout/vList2"/>
    <dgm:cxn modelId="{558BF99B-6B06-4592-B85F-B4719AA17612}" type="presOf" srcId="{A3343139-E6C3-4A44-9B8B-B28FCC2C6F78}" destId="{53E88511-D07B-45B7-9641-3C57394C02CC}" srcOrd="0" destOrd="1" presId="urn:microsoft.com/office/officeart/2005/8/layout/vList2"/>
    <dgm:cxn modelId="{08052C9C-9B33-4FAD-8E44-07DD4680FEDF}" type="presOf" srcId="{1D0826C4-46B0-425F-821B-A264A9A1F907}" destId="{28A8FEE0-189C-46CA-92D1-610CE181A663}" srcOrd="0" destOrd="0" presId="urn:microsoft.com/office/officeart/2005/8/layout/vList2"/>
    <dgm:cxn modelId="{F77AE99D-22F9-4032-89E5-3FF753702975}" type="presOf" srcId="{88773C1E-0469-4EDE-910F-10CD55256701}" destId="{96F39DD7-A3E2-448E-9B43-1BAD6974F507}" srcOrd="0" destOrd="1" presId="urn:microsoft.com/office/officeart/2005/8/layout/vList2"/>
    <dgm:cxn modelId="{FACDCB9F-119D-4EF5-A675-FAAE3E0B76DA}" srcId="{1D0826C4-46B0-425F-821B-A264A9A1F907}" destId="{B09EC880-FF86-456E-9E82-B65A25626691}" srcOrd="1" destOrd="0" parTransId="{B416D326-C8B9-4BCF-96EB-6B0A14FA8F5E}" sibTransId="{DB6C17CA-8CDA-4892-94D4-FA60A60B5B00}"/>
    <dgm:cxn modelId="{B3C025AE-BB95-46A9-A948-210A0C6586DE}" type="presOf" srcId="{96BEBEC1-7852-4B24-B284-3C16E8900FFF}" destId="{28A8FEE0-189C-46CA-92D1-610CE181A663}" srcOrd="0" destOrd="4" presId="urn:microsoft.com/office/officeart/2005/8/layout/vList2"/>
    <dgm:cxn modelId="{DF93A7B1-5332-41E0-8565-7BCE231CC4F6}" type="presOf" srcId="{93C3DD24-9888-474B-B596-3D13A675FE73}" destId="{28A8FEE0-189C-46CA-92D1-610CE181A663}" srcOrd="0" destOrd="3" presId="urn:microsoft.com/office/officeart/2005/8/layout/vList2"/>
    <dgm:cxn modelId="{E8F70CB6-9D17-46E5-8C25-7C90E66C5BB8}" srcId="{F3F58F1D-28B4-4A2E-95BC-348CD367B547}" destId="{97E355D5-9388-46D5-90C3-1EBA46C4D390}" srcOrd="0" destOrd="0" parTransId="{C99A9108-01E3-4FA6-BB0F-B00FB4945F2F}" sibTransId="{B37D4D2A-18A9-4B31-BF58-7F2D13B5EE3F}"/>
    <dgm:cxn modelId="{05DB67B7-7668-4671-B003-16EBE9EDD864}" srcId="{97E355D5-9388-46D5-90C3-1EBA46C4D390}" destId="{88773C1E-0469-4EDE-910F-10CD55256701}" srcOrd="0" destOrd="0" parTransId="{DF8CFC22-CDDE-4D85-9742-F04A48B85CF3}" sibTransId="{E7950F39-A03B-491F-8D02-E899A43220EB}"/>
    <dgm:cxn modelId="{12BFE4C1-7086-49C6-8580-588D137D50C8}" type="presOf" srcId="{C4D47EF1-7A90-4E24-B161-2541C4BF2573}" destId="{96F39DD7-A3E2-448E-9B43-1BAD6974F507}" srcOrd="0" destOrd="6" presId="urn:microsoft.com/office/officeart/2005/8/layout/vList2"/>
    <dgm:cxn modelId="{96DAC6C5-1279-47CE-9737-4F07DA266A4A}" type="presOf" srcId="{97E355D5-9388-46D5-90C3-1EBA46C4D390}" destId="{96F39DD7-A3E2-448E-9B43-1BAD6974F507}" srcOrd="0" destOrd="0" presId="urn:microsoft.com/office/officeart/2005/8/layout/vList2"/>
    <dgm:cxn modelId="{CE465DD0-B1C7-4191-BCFF-AD266A6A8823}" srcId="{DA9C62F0-C46F-43FB-B4B5-ABC9C5F9D621}" destId="{93C3DD24-9888-474B-B596-3D13A675FE73}" srcOrd="1" destOrd="0" parTransId="{25258F65-776A-4AEC-84D6-6AE605B0F35A}" sibTransId="{3EF10E15-0AF6-4172-90BC-9309806C82D5}"/>
    <dgm:cxn modelId="{EFF5F3E1-F104-45AA-9976-2A49F645DA05}" srcId="{1D0826C4-46B0-425F-821B-A264A9A1F907}" destId="{D618189C-9E48-45FF-9C5F-CF9BDA5E8E0F}" srcOrd="0" destOrd="0" parTransId="{E980B654-88BD-40C7-87A6-71FED9651D63}" sibTransId="{9FEF9422-5F5F-4381-93D5-BD5741F5875E}"/>
    <dgm:cxn modelId="{0CA80CE3-B336-46EE-A3F2-EC0B15A4987B}" type="presOf" srcId="{DA9C62F0-C46F-43FB-B4B5-ABC9C5F9D621}" destId="{29D78BE1-3F95-4E67-B4DF-3E62390D6B7C}" srcOrd="0" destOrd="0" presId="urn:microsoft.com/office/officeart/2005/8/layout/vList2"/>
    <dgm:cxn modelId="{5B62CDE4-D147-4627-9500-C370D91ADDCD}" srcId="{97E355D5-9388-46D5-90C3-1EBA46C4D390}" destId="{1574CEEB-7A15-4D02-A718-C6FF00FAF88D}" srcOrd="1" destOrd="0" parTransId="{C1F425FA-1AC8-42C5-9A07-291FE63C3865}" sibTransId="{B439710B-90C9-4CCB-B7DB-FD38BC571746}"/>
    <dgm:cxn modelId="{CA57E3E8-1DD8-45F3-B8FB-C37E99B341EF}" type="presOf" srcId="{E410AB50-1CD5-4199-92B3-312A027F59AE}" destId="{0E8190B2-CEAC-450B-BD04-C0A02298A058}" srcOrd="0" destOrd="0" presId="urn:microsoft.com/office/officeart/2005/8/layout/vList2"/>
    <dgm:cxn modelId="{51E8B0F2-AA3F-471A-9466-41EA5EDC2DE5}" type="presOf" srcId="{5FB40794-2005-4D8A-AD35-9E63D29C7AC5}" destId="{96F39DD7-A3E2-448E-9B43-1BAD6974F507}" srcOrd="0" destOrd="4" presId="urn:microsoft.com/office/officeart/2005/8/layout/vList2"/>
    <dgm:cxn modelId="{7BE8D2FF-5967-4D0C-9117-AB4F91560469}" type="presOf" srcId="{103AF305-A670-4724-AA03-800495842EEE}" destId="{96F39DD7-A3E2-448E-9B43-1BAD6974F507}" srcOrd="0" destOrd="5" presId="urn:microsoft.com/office/officeart/2005/8/layout/vList2"/>
    <dgm:cxn modelId="{73C4340D-3B7C-4D24-A3E6-6531ABF33DB1}" type="presParOf" srcId="{5F1F2F65-B91B-4708-B008-EFEE469EF855}" destId="{0E8190B2-CEAC-450B-BD04-C0A02298A058}" srcOrd="0" destOrd="0" presId="urn:microsoft.com/office/officeart/2005/8/layout/vList2"/>
    <dgm:cxn modelId="{05F655B0-E93F-4A8E-9AF7-4E7F65F801E0}" type="presParOf" srcId="{5F1F2F65-B91B-4708-B008-EFEE469EF855}" destId="{53E88511-D07B-45B7-9641-3C57394C02CC}" srcOrd="1" destOrd="0" presId="urn:microsoft.com/office/officeart/2005/8/layout/vList2"/>
    <dgm:cxn modelId="{6D9BBAA5-F26D-45D0-B7E4-05118A01716E}" type="presParOf" srcId="{5F1F2F65-B91B-4708-B008-EFEE469EF855}" destId="{29D78BE1-3F95-4E67-B4DF-3E62390D6B7C}" srcOrd="2" destOrd="0" presId="urn:microsoft.com/office/officeart/2005/8/layout/vList2"/>
    <dgm:cxn modelId="{6D9F0922-A1E7-47F2-A44E-7D2FCD85F224}" type="presParOf" srcId="{5F1F2F65-B91B-4708-B008-EFEE469EF855}" destId="{28A8FEE0-189C-46CA-92D1-610CE181A663}" srcOrd="3" destOrd="0" presId="urn:microsoft.com/office/officeart/2005/8/layout/vList2"/>
    <dgm:cxn modelId="{C0AB33E6-D80C-41F9-AEEB-B8155F4F80DF}" type="presParOf" srcId="{5F1F2F65-B91B-4708-B008-EFEE469EF855}" destId="{7BA42D57-B669-41F8-A152-0D134A1094BB}" srcOrd="4" destOrd="0" presId="urn:microsoft.com/office/officeart/2005/8/layout/vList2"/>
    <dgm:cxn modelId="{429A38C0-1117-4CEB-BF67-C55FF658F468}" type="presParOf" srcId="{5F1F2F65-B91B-4708-B008-EFEE469EF855}" destId="{96F39DD7-A3E2-448E-9B43-1BAD6974F50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E26BD4-D2D5-45F4-B65A-BA6EC3DCA053}">
      <dgm:prSet/>
      <dgm:spPr/>
      <dgm:t>
        <a:bodyPr/>
        <a:lstStyle/>
        <a:p>
          <a:r>
            <a:rPr lang="en-US"/>
            <a:t>       The PRISM dataset</a:t>
          </a:r>
        </a:p>
      </dgm:t>
    </dgm:pt>
    <dgm:pt modelId="{42772609-2B09-4121-9C11-66151DA6A30C}" type="parTrans" cxnId="{16880792-E139-489F-9BBC-BB464A56D7F9}">
      <dgm:prSet/>
      <dgm:spPr/>
      <dgm:t>
        <a:bodyPr/>
        <a:lstStyle/>
        <a:p>
          <a:endParaRPr lang="en-US"/>
        </a:p>
      </dgm:t>
    </dgm:pt>
    <dgm:pt modelId="{EEF609C1-FF42-45E7-B986-379C3E634F2B}" type="sibTrans" cxnId="{16880792-E139-489F-9BBC-BB464A56D7F9}">
      <dgm:prSet/>
      <dgm:spPr/>
      <dgm:t>
        <a:bodyPr/>
        <a:lstStyle/>
        <a:p>
          <a:endParaRPr lang="en-US"/>
        </a:p>
      </dgm:t>
    </dgm:pt>
    <dgm:pt modelId="{C06F7C69-B7A4-4A23-865B-1A5F31A5CE20}">
      <dgm:prSet/>
      <dgm:spPr/>
      <dgm:t>
        <a:bodyPr/>
        <a:lstStyle/>
        <a:p>
          <a:r>
            <a:rPr lang="en-US" b="0"/>
            <a:t>📏</a:t>
          </a:r>
          <a:r>
            <a:rPr lang="en-US"/>
            <a:t>Update &amp; Recalibration Strategy</a:t>
          </a:r>
        </a:p>
      </dgm:t>
    </dgm:pt>
    <dgm:pt modelId="{A7565C58-D4F2-4EDA-8C2D-C0B0623800C2}" type="parTrans" cxnId="{17A5DCC1-3C39-46E3-B30A-0962E45A9FB0}">
      <dgm:prSet/>
      <dgm:spPr/>
      <dgm:t>
        <a:bodyPr/>
        <a:lstStyle/>
        <a:p>
          <a:endParaRPr lang="en-US"/>
        </a:p>
      </dgm:t>
    </dgm:pt>
    <dgm:pt modelId="{17D76F25-3F42-40A9-880C-F454C55147BD}" type="sibTrans" cxnId="{17A5DCC1-3C39-46E3-B30A-0962E45A9FB0}">
      <dgm:prSet/>
      <dgm:spPr/>
      <dgm:t>
        <a:bodyPr/>
        <a:lstStyle/>
        <a:p>
          <a:endParaRPr lang="en-US"/>
        </a:p>
      </dgm:t>
    </dgm:pt>
    <dgm:pt modelId="{EF20EF05-FE3D-429D-8B2C-B6CB11AAF2E8}">
      <dgm:prSet/>
      <dgm:spPr/>
      <dgm:t>
        <a:bodyPr/>
        <a:lstStyle/>
        <a:p>
          <a:r>
            <a:rPr lang="en-US"/>
            <a:t>Climate-driven modeling:</a:t>
          </a:r>
        </a:p>
      </dgm:t>
    </dgm:pt>
    <dgm:pt modelId="{BFB31879-26E4-447C-A396-C07BEBE8206D}" type="parTrans" cxnId="{747A7A42-41AD-4C8F-856E-6B29A0050D79}">
      <dgm:prSet/>
      <dgm:spPr/>
      <dgm:t>
        <a:bodyPr/>
        <a:lstStyle/>
        <a:p>
          <a:endParaRPr lang="en-US"/>
        </a:p>
      </dgm:t>
    </dgm:pt>
    <dgm:pt modelId="{23498426-344C-4A68-A3B2-503601A46BA7}" type="sibTrans" cxnId="{747A7A42-41AD-4C8F-856E-6B29A0050D79}">
      <dgm:prSet/>
      <dgm:spPr/>
      <dgm:t>
        <a:bodyPr/>
        <a:lstStyle/>
        <a:p>
          <a:endParaRPr lang="en-US"/>
        </a:p>
      </dgm:t>
    </dgm:pt>
    <dgm:pt modelId="{B81228E4-BCC0-4BB5-B238-4C5D1315000F}">
      <dgm:prSet/>
      <dgm:spPr/>
      <dgm:t>
        <a:bodyPr/>
        <a:lstStyle/>
        <a:p>
          <a:pPr>
            <a:buFont typeface="Courier New" panose="02070309020205020404" pitchFamily="49" charset="0"/>
            <a:buChar char="o"/>
          </a:pPr>
          <a:r>
            <a:rPr lang="en-US"/>
            <a:t>PRISM → supply (streamflow drivers)</a:t>
          </a:r>
        </a:p>
      </dgm:t>
    </dgm:pt>
    <dgm:pt modelId="{EFD5F61A-162B-48C6-A894-062D16DA03AC}" type="parTrans" cxnId="{66B8D236-6DBE-413D-940A-1D4EDF54D6F6}">
      <dgm:prSet/>
      <dgm:spPr/>
      <dgm:t>
        <a:bodyPr/>
        <a:lstStyle/>
        <a:p>
          <a:endParaRPr lang="en-US"/>
        </a:p>
      </dgm:t>
    </dgm:pt>
    <dgm:pt modelId="{B89E71D8-0287-4AC6-BEB2-CC355F4A8E2E}" type="sibTrans" cxnId="{66B8D236-6DBE-413D-940A-1D4EDF54D6F6}">
      <dgm:prSet/>
      <dgm:spPr/>
      <dgm:t>
        <a:bodyPr/>
        <a:lstStyle/>
        <a:p>
          <a:endParaRPr lang="en-US"/>
        </a:p>
      </dgm:t>
    </dgm:pt>
    <dgm:pt modelId="{80C1646F-E50D-40C2-ACF3-DF3C42332D54}">
      <dgm:prSet/>
      <dgm:spPr/>
      <dgm:t>
        <a:bodyPr/>
        <a:lstStyle/>
        <a:p>
          <a:pPr>
            <a:buFont typeface="Courier New" panose="02070309020205020404" pitchFamily="49" charset="0"/>
            <a:buChar char="o"/>
          </a:pPr>
          <a:r>
            <a:rPr lang="en-US"/>
            <a:t>OpenET → demand (consumptive use)</a:t>
          </a:r>
        </a:p>
      </dgm:t>
    </dgm:pt>
    <dgm:pt modelId="{CE3E0A84-5263-443F-BA38-23B560E522E7}" type="parTrans" cxnId="{A207F37C-89EB-4C42-B56A-838D404A5ADB}">
      <dgm:prSet/>
      <dgm:spPr/>
      <dgm:t>
        <a:bodyPr/>
        <a:lstStyle/>
        <a:p>
          <a:endParaRPr lang="en-US"/>
        </a:p>
      </dgm:t>
    </dgm:pt>
    <dgm:pt modelId="{6CC480D4-918F-401C-9CE6-5844A5BF5559}" type="sibTrans" cxnId="{A207F37C-89EB-4C42-B56A-838D404A5ADB}">
      <dgm:prSet/>
      <dgm:spPr/>
      <dgm:t>
        <a:bodyPr/>
        <a:lstStyle/>
        <a:p>
          <a:endParaRPr lang="en-US"/>
        </a:p>
      </dgm:t>
    </dgm:pt>
    <dgm:pt modelId="{0DF0C9E7-E1DE-4510-AB21-7BDA979605C5}">
      <dgm:prSet/>
      <dgm:spPr/>
      <dgm:t>
        <a:bodyPr/>
        <a:lstStyle/>
        <a:p>
          <a:r>
            <a:rPr lang="en-US" b="0"/>
            <a:t>📈</a:t>
          </a:r>
          <a:r>
            <a:rPr lang="en-US"/>
            <a:t>SWIMS Improvement Over WARS</a:t>
          </a:r>
        </a:p>
      </dgm:t>
    </dgm:pt>
    <dgm:pt modelId="{61042486-88C9-4B6E-BF41-F427D5D10F21}" type="parTrans" cxnId="{322E2DE6-71FF-4EB4-8293-D8CA950D43A7}">
      <dgm:prSet/>
      <dgm:spPr/>
      <dgm:t>
        <a:bodyPr/>
        <a:lstStyle/>
        <a:p>
          <a:endParaRPr lang="en-US"/>
        </a:p>
      </dgm:t>
    </dgm:pt>
    <dgm:pt modelId="{BBFDAA90-86D5-4733-92D6-1F70D1AD2545}" type="sibTrans" cxnId="{322E2DE6-71FF-4EB4-8293-D8CA950D43A7}">
      <dgm:prSet/>
      <dgm:spPr/>
      <dgm:t>
        <a:bodyPr/>
        <a:lstStyle/>
        <a:p>
          <a:endParaRPr lang="en-US"/>
        </a:p>
      </dgm:t>
    </dgm:pt>
    <dgm:pt modelId="{243C8FD6-E12F-42B0-8C17-CDD42F28FC6E}">
      <dgm:prSet/>
      <dgm:spPr/>
      <dgm:t>
        <a:bodyPr/>
        <a:lstStyle/>
        <a:p>
          <a:r>
            <a:rPr lang="en-US" b="0"/>
            <a:t>Spatially explicit climate inputs (P, T)</a:t>
          </a:r>
        </a:p>
      </dgm:t>
    </dgm:pt>
    <dgm:pt modelId="{425CD039-DA5D-4AA4-8B2B-305A7DD08A76}" type="parTrans" cxnId="{7B0E0EF4-98E5-4FF0-852D-AFE3260836BA}">
      <dgm:prSet/>
      <dgm:spPr/>
      <dgm:t>
        <a:bodyPr/>
        <a:lstStyle/>
        <a:p>
          <a:endParaRPr lang="en-US"/>
        </a:p>
      </dgm:t>
    </dgm:pt>
    <dgm:pt modelId="{5135DE36-FA00-453A-A703-93DB4530DE58}" type="sibTrans" cxnId="{7B0E0EF4-98E5-4FF0-852D-AFE3260836BA}">
      <dgm:prSet/>
      <dgm:spPr/>
      <dgm:t>
        <a:bodyPr/>
        <a:lstStyle/>
        <a:p>
          <a:endParaRPr lang="en-US"/>
        </a:p>
      </dgm:t>
    </dgm:pt>
    <dgm:pt modelId="{D3CE5D19-FE9E-494D-A620-A295AC477526}">
      <dgm:prSet/>
      <dgm:spPr/>
      <dgm:t>
        <a:bodyPr/>
        <a:lstStyle/>
        <a:p>
          <a:r>
            <a:rPr lang="en-US"/>
            <a:t>Data updates: as available</a:t>
          </a:r>
        </a:p>
      </dgm:t>
    </dgm:pt>
    <dgm:pt modelId="{A7771CCB-4DF9-43C6-B395-007D4E1EA588}" type="parTrans" cxnId="{DAB7346E-CE8D-4BDD-B364-DC4AD2F2DC7F}">
      <dgm:prSet/>
      <dgm:spPr/>
      <dgm:t>
        <a:bodyPr/>
        <a:lstStyle/>
        <a:p>
          <a:endParaRPr lang="en-US"/>
        </a:p>
      </dgm:t>
    </dgm:pt>
    <dgm:pt modelId="{D73DBC19-B827-4E67-AF2C-B3A57C211031}" type="sibTrans" cxnId="{DAB7346E-CE8D-4BDD-B364-DC4AD2F2DC7F}">
      <dgm:prSet/>
      <dgm:spPr/>
      <dgm:t>
        <a:bodyPr/>
        <a:lstStyle/>
        <a:p>
          <a:endParaRPr lang="en-US"/>
        </a:p>
      </dgm:t>
    </dgm:pt>
    <dgm:pt modelId="{88B22495-CA8A-4FD5-8CAD-B339CE409FD8}">
      <dgm:prSet/>
      <dgm:spPr/>
      <dgm:t>
        <a:bodyPr/>
        <a:lstStyle/>
        <a:p>
          <a:r>
            <a:rPr lang="en-US"/>
            <a:t>Model evaluation: every 5–10 years</a:t>
          </a:r>
        </a:p>
      </dgm:t>
    </dgm:pt>
    <dgm:pt modelId="{567D0D8A-47FA-49E7-ACFD-41FF9716A53F}" type="parTrans" cxnId="{14556C0D-C37C-4ABA-9C8F-23719441BB49}">
      <dgm:prSet/>
      <dgm:spPr/>
      <dgm:t>
        <a:bodyPr/>
        <a:lstStyle/>
        <a:p>
          <a:endParaRPr lang="en-US"/>
        </a:p>
      </dgm:t>
    </dgm:pt>
    <dgm:pt modelId="{C7633FCF-D8A2-4A91-8AF3-75EC0CDFEDBB}" type="sibTrans" cxnId="{14556C0D-C37C-4ABA-9C8F-23719441BB49}">
      <dgm:prSet/>
      <dgm:spPr/>
      <dgm:t>
        <a:bodyPr/>
        <a:lstStyle/>
        <a:p>
          <a:endParaRPr lang="en-US"/>
        </a:p>
      </dgm:t>
    </dgm:pt>
    <dgm:pt modelId="{3C433070-4689-4D5C-8141-6760C148D512}">
      <dgm:prSet/>
      <dgm:spPr/>
      <dgm:t>
        <a:bodyPr/>
        <a:lstStyle/>
        <a:p>
          <a:r>
            <a:rPr lang="en-US" b="0"/>
            <a:t>Captures Oregon’s complex gradients</a:t>
          </a:r>
        </a:p>
      </dgm:t>
    </dgm:pt>
    <dgm:pt modelId="{54DAE251-2EF9-4206-9AAB-382FD82B71F5}" type="parTrans" cxnId="{8333DCC5-C4DD-45A0-80BC-EE457825E619}">
      <dgm:prSet/>
      <dgm:spPr/>
      <dgm:t>
        <a:bodyPr/>
        <a:lstStyle/>
        <a:p>
          <a:endParaRPr lang="en-US"/>
        </a:p>
      </dgm:t>
    </dgm:pt>
    <dgm:pt modelId="{607FAE7A-2788-48D2-9D1B-582C160DDCA1}" type="sibTrans" cxnId="{8333DCC5-C4DD-45A0-80BC-EE457825E619}">
      <dgm:prSet/>
      <dgm:spPr/>
      <dgm:t>
        <a:bodyPr/>
        <a:lstStyle/>
        <a:p>
          <a:endParaRPr lang="en-US"/>
        </a:p>
      </dgm:t>
    </dgm:pt>
    <dgm:pt modelId="{2429202C-5F01-403E-ABD1-C634D04D6BEE}">
      <dgm:prSet/>
      <dgm:spPr/>
      <dgm:t>
        <a:bodyPr/>
        <a:lstStyle/>
        <a:p>
          <a:r>
            <a:rPr lang="en-US" b="0"/>
            <a:t>Enables ongoing dataset updates</a:t>
          </a:r>
        </a:p>
      </dgm:t>
    </dgm:pt>
    <dgm:pt modelId="{DB744226-8A34-4476-A2FE-133A010F64FF}" type="parTrans" cxnId="{DB0A8FE0-F3E4-4FCB-BD9E-176C1A25D62A}">
      <dgm:prSet/>
      <dgm:spPr/>
      <dgm:t>
        <a:bodyPr/>
        <a:lstStyle/>
        <a:p>
          <a:endParaRPr lang="en-US"/>
        </a:p>
      </dgm:t>
    </dgm:pt>
    <dgm:pt modelId="{E0EA3EEB-1D71-45D6-8AB5-F2B9A2BF1229}" type="sibTrans" cxnId="{DB0A8FE0-F3E4-4FCB-BD9E-176C1A25D62A}">
      <dgm:prSet/>
      <dgm:spPr/>
      <dgm:t>
        <a:bodyPr/>
        <a:lstStyle/>
        <a:p>
          <a:endParaRPr lang="en-US"/>
        </a:p>
      </dgm:t>
    </dgm:pt>
    <dgm:pt modelId="{E18BBFD6-7351-4138-A39B-EE59A6240C76}">
      <dgm:prSet/>
      <dgm:spPr/>
      <dgm:t>
        <a:bodyPr/>
        <a:lstStyle/>
        <a:p>
          <a:r>
            <a:rPr lang="nn-NO"/>
            <a:t>Constraint: Data availability + QA lag (PRISM, OpenET) is limiting factor</a:t>
          </a:r>
          <a:endParaRPr lang="en-US"/>
        </a:p>
      </dgm:t>
    </dgm:pt>
    <dgm:pt modelId="{388E04DA-B238-4D9B-9C9C-8FF3DB57FFD1}" type="parTrans" cxnId="{7D3BA30E-088A-4705-BECB-0E2C56408209}">
      <dgm:prSet/>
      <dgm:spPr/>
      <dgm:t>
        <a:bodyPr/>
        <a:lstStyle/>
        <a:p>
          <a:endParaRPr lang="en-US"/>
        </a:p>
      </dgm:t>
    </dgm:pt>
    <dgm:pt modelId="{7EDDA9F8-80F8-404D-8010-B911A4A38402}" type="sibTrans" cxnId="{7D3BA30E-088A-4705-BECB-0E2C56408209}">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2C086613-7E45-4C08-A2CA-3A8F1341B134}" type="pres">
      <dgm:prSet presAssocID="{9FE26BD4-D2D5-45F4-B65A-BA6EC3DCA053}" presName="parentText" presStyleLbl="node1" presStyleIdx="0" presStyleCnt="3">
        <dgm:presLayoutVars>
          <dgm:chMax val="0"/>
          <dgm:bulletEnabled val="1"/>
        </dgm:presLayoutVars>
      </dgm:prSet>
      <dgm:spPr/>
    </dgm:pt>
    <dgm:pt modelId="{730B0786-DF4E-42B0-950E-F72FC7874894}" type="pres">
      <dgm:prSet presAssocID="{9FE26BD4-D2D5-45F4-B65A-BA6EC3DCA053}" presName="childText" presStyleLbl="revTx" presStyleIdx="0" presStyleCnt="3">
        <dgm:presLayoutVars>
          <dgm:bulletEnabled val="1"/>
        </dgm:presLayoutVars>
      </dgm:prSet>
      <dgm:spPr/>
    </dgm:pt>
    <dgm:pt modelId="{E9AEF0A5-F187-4140-89B6-2A607BBD3137}" type="pres">
      <dgm:prSet presAssocID="{0DF0C9E7-E1DE-4510-AB21-7BDA979605C5}" presName="parentText" presStyleLbl="node1" presStyleIdx="1" presStyleCnt="3">
        <dgm:presLayoutVars>
          <dgm:chMax val="0"/>
          <dgm:bulletEnabled val="1"/>
        </dgm:presLayoutVars>
      </dgm:prSet>
      <dgm:spPr/>
    </dgm:pt>
    <dgm:pt modelId="{565B6A7B-6A99-48AB-AA53-37D51133CC63}" type="pres">
      <dgm:prSet presAssocID="{0DF0C9E7-E1DE-4510-AB21-7BDA979605C5}" presName="childText" presStyleLbl="revTx" presStyleIdx="1" presStyleCnt="3">
        <dgm:presLayoutVars>
          <dgm:bulletEnabled val="1"/>
        </dgm:presLayoutVars>
      </dgm:prSet>
      <dgm:spPr/>
    </dgm:pt>
    <dgm:pt modelId="{4F8E91E1-3C8A-46DA-BA4E-A151C072B3C2}" type="pres">
      <dgm:prSet presAssocID="{C06F7C69-B7A4-4A23-865B-1A5F31A5CE20}" presName="parentText" presStyleLbl="node1" presStyleIdx="2" presStyleCnt="3">
        <dgm:presLayoutVars>
          <dgm:chMax val="0"/>
          <dgm:bulletEnabled val="1"/>
        </dgm:presLayoutVars>
      </dgm:prSet>
      <dgm:spPr/>
    </dgm:pt>
    <dgm:pt modelId="{4B404076-55B1-4BAC-9C04-43B144DBC52E}" type="pres">
      <dgm:prSet presAssocID="{C06F7C69-B7A4-4A23-865B-1A5F31A5CE20}" presName="childText" presStyleLbl="revTx" presStyleIdx="2" presStyleCnt="3">
        <dgm:presLayoutVars>
          <dgm:bulletEnabled val="1"/>
        </dgm:presLayoutVars>
      </dgm:prSet>
      <dgm:spPr/>
    </dgm:pt>
  </dgm:ptLst>
  <dgm:cxnLst>
    <dgm:cxn modelId="{14556C0D-C37C-4ABA-9C8F-23719441BB49}" srcId="{C06F7C69-B7A4-4A23-865B-1A5F31A5CE20}" destId="{88B22495-CA8A-4FD5-8CAD-B339CE409FD8}" srcOrd="1" destOrd="0" parTransId="{567D0D8A-47FA-49E7-ACFD-41FF9716A53F}" sibTransId="{C7633FCF-D8A2-4A91-8AF3-75EC0CDFEDBB}"/>
    <dgm:cxn modelId="{7D3BA30E-088A-4705-BECB-0E2C56408209}" srcId="{C06F7C69-B7A4-4A23-865B-1A5F31A5CE20}" destId="{E18BBFD6-7351-4138-A39B-EE59A6240C76}" srcOrd="2" destOrd="0" parTransId="{388E04DA-B238-4D9B-9C9C-8FF3DB57FFD1}" sibTransId="{7EDDA9F8-80F8-404D-8010-B911A4A38402}"/>
    <dgm:cxn modelId="{1891C213-1A4E-49D0-AAFC-51D2C4A766BA}" type="presOf" srcId="{0DF0C9E7-E1DE-4510-AB21-7BDA979605C5}" destId="{E9AEF0A5-F187-4140-89B6-2A607BBD3137}" srcOrd="0" destOrd="0" presId="urn:microsoft.com/office/officeart/2005/8/layout/vList2"/>
    <dgm:cxn modelId="{14112518-17B5-490B-BD09-11179325CB35}" type="presOf" srcId="{3C433070-4689-4D5C-8141-6760C148D512}" destId="{730B0786-DF4E-42B0-950E-F72FC7874894}" srcOrd="0" destOrd="1" presId="urn:microsoft.com/office/officeart/2005/8/layout/vList2"/>
    <dgm:cxn modelId="{095F6231-2C97-49AE-9156-8ADB7372F1E3}" type="presOf" srcId="{E18BBFD6-7351-4138-A39B-EE59A6240C76}" destId="{4B404076-55B1-4BAC-9C04-43B144DBC52E}" srcOrd="0" destOrd="2" presId="urn:microsoft.com/office/officeart/2005/8/layout/vList2"/>
    <dgm:cxn modelId="{66B8D236-6DBE-413D-940A-1D4EDF54D6F6}" srcId="{EF20EF05-FE3D-429D-8B2C-B6CB11AAF2E8}" destId="{B81228E4-BCC0-4BB5-B238-4C5D1315000F}" srcOrd="0" destOrd="0" parTransId="{EFD5F61A-162B-48C6-A894-062D16DA03AC}" sibTransId="{B89E71D8-0287-4AC6-BEB2-CC355F4A8E2E}"/>
    <dgm:cxn modelId="{44D18E5C-F279-404A-89B5-9A209798CA17}" type="presOf" srcId="{475C6E07-BA9C-4686-9F06-46447D3151AD}" destId="{620D3EE2-4496-4898-93F1-71D5A4840D35}" srcOrd="0" destOrd="0" presId="urn:microsoft.com/office/officeart/2005/8/layout/vList2"/>
    <dgm:cxn modelId="{1492EB41-C106-4638-AE71-5E7FB042BCAC}" type="presOf" srcId="{C06F7C69-B7A4-4A23-865B-1A5F31A5CE20}" destId="{4F8E91E1-3C8A-46DA-BA4E-A151C072B3C2}" srcOrd="0" destOrd="0" presId="urn:microsoft.com/office/officeart/2005/8/layout/vList2"/>
    <dgm:cxn modelId="{747A7A42-41AD-4C8F-856E-6B29A0050D79}" srcId="{0DF0C9E7-E1DE-4510-AB21-7BDA979605C5}" destId="{EF20EF05-FE3D-429D-8B2C-B6CB11AAF2E8}" srcOrd="0" destOrd="0" parTransId="{BFB31879-26E4-447C-A396-C07BEBE8206D}" sibTransId="{23498426-344C-4A68-A3B2-503601A46BA7}"/>
    <dgm:cxn modelId="{E9A19B64-6E23-4183-8B4D-08F4E7DB3DF9}" type="presOf" srcId="{9FE26BD4-D2D5-45F4-B65A-BA6EC3DCA053}" destId="{2C086613-7E45-4C08-A2CA-3A8F1341B134}" srcOrd="0" destOrd="0" presId="urn:microsoft.com/office/officeart/2005/8/layout/vList2"/>
    <dgm:cxn modelId="{DAB7346E-CE8D-4BDD-B364-DC4AD2F2DC7F}" srcId="{C06F7C69-B7A4-4A23-865B-1A5F31A5CE20}" destId="{D3CE5D19-FE9E-494D-A620-A295AC477526}" srcOrd="0" destOrd="0" parTransId="{A7771CCB-4DF9-43C6-B395-007D4E1EA588}" sibTransId="{D73DBC19-B827-4E67-AF2C-B3A57C211031}"/>
    <dgm:cxn modelId="{102C507A-03B0-4133-BB83-3C25BE889D10}" type="presOf" srcId="{88B22495-CA8A-4FD5-8CAD-B339CE409FD8}" destId="{4B404076-55B1-4BAC-9C04-43B144DBC52E}" srcOrd="0" destOrd="1" presId="urn:microsoft.com/office/officeart/2005/8/layout/vList2"/>
    <dgm:cxn modelId="{A207F37C-89EB-4C42-B56A-838D404A5ADB}" srcId="{EF20EF05-FE3D-429D-8B2C-B6CB11AAF2E8}" destId="{80C1646F-E50D-40C2-ACF3-DF3C42332D54}" srcOrd="1" destOrd="0" parTransId="{CE3E0A84-5263-443F-BA38-23B560E522E7}" sibTransId="{6CC480D4-918F-401C-9CE6-5844A5BF5559}"/>
    <dgm:cxn modelId="{B106068F-DF6E-4365-81D8-674BF9F380C6}" type="presOf" srcId="{243C8FD6-E12F-42B0-8C17-CDD42F28FC6E}" destId="{730B0786-DF4E-42B0-950E-F72FC7874894}" srcOrd="0" destOrd="0" presId="urn:microsoft.com/office/officeart/2005/8/layout/vList2"/>
    <dgm:cxn modelId="{16880792-E139-489F-9BBC-BB464A56D7F9}" srcId="{475C6E07-BA9C-4686-9F06-46447D3151AD}" destId="{9FE26BD4-D2D5-45F4-B65A-BA6EC3DCA053}" srcOrd="0" destOrd="0" parTransId="{42772609-2B09-4121-9C11-66151DA6A30C}" sibTransId="{EEF609C1-FF42-45E7-B986-379C3E634F2B}"/>
    <dgm:cxn modelId="{64F63F99-24C9-4813-B767-4014B4CDC39C}" type="presOf" srcId="{80C1646F-E50D-40C2-ACF3-DF3C42332D54}" destId="{565B6A7B-6A99-48AB-AA53-37D51133CC63}" srcOrd="0" destOrd="2" presId="urn:microsoft.com/office/officeart/2005/8/layout/vList2"/>
    <dgm:cxn modelId="{936F1CBF-D4BC-4C87-8853-71161F0EACBB}" type="presOf" srcId="{D3CE5D19-FE9E-494D-A620-A295AC477526}" destId="{4B404076-55B1-4BAC-9C04-43B144DBC52E}" srcOrd="0" destOrd="0" presId="urn:microsoft.com/office/officeart/2005/8/layout/vList2"/>
    <dgm:cxn modelId="{7DA5B9C1-CC30-480D-8C70-14E4F4E1879B}" type="presOf" srcId="{2429202C-5F01-403E-ABD1-C634D04D6BEE}" destId="{730B0786-DF4E-42B0-950E-F72FC7874894}" srcOrd="0" destOrd="2" presId="urn:microsoft.com/office/officeart/2005/8/layout/vList2"/>
    <dgm:cxn modelId="{17A5DCC1-3C39-46E3-B30A-0962E45A9FB0}" srcId="{475C6E07-BA9C-4686-9F06-46447D3151AD}" destId="{C06F7C69-B7A4-4A23-865B-1A5F31A5CE20}" srcOrd="2" destOrd="0" parTransId="{A7565C58-D4F2-4EDA-8C2D-C0B0623800C2}" sibTransId="{17D76F25-3F42-40A9-880C-F454C55147BD}"/>
    <dgm:cxn modelId="{8333DCC5-C4DD-45A0-80BC-EE457825E619}" srcId="{9FE26BD4-D2D5-45F4-B65A-BA6EC3DCA053}" destId="{3C433070-4689-4D5C-8141-6760C148D512}" srcOrd="1" destOrd="0" parTransId="{54DAE251-2EF9-4206-9AAB-382FD82B71F5}" sibTransId="{607FAE7A-2788-48D2-9D1B-582C160DDCA1}"/>
    <dgm:cxn modelId="{6B2211DD-9A7D-4F60-81A4-033220C4EF0E}" type="presOf" srcId="{EF20EF05-FE3D-429D-8B2C-B6CB11AAF2E8}" destId="{565B6A7B-6A99-48AB-AA53-37D51133CC63}" srcOrd="0" destOrd="0" presId="urn:microsoft.com/office/officeart/2005/8/layout/vList2"/>
    <dgm:cxn modelId="{DB0A8FE0-F3E4-4FCB-BD9E-176C1A25D62A}" srcId="{9FE26BD4-D2D5-45F4-B65A-BA6EC3DCA053}" destId="{2429202C-5F01-403E-ABD1-C634D04D6BEE}" srcOrd="2" destOrd="0" parTransId="{DB744226-8A34-4476-A2FE-133A010F64FF}" sibTransId="{E0EA3EEB-1D71-45D6-8AB5-F2B9A2BF1229}"/>
    <dgm:cxn modelId="{322E2DE6-71FF-4EB4-8293-D8CA950D43A7}" srcId="{475C6E07-BA9C-4686-9F06-46447D3151AD}" destId="{0DF0C9E7-E1DE-4510-AB21-7BDA979605C5}" srcOrd="1" destOrd="0" parTransId="{61042486-88C9-4B6E-BF41-F427D5D10F21}" sibTransId="{BBFDAA90-86D5-4733-92D6-1F70D1AD2545}"/>
    <dgm:cxn modelId="{7B0E0EF4-98E5-4FF0-852D-AFE3260836BA}" srcId="{9FE26BD4-D2D5-45F4-B65A-BA6EC3DCA053}" destId="{243C8FD6-E12F-42B0-8C17-CDD42F28FC6E}" srcOrd="0" destOrd="0" parTransId="{425CD039-DA5D-4AA4-8B2B-305A7DD08A76}" sibTransId="{5135DE36-FA00-453A-A703-93DB4530DE58}"/>
    <dgm:cxn modelId="{B9A2FCF9-E462-4FC2-8B8F-A74B22A1A80B}" type="presOf" srcId="{B81228E4-BCC0-4BB5-B238-4C5D1315000F}" destId="{565B6A7B-6A99-48AB-AA53-37D51133CC63}" srcOrd="0" destOrd="1" presId="urn:microsoft.com/office/officeart/2005/8/layout/vList2"/>
    <dgm:cxn modelId="{1995B69E-485E-4AA7-BF21-6DFDE4AF0588}" type="presParOf" srcId="{620D3EE2-4496-4898-93F1-71D5A4840D35}" destId="{2C086613-7E45-4C08-A2CA-3A8F1341B134}" srcOrd="0" destOrd="0" presId="urn:microsoft.com/office/officeart/2005/8/layout/vList2"/>
    <dgm:cxn modelId="{19C4BD52-12C1-403F-B983-33A85CF348C0}" type="presParOf" srcId="{620D3EE2-4496-4898-93F1-71D5A4840D35}" destId="{730B0786-DF4E-42B0-950E-F72FC7874894}" srcOrd="1" destOrd="0" presId="urn:microsoft.com/office/officeart/2005/8/layout/vList2"/>
    <dgm:cxn modelId="{F0F7E1E2-9373-4A35-BC38-E295752E52CF}" type="presParOf" srcId="{620D3EE2-4496-4898-93F1-71D5A4840D35}" destId="{E9AEF0A5-F187-4140-89B6-2A607BBD3137}" srcOrd="2" destOrd="0" presId="urn:microsoft.com/office/officeart/2005/8/layout/vList2"/>
    <dgm:cxn modelId="{E7A8DB27-B441-4299-9E9C-373D3DC69118}" type="presParOf" srcId="{620D3EE2-4496-4898-93F1-71D5A4840D35}" destId="{565B6A7B-6A99-48AB-AA53-37D51133CC63}" srcOrd="3" destOrd="0" presId="urn:microsoft.com/office/officeart/2005/8/layout/vList2"/>
    <dgm:cxn modelId="{D19C47A8-D41B-4712-BBFB-EB32BA73DB56}" type="presParOf" srcId="{620D3EE2-4496-4898-93F1-71D5A4840D35}" destId="{4F8E91E1-3C8A-46DA-BA4E-A151C072B3C2}" srcOrd="4" destOrd="0" presId="urn:microsoft.com/office/officeart/2005/8/layout/vList2"/>
    <dgm:cxn modelId="{ECA09528-AEE1-4C5D-BDF5-0181528B63E6}" type="presParOf" srcId="{620D3EE2-4496-4898-93F1-71D5A4840D35}" destId="{4B404076-55B1-4BAC-9C04-43B144DBC52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DEAE12E-CA57-4631-A209-8A6D2A72F6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AD2124A-34A9-4A16-9E4F-554EC1D7D067}">
      <dgm:prSet phldrT="[Text]" phldr="0"/>
      <dgm:spPr/>
      <dgm:t>
        <a:bodyPr/>
        <a:lstStyle/>
        <a:p>
          <a:r>
            <a:rPr lang="en-US"/>
            <a:t>Tier 1: Routine updates</a:t>
          </a:r>
        </a:p>
      </dgm:t>
    </dgm:pt>
    <dgm:pt modelId="{D87FDE13-13A2-40E4-BF7F-F49761B51DE0}" type="parTrans" cxnId="{85E94D2B-9445-4223-BBC4-C7FB3481A287}">
      <dgm:prSet/>
      <dgm:spPr/>
      <dgm:t>
        <a:bodyPr/>
        <a:lstStyle/>
        <a:p>
          <a:endParaRPr lang="en-US"/>
        </a:p>
      </dgm:t>
    </dgm:pt>
    <dgm:pt modelId="{E548F330-FB59-43E3-87FB-5F2E3D578C04}" type="sibTrans" cxnId="{85E94D2B-9445-4223-BBC4-C7FB3481A287}">
      <dgm:prSet/>
      <dgm:spPr/>
      <dgm:t>
        <a:bodyPr/>
        <a:lstStyle/>
        <a:p>
          <a:endParaRPr lang="en-US"/>
        </a:p>
      </dgm:t>
    </dgm:pt>
    <dgm:pt modelId="{338CAE0B-4154-42D2-95F5-991BB3B30AD6}">
      <dgm:prSet phldrT="[Text]"/>
      <dgm:spPr/>
      <dgm:t>
        <a:bodyPr/>
        <a:lstStyle/>
        <a:p>
          <a:pPr>
            <a:buFont typeface="Arial" panose="020B0604020202020204" pitchFamily="34" charset="0"/>
            <a:buChar char="•"/>
          </a:pPr>
          <a:r>
            <a:rPr lang="en-US"/>
            <a:t>Incorporate latest PRISM/</a:t>
          </a:r>
          <a:r>
            <a:rPr lang="en-US" err="1"/>
            <a:t>OpenET</a:t>
          </a:r>
          <a:r>
            <a:rPr lang="en-US"/>
            <a:t> as available</a:t>
          </a:r>
        </a:p>
      </dgm:t>
    </dgm:pt>
    <dgm:pt modelId="{D23D4330-5C74-4033-996C-54B322859908}" type="parTrans" cxnId="{CAB928E8-92C7-495C-88AF-48689E99D729}">
      <dgm:prSet/>
      <dgm:spPr/>
      <dgm:t>
        <a:bodyPr/>
        <a:lstStyle/>
        <a:p>
          <a:endParaRPr lang="en-US"/>
        </a:p>
      </dgm:t>
    </dgm:pt>
    <dgm:pt modelId="{4D94505C-23DE-4189-ABEF-16A8FB0379D4}" type="sibTrans" cxnId="{CAB928E8-92C7-495C-88AF-48689E99D729}">
      <dgm:prSet/>
      <dgm:spPr/>
      <dgm:t>
        <a:bodyPr/>
        <a:lstStyle/>
        <a:p>
          <a:endParaRPr lang="en-US"/>
        </a:p>
      </dgm:t>
    </dgm:pt>
    <dgm:pt modelId="{93E4B86F-1F1F-485A-B187-4FC7D15330BE}">
      <dgm:prSet phldrT="[Text]" phldr="0"/>
      <dgm:spPr/>
      <dgm:t>
        <a:bodyPr/>
        <a:lstStyle/>
        <a:p>
          <a:r>
            <a:rPr lang="en-US"/>
            <a:t>Tier 2: Periodic evaluation</a:t>
          </a:r>
        </a:p>
      </dgm:t>
    </dgm:pt>
    <dgm:pt modelId="{F0CE1B76-DEB9-4CF6-BEAD-7EED0EC82951}" type="parTrans" cxnId="{AD4CE226-0BD6-4AFB-BCE5-223E2AF2A1B6}">
      <dgm:prSet/>
      <dgm:spPr/>
      <dgm:t>
        <a:bodyPr/>
        <a:lstStyle/>
        <a:p>
          <a:endParaRPr lang="en-US"/>
        </a:p>
      </dgm:t>
    </dgm:pt>
    <dgm:pt modelId="{33C6ABBD-85F7-4428-8243-51B5F253AFD9}" type="sibTrans" cxnId="{AD4CE226-0BD6-4AFB-BCE5-223E2AF2A1B6}">
      <dgm:prSet/>
      <dgm:spPr/>
      <dgm:t>
        <a:bodyPr/>
        <a:lstStyle/>
        <a:p>
          <a:endParaRPr lang="en-US"/>
        </a:p>
      </dgm:t>
    </dgm:pt>
    <dgm:pt modelId="{5C783358-1807-436B-9799-A6B224E640BD}">
      <dgm:prSet phldrT="[Text]"/>
      <dgm:spPr/>
      <dgm:t>
        <a:bodyPr/>
        <a:lstStyle/>
        <a:p>
          <a:pPr>
            <a:buFont typeface="Arial" panose="020B0604020202020204" pitchFamily="34" charset="0"/>
            <a:buChar char="•"/>
          </a:pPr>
          <a:r>
            <a:rPr lang="en-US"/>
            <a:t>Test model performance every 5-10 years</a:t>
          </a:r>
        </a:p>
      </dgm:t>
    </dgm:pt>
    <dgm:pt modelId="{91BF0889-4791-4174-AD73-3EA68DE7243A}" type="parTrans" cxnId="{A76A3477-4E8D-446E-B1D8-01A036402DFC}">
      <dgm:prSet/>
      <dgm:spPr/>
      <dgm:t>
        <a:bodyPr/>
        <a:lstStyle/>
        <a:p>
          <a:endParaRPr lang="en-US"/>
        </a:p>
      </dgm:t>
    </dgm:pt>
    <dgm:pt modelId="{1B81EE2D-D0C9-4400-BE51-667D14D1CF27}" type="sibTrans" cxnId="{A76A3477-4E8D-446E-B1D8-01A036402DFC}">
      <dgm:prSet/>
      <dgm:spPr/>
      <dgm:t>
        <a:bodyPr/>
        <a:lstStyle/>
        <a:p>
          <a:endParaRPr lang="en-US"/>
        </a:p>
      </dgm:t>
    </dgm:pt>
    <dgm:pt modelId="{778CC217-1756-4C53-83CF-6AFFCCABAB30}">
      <dgm:prSet phldrT="[Text]" phldr="0"/>
      <dgm:spPr/>
      <dgm:t>
        <a:bodyPr/>
        <a:lstStyle/>
        <a:p>
          <a:r>
            <a:rPr lang="en-US"/>
            <a:t>Tier 3: Rebuild</a:t>
          </a:r>
        </a:p>
      </dgm:t>
    </dgm:pt>
    <dgm:pt modelId="{B6CBD3E3-AEC5-4123-B039-FFAD0D3F26DE}" type="parTrans" cxnId="{48FE62C3-BA83-4EDD-AEAD-F3625FDA5E2C}">
      <dgm:prSet/>
      <dgm:spPr/>
      <dgm:t>
        <a:bodyPr/>
        <a:lstStyle/>
        <a:p>
          <a:endParaRPr lang="en-US"/>
        </a:p>
      </dgm:t>
    </dgm:pt>
    <dgm:pt modelId="{25D35AD1-DECC-4030-B24C-0C3DD0147FF4}" type="sibTrans" cxnId="{48FE62C3-BA83-4EDD-AEAD-F3625FDA5E2C}">
      <dgm:prSet/>
      <dgm:spPr/>
      <dgm:t>
        <a:bodyPr/>
        <a:lstStyle/>
        <a:p>
          <a:endParaRPr lang="en-US"/>
        </a:p>
      </dgm:t>
    </dgm:pt>
    <dgm:pt modelId="{0D4BEADB-FE7C-4551-9203-32565C08B9E8}">
      <dgm:prSet phldrT="[Text]"/>
      <dgm:spPr/>
      <dgm:t>
        <a:bodyPr/>
        <a:lstStyle/>
        <a:p>
          <a:pPr>
            <a:buFont typeface="Arial" panose="020B0604020202020204" pitchFamily="34" charset="0"/>
            <a:buChar char="•"/>
          </a:pPr>
          <a:r>
            <a:rPr lang="en-US"/>
            <a:t>Triggered by major structural shifts</a:t>
          </a:r>
        </a:p>
      </dgm:t>
    </dgm:pt>
    <dgm:pt modelId="{A2C2EA0B-7E6B-4FB0-9D45-D2F9484CCC31}" type="parTrans" cxnId="{C1D5DC12-E96D-4771-B62E-39FE36E4329E}">
      <dgm:prSet/>
      <dgm:spPr/>
      <dgm:t>
        <a:bodyPr/>
        <a:lstStyle/>
        <a:p>
          <a:endParaRPr lang="en-US"/>
        </a:p>
      </dgm:t>
    </dgm:pt>
    <dgm:pt modelId="{289137EB-AA0B-4B22-AAA8-EDE15ED8C116}" type="sibTrans" cxnId="{C1D5DC12-E96D-4771-B62E-39FE36E4329E}">
      <dgm:prSet/>
      <dgm:spPr/>
      <dgm:t>
        <a:bodyPr/>
        <a:lstStyle/>
        <a:p>
          <a:endParaRPr lang="en-US"/>
        </a:p>
      </dgm:t>
    </dgm:pt>
    <dgm:pt modelId="{B5C7E26E-E916-4D3D-BDEB-3BF84B233C12}">
      <dgm:prSet/>
      <dgm:spPr/>
      <dgm:t>
        <a:bodyPr/>
        <a:lstStyle/>
        <a:p>
          <a:r>
            <a:rPr lang="en-US"/>
            <a:t>💬How often should data be updated and the model re-calibrated to adapt to climate trends?</a:t>
          </a:r>
        </a:p>
      </dgm:t>
    </dgm:pt>
    <dgm:pt modelId="{CBA73CDC-3970-499B-A860-E71EB7214835}" type="parTrans" cxnId="{019BBE3B-DC71-4032-9BC7-642C8B417EF8}">
      <dgm:prSet/>
      <dgm:spPr/>
      <dgm:t>
        <a:bodyPr/>
        <a:lstStyle/>
        <a:p>
          <a:endParaRPr lang="en-US"/>
        </a:p>
      </dgm:t>
    </dgm:pt>
    <dgm:pt modelId="{A58BF21E-39BF-4E36-A432-F8CE8A76300E}" type="sibTrans" cxnId="{019BBE3B-DC71-4032-9BC7-642C8B417EF8}">
      <dgm:prSet/>
      <dgm:spPr/>
      <dgm:t>
        <a:bodyPr/>
        <a:lstStyle/>
        <a:p>
          <a:endParaRPr lang="en-US"/>
        </a:p>
      </dgm:t>
    </dgm:pt>
    <dgm:pt modelId="{EE1FC356-4985-4089-A7FC-0BCB480D2CC6}">
      <dgm:prSet phldrT="[Text]"/>
      <dgm:spPr/>
      <dgm:t>
        <a:bodyPr/>
        <a:lstStyle/>
        <a:p>
          <a:pPr>
            <a:buFont typeface="Arial" panose="020B0604020202020204" pitchFamily="34" charset="0"/>
            <a:buChar char="•"/>
          </a:pPr>
          <a:r>
            <a:rPr lang="en-US"/>
            <a:t>No recalibration</a:t>
          </a:r>
        </a:p>
      </dgm:t>
    </dgm:pt>
    <dgm:pt modelId="{2ECEDD6F-D7CE-4B5B-BF28-3F355AD3FB4A}" type="parTrans" cxnId="{AF6D5EAF-6FD2-4DD2-B4A6-F8EF5415F721}">
      <dgm:prSet/>
      <dgm:spPr/>
      <dgm:t>
        <a:bodyPr/>
        <a:lstStyle/>
        <a:p>
          <a:endParaRPr lang="en-US"/>
        </a:p>
      </dgm:t>
    </dgm:pt>
    <dgm:pt modelId="{FF0834B9-B2EC-40AB-8FD8-35A31C179C99}" type="sibTrans" cxnId="{AF6D5EAF-6FD2-4DD2-B4A6-F8EF5415F721}">
      <dgm:prSet/>
      <dgm:spPr/>
      <dgm:t>
        <a:bodyPr/>
        <a:lstStyle/>
        <a:p>
          <a:endParaRPr lang="en-US"/>
        </a:p>
      </dgm:t>
    </dgm:pt>
    <dgm:pt modelId="{01451C81-1437-4958-8718-14BC5DBEBD70}">
      <dgm:prSet phldrT="[Text]"/>
      <dgm:spPr/>
      <dgm:t>
        <a:bodyPr/>
        <a:lstStyle/>
        <a:p>
          <a:pPr>
            <a:buFont typeface="Arial" panose="020B0604020202020204" pitchFamily="34" charset="0"/>
            <a:buChar char="•"/>
          </a:pPr>
          <a:r>
            <a:rPr lang="en-US"/>
            <a:t>Reassess relationships</a:t>
          </a:r>
        </a:p>
      </dgm:t>
    </dgm:pt>
    <dgm:pt modelId="{C1CA6816-5ABB-42A3-BACE-47088C16BEF4}" type="parTrans" cxnId="{91FD6355-3CC9-4301-9CA8-E49B93820AE0}">
      <dgm:prSet/>
      <dgm:spPr/>
    </dgm:pt>
    <dgm:pt modelId="{58C3F141-E290-4CF9-B622-85444964AAE0}" type="sibTrans" cxnId="{91FD6355-3CC9-4301-9CA8-E49B93820AE0}">
      <dgm:prSet/>
      <dgm:spPr/>
    </dgm:pt>
    <dgm:pt modelId="{311DBBF9-B9C1-4B80-A1FA-7BE9A1C9A07B}" type="pres">
      <dgm:prSet presAssocID="{3DEAE12E-CA57-4631-A209-8A6D2A72F675}" presName="linear" presStyleCnt="0">
        <dgm:presLayoutVars>
          <dgm:animLvl val="lvl"/>
          <dgm:resizeHandles val="exact"/>
        </dgm:presLayoutVars>
      </dgm:prSet>
      <dgm:spPr/>
    </dgm:pt>
    <dgm:pt modelId="{8E6FF942-8D21-47C6-8E20-00D678D62AD8}" type="pres">
      <dgm:prSet presAssocID="{BAD2124A-34A9-4A16-9E4F-554EC1D7D067}" presName="parentText" presStyleLbl="node1" presStyleIdx="0" presStyleCnt="4">
        <dgm:presLayoutVars>
          <dgm:chMax val="0"/>
          <dgm:bulletEnabled val="1"/>
        </dgm:presLayoutVars>
      </dgm:prSet>
      <dgm:spPr/>
    </dgm:pt>
    <dgm:pt modelId="{A4AD357B-37F9-4A7C-8639-0F8F508F345B}" type="pres">
      <dgm:prSet presAssocID="{BAD2124A-34A9-4A16-9E4F-554EC1D7D067}" presName="childText" presStyleLbl="revTx" presStyleIdx="0" presStyleCnt="3">
        <dgm:presLayoutVars>
          <dgm:bulletEnabled val="1"/>
        </dgm:presLayoutVars>
      </dgm:prSet>
      <dgm:spPr/>
    </dgm:pt>
    <dgm:pt modelId="{21CFA58A-467A-4810-9C88-F8B43DA0C3F7}" type="pres">
      <dgm:prSet presAssocID="{93E4B86F-1F1F-485A-B187-4FC7D15330BE}" presName="parentText" presStyleLbl="node1" presStyleIdx="1" presStyleCnt="4">
        <dgm:presLayoutVars>
          <dgm:chMax val="0"/>
          <dgm:bulletEnabled val="1"/>
        </dgm:presLayoutVars>
      </dgm:prSet>
      <dgm:spPr/>
    </dgm:pt>
    <dgm:pt modelId="{A2A1F5E0-C7C1-45D0-9F29-48F3ECF3D33E}" type="pres">
      <dgm:prSet presAssocID="{93E4B86F-1F1F-485A-B187-4FC7D15330BE}" presName="childText" presStyleLbl="revTx" presStyleIdx="1" presStyleCnt="3">
        <dgm:presLayoutVars>
          <dgm:bulletEnabled val="1"/>
        </dgm:presLayoutVars>
      </dgm:prSet>
      <dgm:spPr/>
    </dgm:pt>
    <dgm:pt modelId="{9B453473-1CFE-43D0-8A47-FEEE1AFD913C}" type="pres">
      <dgm:prSet presAssocID="{778CC217-1756-4C53-83CF-6AFFCCABAB30}" presName="parentText" presStyleLbl="node1" presStyleIdx="2" presStyleCnt="4">
        <dgm:presLayoutVars>
          <dgm:chMax val="0"/>
          <dgm:bulletEnabled val="1"/>
        </dgm:presLayoutVars>
      </dgm:prSet>
      <dgm:spPr/>
    </dgm:pt>
    <dgm:pt modelId="{9B52528C-F2B8-404B-AA4D-0F30EC473042}" type="pres">
      <dgm:prSet presAssocID="{778CC217-1756-4C53-83CF-6AFFCCABAB30}" presName="childText" presStyleLbl="revTx" presStyleIdx="2" presStyleCnt="3">
        <dgm:presLayoutVars>
          <dgm:bulletEnabled val="1"/>
        </dgm:presLayoutVars>
      </dgm:prSet>
      <dgm:spPr/>
    </dgm:pt>
    <dgm:pt modelId="{9F624E42-A67E-4D0A-B685-7D0FD196D330}" type="pres">
      <dgm:prSet presAssocID="{B5C7E26E-E916-4D3D-BDEB-3BF84B233C12}" presName="parentText" presStyleLbl="node1" presStyleIdx="3" presStyleCnt="4">
        <dgm:presLayoutVars>
          <dgm:chMax val="0"/>
          <dgm:bulletEnabled val="1"/>
        </dgm:presLayoutVars>
      </dgm:prSet>
      <dgm:spPr/>
    </dgm:pt>
  </dgm:ptLst>
  <dgm:cxnLst>
    <dgm:cxn modelId="{59DE2F05-4C7F-4802-801E-52832781745C}" type="presOf" srcId="{BAD2124A-34A9-4A16-9E4F-554EC1D7D067}" destId="{8E6FF942-8D21-47C6-8E20-00D678D62AD8}" srcOrd="0" destOrd="0" presId="urn:microsoft.com/office/officeart/2005/8/layout/vList2"/>
    <dgm:cxn modelId="{C1D5DC12-E96D-4771-B62E-39FE36E4329E}" srcId="{778CC217-1756-4C53-83CF-6AFFCCABAB30}" destId="{0D4BEADB-FE7C-4551-9203-32565C08B9E8}" srcOrd="0" destOrd="0" parTransId="{A2C2EA0B-7E6B-4FB0-9D45-D2F9484CCC31}" sibTransId="{289137EB-AA0B-4B22-AAA8-EDE15ED8C116}"/>
    <dgm:cxn modelId="{241E0714-3046-4B28-937C-454DB4206580}" type="presOf" srcId="{5C783358-1807-436B-9799-A6B224E640BD}" destId="{A2A1F5E0-C7C1-45D0-9F29-48F3ECF3D33E}" srcOrd="0" destOrd="0" presId="urn:microsoft.com/office/officeart/2005/8/layout/vList2"/>
    <dgm:cxn modelId="{90EC9D1A-5CC8-42B1-B05E-E71D2DC61B06}" type="presOf" srcId="{B5C7E26E-E916-4D3D-BDEB-3BF84B233C12}" destId="{9F624E42-A67E-4D0A-B685-7D0FD196D330}" srcOrd="0" destOrd="0" presId="urn:microsoft.com/office/officeart/2005/8/layout/vList2"/>
    <dgm:cxn modelId="{AD4CE226-0BD6-4AFB-BCE5-223E2AF2A1B6}" srcId="{3DEAE12E-CA57-4631-A209-8A6D2A72F675}" destId="{93E4B86F-1F1F-485A-B187-4FC7D15330BE}" srcOrd="1" destOrd="0" parTransId="{F0CE1B76-DEB9-4CF6-BEAD-7EED0EC82951}" sibTransId="{33C6ABBD-85F7-4428-8243-51B5F253AFD9}"/>
    <dgm:cxn modelId="{85E94D2B-9445-4223-BBC4-C7FB3481A287}" srcId="{3DEAE12E-CA57-4631-A209-8A6D2A72F675}" destId="{BAD2124A-34A9-4A16-9E4F-554EC1D7D067}" srcOrd="0" destOrd="0" parTransId="{D87FDE13-13A2-40E4-BF7F-F49761B51DE0}" sibTransId="{E548F330-FB59-43E3-87FB-5F2E3D578C04}"/>
    <dgm:cxn modelId="{019BBE3B-DC71-4032-9BC7-642C8B417EF8}" srcId="{3DEAE12E-CA57-4631-A209-8A6D2A72F675}" destId="{B5C7E26E-E916-4D3D-BDEB-3BF84B233C12}" srcOrd="3" destOrd="0" parTransId="{CBA73CDC-3970-499B-A860-E71EB7214835}" sibTransId="{A58BF21E-39BF-4E36-A432-F8CE8A76300E}"/>
    <dgm:cxn modelId="{2F461B45-4A3D-4AE2-A0DA-16895273E869}" type="presOf" srcId="{01451C81-1437-4958-8718-14BC5DBEBD70}" destId="{A2A1F5E0-C7C1-45D0-9F29-48F3ECF3D33E}" srcOrd="0" destOrd="1" presId="urn:microsoft.com/office/officeart/2005/8/layout/vList2"/>
    <dgm:cxn modelId="{D68E0A67-CCCC-47FB-A335-9B69431D7573}" type="presOf" srcId="{778CC217-1756-4C53-83CF-6AFFCCABAB30}" destId="{9B453473-1CFE-43D0-8A47-FEEE1AFD913C}" srcOrd="0" destOrd="0" presId="urn:microsoft.com/office/officeart/2005/8/layout/vList2"/>
    <dgm:cxn modelId="{91FD6355-3CC9-4301-9CA8-E49B93820AE0}" srcId="{93E4B86F-1F1F-485A-B187-4FC7D15330BE}" destId="{01451C81-1437-4958-8718-14BC5DBEBD70}" srcOrd="1" destOrd="0" parTransId="{C1CA6816-5ABB-42A3-BACE-47088C16BEF4}" sibTransId="{58C3F141-E290-4CF9-B622-85444964AAE0}"/>
    <dgm:cxn modelId="{A76A3477-4E8D-446E-B1D8-01A036402DFC}" srcId="{93E4B86F-1F1F-485A-B187-4FC7D15330BE}" destId="{5C783358-1807-436B-9799-A6B224E640BD}" srcOrd="0" destOrd="0" parTransId="{91BF0889-4791-4174-AD73-3EA68DE7243A}" sibTransId="{1B81EE2D-D0C9-4400-BE51-667D14D1CF27}"/>
    <dgm:cxn modelId="{5D0B1F87-E648-4BA1-AF13-247B1B045178}" type="presOf" srcId="{3DEAE12E-CA57-4631-A209-8A6D2A72F675}" destId="{311DBBF9-B9C1-4B80-A1FA-7BE9A1C9A07B}" srcOrd="0" destOrd="0" presId="urn:microsoft.com/office/officeart/2005/8/layout/vList2"/>
    <dgm:cxn modelId="{7AF79595-C8C6-436D-A3D6-1BBDD864D65D}" type="presOf" srcId="{338CAE0B-4154-42D2-95F5-991BB3B30AD6}" destId="{A4AD357B-37F9-4A7C-8639-0F8F508F345B}" srcOrd="0" destOrd="0" presId="urn:microsoft.com/office/officeart/2005/8/layout/vList2"/>
    <dgm:cxn modelId="{9CD9F9A0-8F5F-4B69-903F-F584DE872D34}" type="presOf" srcId="{93E4B86F-1F1F-485A-B187-4FC7D15330BE}" destId="{21CFA58A-467A-4810-9C88-F8B43DA0C3F7}" srcOrd="0" destOrd="0" presId="urn:microsoft.com/office/officeart/2005/8/layout/vList2"/>
    <dgm:cxn modelId="{F02701A6-1CEC-4DE2-A94F-EF713F46E8C4}" type="presOf" srcId="{EE1FC356-4985-4089-A7FC-0BCB480D2CC6}" destId="{A4AD357B-37F9-4A7C-8639-0F8F508F345B}" srcOrd="0" destOrd="1" presId="urn:microsoft.com/office/officeart/2005/8/layout/vList2"/>
    <dgm:cxn modelId="{AF6D5EAF-6FD2-4DD2-B4A6-F8EF5415F721}" srcId="{BAD2124A-34A9-4A16-9E4F-554EC1D7D067}" destId="{EE1FC356-4985-4089-A7FC-0BCB480D2CC6}" srcOrd="1" destOrd="0" parTransId="{2ECEDD6F-D7CE-4B5B-BF28-3F355AD3FB4A}" sibTransId="{FF0834B9-B2EC-40AB-8FD8-35A31C179C99}"/>
    <dgm:cxn modelId="{48FE62C3-BA83-4EDD-AEAD-F3625FDA5E2C}" srcId="{3DEAE12E-CA57-4631-A209-8A6D2A72F675}" destId="{778CC217-1756-4C53-83CF-6AFFCCABAB30}" srcOrd="2" destOrd="0" parTransId="{B6CBD3E3-AEC5-4123-B039-FFAD0D3F26DE}" sibTransId="{25D35AD1-DECC-4030-B24C-0C3DD0147FF4}"/>
    <dgm:cxn modelId="{CAB928E8-92C7-495C-88AF-48689E99D729}" srcId="{BAD2124A-34A9-4A16-9E4F-554EC1D7D067}" destId="{338CAE0B-4154-42D2-95F5-991BB3B30AD6}" srcOrd="0" destOrd="0" parTransId="{D23D4330-5C74-4033-996C-54B322859908}" sibTransId="{4D94505C-23DE-4189-ABEF-16A8FB0379D4}"/>
    <dgm:cxn modelId="{88FB67FA-ECF2-45A4-8AB6-9985C2505C03}" type="presOf" srcId="{0D4BEADB-FE7C-4551-9203-32565C08B9E8}" destId="{9B52528C-F2B8-404B-AA4D-0F30EC473042}" srcOrd="0" destOrd="0" presId="urn:microsoft.com/office/officeart/2005/8/layout/vList2"/>
    <dgm:cxn modelId="{97F58108-5222-4859-9ADC-8A062B2C126E}" type="presParOf" srcId="{311DBBF9-B9C1-4B80-A1FA-7BE9A1C9A07B}" destId="{8E6FF942-8D21-47C6-8E20-00D678D62AD8}" srcOrd="0" destOrd="0" presId="urn:microsoft.com/office/officeart/2005/8/layout/vList2"/>
    <dgm:cxn modelId="{AF3E84E3-0788-460D-91B8-ADEBA4AF95D8}" type="presParOf" srcId="{311DBBF9-B9C1-4B80-A1FA-7BE9A1C9A07B}" destId="{A4AD357B-37F9-4A7C-8639-0F8F508F345B}" srcOrd="1" destOrd="0" presId="urn:microsoft.com/office/officeart/2005/8/layout/vList2"/>
    <dgm:cxn modelId="{5AA48B92-4CB2-4A41-ACCE-B9F283E86BF2}" type="presParOf" srcId="{311DBBF9-B9C1-4B80-A1FA-7BE9A1C9A07B}" destId="{21CFA58A-467A-4810-9C88-F8B43DA0C3F7}" srcOrd="2" destOrd="0" presId="urn:microsoft.com/office/officeart/2005/8/layout/vList2"/>
    <dgm:cxn modelId="{FCF91631-7E12-4DB0-8D32-06EE18F47324}" type="presParOf" srcId="{311DBBF9-B9C1-4B80-A1FA-7BE9A1C9A07B}" destId="{A2A1F5E0-C7C1-45D0-9F29-48F3ECF3D33E}" srcOrd="3" destOrd="0" presId="urn:microsoft.com/office/officeart/2005/8/layout/vList2"/>
    <dgm:cxn modelId="{5DE661AA-77E8-4385-A088-6949FF02C2B8}" type="presParOf" srcId="{311DBBF9-B9C1-4B80-A1FA-7BE9A1C9A07B}" destId="{9B453473-1CFE-43D0-8A47-FEEE1AFD913C}" srcOrd="4" destOrd="0" presId="urn:microsoft.com/office/officeart/2005/8/layout/vList2"/>
    <dgm:cxn modelId="{90EFA032-4FD5-4F71-8F34-485A6421DD0F}" type="presParOf" srcId="{311DBBF9-B9C1-4B80-A1FA-7BE9A1C9A07B}" destId="{9B52528C-F2B8-404B-AA4D-0F30EC473042}" srcOrd="5" destOrd="0" presId="urn:microsoft.com/office/officeart/2005/8/layout/vList2"/>
    <dgm:cxn modelId="{6985870C-8F02-4E95-9384-842680B455C9}" type="presParOf" srcId="{311DBBF9-B9C1-4B80-A1FA-7BE9A1C9A07B}" destId="{9F624E42-A67E-4D0A-B685-7D0FD196D33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FBFBDB-35D9-4050-8982-8AA40CA7756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8D349BC-48F2-4C33-ACFF-906D7A25E2BC}">
      <dgm:prSet phldrT="[Text]" custT="1"/>
      <dgm:spPr/>
      <dgm:t>
        <a:bodyPr/>
        <a:lstStyle/>
        <a:p>
          <a:r>
            <a:rPr lang="en-US" sz="2000"/>
            <a:t>Follow-up Meeting #2</a:t>
          </a:r>
        </a:p>
      </dgm:t>
    </dgm:pt>
    <dgm:pt modelId="{81A70379-A017-4F67-A15C-112FDB1070E4}" type="parTrans" cxnId="{9987FB3B-5419-4DF7-A786-DA18E81DCC2C}">
      <dgm:prSet/>
      <dgm:spPr/>
      <dgm:t>
        <a:bodyPr/>
        <a:lstStyle/>
        <a:p>
          <a:endParaRPr lang="en-US"/>
        </a:p>
      </dgm:t>
    </dgm:pt>
    <dgm:pt modelId="{3130523A-2299-46E3-87BA-D63DB1D2A506}" type="sibTrans" cxnId="{9987FB3B-5419-4DF7-A786-DA18E81DCC2C}">
      <dgm:prSet/>
      <dgm:spPr/>
      <dgm:t>
        <a:bodyPr/>
        <a:lstStyle/>
        <a:p>
          <a:endParaRPr lang="en-US"/>
        </a:p>
      </dgm:t>
    </dgm:pt>
    <dgm:pt modelId="{956C5E08-E716-4047-83E0-D066FEEA975F}">
      <dgm:prSet phldrT="[Text]" custT="1"/>
      <dgm:spPr/>
      <dgm:t>
        <a:bodyPr/>
        <a:lstStyle/>
        <a:p>
          <a:r>
            <a:rPr lang="en-US" sz="1600"/>
            <a:t>What must be considered when evaluating other naturalized mean daily flow records for use in model development?</a:t>
          </a:r>
        </a:p>
      </dgm:t>
    </dgm:pt>
    <dgm:pt modelId="{2E3B44F5-B5DC-4010-AF5F-D8168EC43834}" type="parTrans" cxnId="{B82C14B4-EF69-4BAF-99FB-23B597B6D09C}">
      <dgm:prSet/>
      <dgm:spPr/>
      <dgm:t>
        <a:bodyPr/>
        <a:lstStyle/>
        <a:p>
          <a:endParaRPr lang="en-US"/>
        </a:p>
      </dgm:t>
    </dgm:pt>
    <dgm:pt modelId="{B1F6191C-457A-4BEC-8B73-022CADC6447B}" type="sibTrans" cxnId="{B82C14B4-EF69-4BAF-99FB-23B597B6D09C}">
      <dgm:prSet/>
      <dgm:spPr/>
      <dgm:t>
        <a:bodyPr/>
        <a:lstStyle/>
        <a:p>
          <a:endParaRPr lang="en-US"/>
        </a:p>
      </dgm:t>
    </dgm:pt>
    <dgm:pt modelId="{3CCF2938-5954-46A0-8F08-9F5403114968}">
      <dgm:prSet phldrT="[Text]" custT="1"/>
      <dgm:spPr/>
      <dgm:t>
        <a:bodyPr/>
        <a:lstStyle/>
        <a:p>
          <a:r>
            <a:rPr lang="en-US" sz="2000"/>
            <a:t>Geospatial Framework</a:t>
          </a:r>
        </a:p>
      </dgm:t>
    </dgm:pt>
    <dgm:pt modelId="{0EB9BBF1-B3EE-4DF5-A3E5-135779430718}" type="parTrans" cxnId="{7C7BC130-7153-4D7B-9C10-86983810FBFF}">
      <dgm:prSet/>
      <dgm:spPr/>
      <dgm:t>
        <a:bodyPr/>
        <a:lstStyle/>
        <a:p>
          <a:endParaRPr lang="en-US"/>
        </a:p>
      </dgm:t>
    </dgm:pt>
    <dgm:pt modelId="{22B214D1-8ECA-484A-8587-ACA440A31E93}" type="sibTrans" cxnId="{7C7BC130-7153-4D7B-9C10-86983810FBFF}">
      <dgm:prSet/>
      <dgm:spPr/>
      <dgm:t>
        <a:bodyPr/>
        <a:lstStyle/>
        <a:p>
          <a:endParaRPr lang="en-US"/>
        </a:p>
      </dgm:t>
    </dgm:pt>
    <dgm:pt modelId="{F5B56090-73B6-45F5-B40D-B455C29D393C}">
      <dgm:prSet phldrT="[Text]" custT="1"/>
      <dgm:spPr/>
      <dgm:t>
        <a:bodyPr/>
        <a:lstStyle/>
        <a:p>
          <a:r>
            <a:rPr lang="en-US" sz="1600"/>
            <a:t>How does data availability constrain the ability to model at various scales?</a:t>
          </a:r>
        </a:p>
      </dgm:t>
    </dgm:pt>
    <dgm:pt modelId="{FF6B2B40-E7DC-45D5-8112-04E6C4AFEA1D}" type="parTrans" cxnId="{76295397-D34D-4FDA-B0E5-645015179CF8}">
      <dgm:prSet/>
      <dgm:spPr/>
      <dgm:t>
        <a:bodyPr/>
        <a:lstStyle/>
        <a:p>
          <a:endParaRPr lang="en-US"/>
        </a:p>
      </dgm:t>
    </dgm:pt>
    <dgm:pt modelId="{39C4202A-6CBE-45C8-ACB2-6026104691B0}" type="sibTrans" cxnId="{76295397-D34D-4FDA-B0E5-645015179CF8}">
      <dgm:prSet/>
      <dgm:spPr/>
      <dgm:t>
        <a:bodyPr/>
        <a:lstStyle/>
        <a:p>
          <a:endParaRPr lang="en-US"/>
        </a:p>
      </dgm:t>
    </dgm:pt>
    <dgm:pt modelId="{C2E75D49-6B9C-4D69-8305-6E0248544257}">
      <dgm:prSet phldrT="[Text]" custT="1"/>
      <dgm:spPr/>
      <dgm:t>
        <a:bodyPr/>
        <a:lstStyle/>
        <a:p>
          <a:r>
            <a:rPr lang="en-US" sz="2000"/>
            <a:t>Modeling approaches</a:t>
          </a:r>
        </a:p>
      </dgm:t>
    </dgm:pt>
    <dgm:pt modelId="{8F29A62A-4E90-482A-A73E-00F1CBD2BC59}" type="parTrans" cxnId="{B7F74A54-2307-46B5-BA5C-A5C6559AF99A}">
      <dgm:prSet/>
      <dgm:spPr/>
      <dgm:t>
        <a:bodyPr/>
        <a:lstStyle/>
        <a:p>
          <a:endParaRPr lang="en-US"/>
        </a:p>
      </dgm:t>
    </dgm:pt>
    <dgm:pt modelId="{2C10F346-003D-4F31-8C6B-4ED788FD5F76}" type="sibTrans" cxnId="{B7F74A54-2307-46B5-BA5C-A5C6559AF99A}">
      <dgm:prSet/>
      <dgm:spPr/>
      <dgm:t>
        <a:bodyPr/>
        <a:lstStyle/>
        <a:p>
          <a:endParaRPr lang="en-US"/>
        </a:p>
      </dgm:t>
    </dgm:pt>
    <dgm:pt modelId="{CD4A2D0F-7BFA-4800-9F09-19AFBDC1893E}">
      <dgm:prSet phldrT="[Text]" custT="1"/>
      <dgm:spPr/>
      <dgm:t>
        <a:bodyPr/>
        <a:lstStyle/>
        <a:p>
          <a:r>
            <a:rPr lang="en-US" sz="1600" b="0"/>
            <a:t>Do you have any suggestions regarding data sets, base variables, or derived variables to consider when developing predictor variables?</a:t>
          </a:r>
        </a:p>
      </dgm:t>
    </dgm:pt>
    <dgm:pt modelId="{8B291D34-8D12-4A1B-BC3C-A756ED11556E}" type="parTrans" cxnId="{9095D279-92C5-4021-8AFF-93CFC6D0952A}">
      <dgm:prSet/>
      <dgm:spPr/>
      <dgm:t>
        <a:bodyPr/>
        <a:lstStyle/>
        <a:p>
          <a:endParaRPr lang="en-US"/>
        </a:p>
      </dgm:t>
    </dgm:pt>
    <dgm:pt modelId="{26FAC2F2-BFE1-41D2-BC9F-D4C8B1473B12}" type="sibTrans" cxnId="{9095D279-92C5-4021-8AFF-93CFC6D0952A}">
      <dgm:prSet/>
      <dgm:spPr/>
      <dgm:t>
        <a:bodyPr/>
        <a:lstStyle/>
        <a:p>
          <a:endParaRPr lang="en-US"/>
        </a:p>
      </dgm:t>
    </dgm:pt>
    <dgm:pt modelId="{1378846C-D4B5-4886-BD26-10489539814D}">
      <dgm:prSet phldrT="[Text]" custT="1"/>
      <dgm:spPr/>
      <dgm:t>
        <a:bodyPr/>
        <a:lstStyle/>
        <a:p>
          <a:r>
            <a:rPr lang="en-US" sz="2000"/>
            <a:t>Climate impacts</a:t>
          </a:r>
        </a:p>
      </dgm:t>
    </dgm:pt>
    <dgm:pt modelId="{22D99A7A-9AF5-471B-8DB4-C8EE724FA6D9}" type="parTrans" cxnId="{C17EB199-D7B3-45F7-A626-55F93DA00CD1}">
      <dgm:prSet/>
      <dgm:spPr/>
      <dgm:t>
        <a:bodyPr/>
        <a:lstStyle/>
        <a:p>
          <a:endParaRPr lang="en-US"/>
        </a:p>
      </dgm:t>
    </dgm:pt>
    <dgm:pt modelId="{15DB0147-10BE-481E-8B6B-4103742EEEBB}" type="sibTrans" cxnId="{C17EB199-D7B3-45F7-A626-55F93DA00CD1}">
      <dgm:prSet/>
      <dgm:spPr/>
      <dgm:t>
        <a:bodyPr/>
        <a:lstStyle/>
        <a:p>
          <a:endParaRPr lang="en-US"/>
        </a:p>
      </dgm:t>
    </dgm:pt>
    <dgm:pt modelId="{454B0A67-0B48-4CDE-A054-7F159AD877AC}">
      <dgm:prSet phldrT="[Text]" custT="1"/>
      <dgm:spPr/>
      <dgm:t>
        <a:bodyPr/>
        <a:lstStyle/>
        <a:p>
          <a:r>
            <a:rPr lang="en-US" sz="1600" b="0"/>
            <a:t>How often should data be updated to account for impacts of a changing climate?</a:t>
          </a:r>
        </a:p>
      </dgm:t>
    </dgm:pt>
    <dgm:pt modelId="{DE2DE089-2A52-4E31-A9E7-6E380550008E}" type="parTrans" cxnId="{EA90D75F-49A6-468C-9DF3-A47DB00FD996}">
      <dgm:prSet/>
      <dgm:spPr/>
      <dgm:t>
        <a:bodyPr/>
        <a:lstStyle/>
        <a:p>
          <a:endParaRPr lang="en-US"/>
        </a:p>
      </dgm:t>
    </dgm:pt>
    <dgm:pt modelId="{7826D2E2-954E-4DDD-81C1-CF48053CB3AE}" type="sibTrans" cxnId="{EA90D75F-49A6-468C-9DF3-A47DB00FD996}">
      <dgm:prSet/>
      <dgm:spPr/>
      <dgm:t>
        <a:bodyPr/>
        <a:lstStyle/>
        <a:p>
          <a:endParaRPr lang="en-US"/>
        </a:p>
      </dgm:t>
    </dgm:pt>
    <dgm:pt modelId="{B92C6A24-B59C-46FF-9A58-A8F71811B409}">
      <dgm:prSet phldrT="[Text]" custT="1"/>
      <dgm:spPr/>
      <dgm:t>
        <a:bodyPr/>
        <a:lstStyle/>
        <a:p>
          <a:r>
            <a:rPr lang="en-US" sz="1600"/>
            <a:t>What are the trade-offs of correcting mean daily flow records collected by ‘reference’ gages to represent natural flow?</a:t>
          </a:r>
        </a:p>
      </dgm:t>
    </dgm:pt>
    <dgm:pt modelId="{C686A313-AEAF-478B-92A5-0D66D108E67D}" type="parTrans" cxnId="{51BF84E1-A868-4C6D-A7E1-FCF9A85B3983}">
      <dgm:prSet/>
      <dgm:spPr/>
      <dgm:t>
        <a:bodyPr/>
        <a:lstStyle/>
        <a:p>
          <a:endParaRPr lang="en-US"/>
        </a:p>
      </dgm:t>
    </dgm:pt>
    <dgm:pt modelId="{0E5EAD42-CB61-422F-8C3D-162CF12B2814}" type="sibTrans" cxnId="{51BF84E1-A868-4C6D-A7E1-FCF9A85B3983}">
      <dgm:prSet/>
      <dgm:spPr/>
      <dgm:t>
        <a:bodyPr/>
        <a:lstStyle/>
        <a:p>
          <a:endParaRPr lang="en-US"/>
        </a:p>
      </dgm:t>
    </dgm:pt>
    <dgm:pt modelId="{195E134A-B1AC-44C5-94B9-0FE819E467D3}">
      <dgm:prSet phldrT="[Text]" custT="1"/>
      <dgm:spPr/>
      <dgm:t>
        <a:bodyPr/>
        <a:lstStyle/>
        <a:p>
          <a:r>
            <a:rPr lang="en-US" sz="1600"/>
            <a:t>What are the differences in modeling at the catchment scale compared to the watershed scale?</a:t>
          </a:r>
        </a:p>
      </dgm:t>
    </dgm:pt>
    <dgm:pt modelId="{E509BA1B-E011-43A6-A8A1-59E020182388}" type="parTrans" cxnId="{285269F9-E9B8-4B8C-8B83-2F7353D02508}">
      <dgm:prSet/>
      <dgm:spPr/>
      <dgm:t>
        <a:bodyPr/>
        <a:lstStyle/>
        <a:p>
          <a:endParaRPr lang="en-US"/>
        </a:p>
      </dgm:t>
    </dgm:pt>
    <dgm:pt modelId="{0F2324AE-7EAA-4875-9297-C81B98343F24}" type="sibTrans" cxnId="{285269F9-E9B8-4B8C-8B83-2F7353D02508}">
      <dgm:prSet/>
      <dgm:spPr/>
      <dgm:t>
        <a:bodyPr/>
        <a:lstStyle/>
        <a:p>
          <a:endParaRPr lang="en-US"/>
        </a:p>
      </dgm:t>
    </dgm:pt>
    <dgm:pt modelId="{64AB84E4-B985-4FD9-B18B-F5B0A50A6204}">
      <dgm:prSet phldrT="[Text]" custT="1"/>
      <dgm:spPr/>
      <dgm:t>
        <a:bodyPr/>
        <a:lstStyle/>
        <a:p>
          <a:r>
            <a:rPr lang="en-US" sz="1600" b="0"/>
            <a:t>Do any modeling approaches offer significant advantages over others?</a:t>
          </a:r>
        </a:p>
      </dgm:t>
    </dgm:pt>
    <dgm:pt modelId="{78351983-DABF-4D25-AD6C-772CAE597B59}" type="parTrans" cxnId="{024F9BFE-D0C2-4625-8DF1-A7CE551D0C85}">
      <dgm:prSet/>
      <dgm:spPr/>
      <dgm:t>
        <a:bodyPr/>
        <a:lstStyle/>
        <a:p>
          <a:endParaRPr lang="en-US"/>
        </a:p>
      </dgm:t>
    </dgm:pt>
    <dgm:pt modelId="{151D6798-82F5-44D1-ADE0-272A57C104E9}" type="sibTrans" cxnId="{024F9BFE-D0C2-4625-8DF1-A7CE551D0C85}">
      <dgm:prSet/>
      <dgm:spPr/>
      <dgm:t>
        <a:bodyPr/>
        <a:lstStyle/>
        <a:p>
          <a:endParaRPr lang="en-US"/>
        </a:p>
      </dgm:t>
    </dgm:pt>
    <dgm:pt modelId="{4CAD284B-3F63-4696-BC5A-2613CAC37CA5}">
      <dgm:prSet phldrT="[Text]" custT="1"/>
      <dgm:spPr/>
      <dgm:t>
        <a:bodyPr/>
        <a:lstStyle/>
        <a:p>
          <a:r>
            <a:rPr lang="en-US" sz="1600" b="0"/>
            <a:t>What types of model selection criteria should be applied?</a:t>
          </a:r>
        </a:p>
      </dgm:t>
    </dgm:pt>
    <dgm:pt modelId="{9AE29925-4C04-459B-9380-D424C71BC49F}" type="parTrans" cxnId="{96388285-2DBC-400A-A14A-840434920906}">
      <dgm:prSet/>
      <dgm:spPr/>
      <dgm:t>
        <a:bodyPr/>
        <a:lstStyle/>
        <a:p>
          <a:endParaRPr lang="en-US"/>
        </a:p>
      </dgm:t>
    </dgm:pt>
    <dgm:pt modelId="{7D1DA2E3-A068-4F85-83A4-BAF4423126F3}" type="sibTrans" cxnId="{96388285-2DBC-400A-A14A-840434920906}">
      <dgm:prSet/>
      <dgm:spPr/>
      <dgm:t>
        <a:bodyPr/>
        <a:lstStyle/>
        <a:p>
          <a:endParaRPr lang="en-US"/>
        </a:p>
      </dgm:t>
    </dgm:pt>
    <dgm:pt modelId="{39262A1F-604B-4804-B575-ABA9BFCEA982}">
      <dgm:prSet phldrT="[Text]" custT="1"/>
      <dgm:spPr/>
      <dgm:t>
        <a:bodyPr/>
        <a:lstStyle/>
        <a:p>
          <a:r>
            <a:rPr lang="en-US" sz="1600" b="0"/>
            <a:t>What methods do you recommend when selecting predictor variables?</a:t>
          </a:r>
        </a:p>
      </dgm:t>
    </dgm:pt>
    <dgm:pt modelId="{66F67179-D552-43A7-9FAD-5E5E35ABC7EB}" type="parTrans" cxnId="{C0AB3198-9E82-4422-A4AA-1A563B5EADE7}">
      <dgm:prSet/>
      <dgm:spPr/>
      <dgm:t>
        <a:bodyPr/>
        <a:lstStyle/>
        <a:p>
          <a:endParaRPr lang="en-US"/>
        </a:p>
      </dgm:t>
    </dgm:pt>
    <dgm:pt modelId="{FE49732B-948A-4F35-823E-056D8ED3E0C8}" type="sibTrans" cxnId="{C0AB3198-9E82-4422-A4AA-1A563B5EADE7}">
      <dgm:prSet/>
      <dgm:spPr/>
      <dgm:t>
        <a:bodyPr/>
        <a:lstStyle/>
        <a:p>
          <a:endParaRPr lang="en-US"/>
        </a:p>
      </dgm:t>
    </dgm:pt>
    <dgm:pt modelId="{38F2A794-D6E7-473A-B63E-C3CDD148A54E}" type="pres">
      <dgm:prSet presAssocID="{FBFBFBDB-35D9-4050-8982-8AA40CA77568}" presName="linear" presStyleCnt="0">
        <dgm:presLayoutVars>
          <dgm:animLvl val="lvl"/>
          <dgm:resizeHandles val="exact"/>
        </dgm:presLayoutVars>
      </dgm:prSet>
      <dgm:spPr/>
    </dgm:pt>
    <dgm:pt modelId="{6511EC94-DFFB-4A3F-82E3-F9672C673110}" type="pres">
      <dgm:prSet presAssocID="{28D349BC-48F2-4C33-ACFF-906D7A25E2BC}" presName="parentText" presStyleLbl="node1" presStyleIdx="0" presStyleCnt="4" custScaleY="78665">
        <dgm:presLayoutVars>
          <dgm:chMax val="0"/>
          <dgm:bulletEnabled val="1"/>
        </dgm:presLayoutVars>
      </dgm:prSet>
      <dgm:spPr/>
    </dgm:pt>
    <dgm:pt modelId="{18179BBE-E719-4A6A-907A-13649182D6A6}" type="pres">
      <dgm:prSet presAssocID="{28D349BC-48F2-4C33-ACFF-906D7A25E2BC}" presName="childText" presStyleLbl="revTx" presStyleIdx="0" presStyleCnt="4">
        <dgm:presLayoutVars>
          <dgm:bulletEnabled val="1"/>
        </dgm:presLayoutVars>
      </dgm:prSet>
      <dgm:spPr/>
    </dgm:pt>
    <dgm:pt modelId="{F8E6EF35-8546-429E-A99E-9D1F2252784F}" type="pres">
      <dgm:prSet presAssocID="{3CCF2938-5954-46A0-8F08-9F5403114968}" presName="parentText" presStyleLbl="node1" presStyleIdx="1" presStyleCnt="4" custScaleY="78665">
        <dgm:presLayoutVars>
          <dgm:chMax val="0"/>
          <dgm:bulletEnabled val="1"/>
        </dgm:presLayoutVars>
      </dgm:prSet>
      <dgm:spPr/>
    </dgm:pt>
    <dgm:pt modelId="{EBEE9D3F-5FED-4BE9-8543-4C17D6F6E9A0}" type="pres">
      <dgm:prSet presAssocID="{3CCF2938-5954-46A0-8F08-9F5403114968}" presName="childText" presStyleLbl="revTx" presStyleIdx="1" presStyleCnt="4">
        <dgm:presLayoutVars>
          <dgm:bulletEnabled val="1"/>
        </dgm:presLayoutVars>
      </dgm:prSet>
      <dgm:spPr/>
    </dgm:pt>
    <dgm:pt modelId="{57E9C4D8-A143-4695-9461-524CBEC1FC20}" type="pres">
      <dgm:prSet presAssocID="{C2E75D49-6B9C-4D69-8305-6E0248544257}" presName="parentText" presStyleLbl="node1" presStyleIdx="2" presStyleCnt="4" custScaleY="78665">
        <dgm:presLayoutVars>
          <dgm:chMax val="0"/>
          <dgm:bulletEnabled val="1"/>
        </dgm:presLayoutVars>
      </dgm:prSet>
      <dgm:spPr/>
    </dgm:pt>
    <dgm:pt modelId="{1FA7289E-1A64-48F5-999A-7E55878CDA0E}" type="pres">
      <dgm:prSet presAssocID="{C2E75D49-6B9C-4D69-8305-6E0248544257}" presName="childText" presStyleLbl="revTx" presStyleIdx="2" presStyleCnt="4">
        <dgm:presLayoutVars>
          <dgm:bulletEnabled val="1"/>
        </dgm:presLayoutVars>
      </dgm:prSet>
      <dgm:spPr/>
    </dgm:pt>
    <dgm:pt modelId="{45AB3A87-DEAB-4E8C-8C20-03D99D845004}" type="pres">
      <dgm:prSet presAssocID="{1378846C-D4B5-4886-BD26-10489539814D}" presName="parentText" presStyleLbl="node1" presStyleIdx="3" presStyleCnt="4" custScaleY="78665">
        <dgm:presLayoutVars>
          <dgm:chMax val="0"/>
          <dgm:bulletEnabled val="1"/>
        </dgm:presLayoutVars>
      </dgm:prSet>
      <dgm:spPr/>
    </dgm:pt>
    <dgm:pt modelId="{FF6A5C8B-2364-4766-89ED-561FE2E4B74D}" type="pres">
      <dgm:prSet presAssocID="{1378846C-D4B5-4886-BD26-10489539814D}" presName="childText" presStyleLbl="revTx" presStyleIdx="3" presStyleCnt="4">
        <dgm:presLayoutVars>
          <dgm:bulletEnabled val="1"/>
        </dgm:presLayoutVars>
      </dgm:prSet>
      <dgm:spPr/>
    </dgm:pt>
  </dgm:ptLst>
  <dgm:cxnLst>
    <dgm:cxn modelId="{0CE90501-2426-47D2-A789-3289133B5E70}" type="presOf" srcId="{39262A1F-604B-4804-B575-ABA9BFCEA982}" destId="{1FA7289E-1A64-48F5-999A-7E55878CDA0E}" srcOrd="0" destOrd="3" presId="urn:microsoft.com/office/officeart/2005/8/layout/vList2"/>
    <dgm:cxn modelId="{560A6E21-5155-49D0-8A18-502477752086}" type="presOf" srcId="{454B0A67-0B48-4CDE-A054-7F159AD877AC}" destId="{FF6A5C8B-2364-4766-89ED-561FE2E4B74D}" srcOrd="0" destOrd="0" presId="urn:microsoft.com/office/officeart/2005/8/layout/vList2"/>
    <dgm:cxn modelId="{EE2BA922-350D-4A94-8240-5D0CC8861FF3}" type="presOf" srcId="{C2E75D49-6B9C-4D69-8305-6E0248544257}" destId="{57E9C4D8-A143-4695-9461-524CBEC1FC20}" srcOrd="0" destOrd="0" presId="urn:microsoft.com/office/officeart/2005/8/layout/vList2"/>
    <dgm:cxn modelId="{7C7BC130-7153-4D7B-9C10-86983810FBFF}" srcId="{FBFBFBDB-35D9-4050-8982-8AA40CA77568}" destId="{3CCF2938-5954-46A0-8F08-9F5403114968}" srcOrd="1" destOrd="0" parTransId="{0EB9BBF1-B3EE-4DF5-A3E5-135779430718}" sibTransId="{22B214D1-8ECA-484A-8587-ACA440A31E93}"/>
    <dgm:cxn modelId="{9987FB3B-5419-4DF7-A786-DA18E81DCC2C}" srcId="{FBFBFBDB-35D9-4050-8982-8AA40CA77568}" destId="{28D349BC-48F2-4C33-ACFF-906D7A25E2BC}" srcOrd="0" destOrd="0" parTransId="{81A70379-A017-4F67-A15C-112FDB1070E4}" sibTransId="{3130523A-2299-46E3-87BA-D63DB1D2A506}"/>
    <dgm:cxn modelId="{EA90D75F-49A6-468C-9DF3-A47DB00FD996}" srcId="{1378846C-D4B5-4886-BD26-10489539814D}" destId="{454B0A67-0B48-4CDE-A054-7F159AD877AC}" srcOrd="0" destOrd="0" parTransId="{DE2DE089-2A52-4E31-A9E7-6E380550008E}" sibTransId="{7826D2E2-954E-4DDD-81C1-CF48053CB3AE}"/>
    <dgm:cxn modelId="{44E91363-EEEF-416C-B42F-0D4A7DAF27F9}" type="presOf" srcId="{F5B56090-73B6-45F5-B40D-B455C29D393C}" destId="{EBEE9D3F-5FED-4BE9-8543-4C17D6F6E9A0}" srcOrd="0" destOrd="0" presId="urn:microsoft.com/office/officeart/2005/8/layout/vList2"/>
    <dgm:cxn modelId="{B7F74A54-2307-46B5-BA5C-A5C6559AF99A}" srcId="{FBFBFBDB-35D9-4050-8982-8AA40CA77568}" destId="{C2E75D49-6B9C-4D69-8305-6E0248544257}" srcOrd="2" destOrd="0" parTransId="{8F29A62A-4E90-482A-A73E-00F1CBD2BC59}" sibTransId="{2C10F346-003D-4F31-8C6B-4ED788FD5F76}"/>
    <dgm:cxn modelId="{D9DE4D55-1761-4AF1-9090-4B78992592F1}" type="presOf" srcId="{4CAD284B-3F63-4696-BC5A-2613CAC37CA5}" destId="{1FA7289E-1A64-48F5-999A-7E55878CDA0E}" srcOrd="0" destOrd="2" presId="urn:microsoft.com/office/officeart/2005/8/layout/vList2"/>
    <dgm:cxn modelId="{1C971E58-5B62-4E89-B5D3-0F1F0DE3409B}" type="presOf" srcId="{28D349BC-48F2-4C33-ACFF-906D7A25E2BC}" destId="{6511EC94-DFFB-4A3F-82E3-F9672C673110}" srcOrd="0" destOrd="0" presId="urn:microsoft.com/office/officeart/2005/8/layout/vList2"/>
    <dgm:cxn modelId="{9095D279-92C5-4021-8AFF-93CFC6D0952A}" srcId="{C2E75D49-6B9C-4D69-8305-6E0248544257}" destId="{CD4A2D0F-7BFA-4800-9F09-19AFBDC1893E}" srcOrd="0" destOrd="0" parTransId="{8B291D34-8D12-4A1B-BC3C-A756ED11556E}" sibTransId="{26FAC2F2-BFE1-41D2-BC9F-D4C8B1473B12}"/>
    <dgm:cxn modelId="{96388285-2DBC-400A-A14A-840434920906}" srcId="{C2E75D49-6B9C-4D69-8305-6E0248544257}" destId="{4CAD284B-3F63-4696-BC5A-2613CAC37CA5}" srcOrd="2" destOrd="0" parTransId="{9AE29925-4C04-459B-9380-D424C71BC49F}" sibTransId="{7D1DA2E3-A068-4F85-83A4-BAF4423126F3}"/>
    <dgm:cxn modelId="{83180E8D-897F-4C5E-B690-4B8040707BEA}" type="presOf" srcId="{195E134A-B1AC-44C5-94B9-0FE819E467D3}" destId="{EBEE9D3F-5FED-4BE9-8543-4C17D6F6E9A0}" srcOrd="0" destOrd="1" presId="urn:microsoft.com/office/officeart/2005/8/layout/vList2"/>
    <dgm:cxn modelId="{76295397-D34D-4FDA-B0E5-645015179CF8}" srcId="{3CCF2938-5954-46A0-8F08-9F5403114968}" destId="{F5B56090-73B6-45F5-B40D-B455C29D393C}" srcOrd="0" destOrd="0" parTransId="{FF6B2B40-E7DC-45D5-8112-04E6C4AFEA1D}" sibTransId="{39C4202A-6CBE-45C8-ACB2-6026104691B0}"/>
    <dgm:cxn modelId="{C0AB3198-9E82-4422-A4AA-1A563B5EADE7}" srcId="{C2E75D49-6B9C-4D69-8305-6E0248544257}" destId="{39262A1F-604B-4804-B575-ABA9BFCEA982}" srcOrd="3" destOrd="0" parTransId="{66F67179-D552-43A7-9FAD-5E5E35ABC7EB}" sibTransId="{FE49732B-948A-4F35-823E-056D8ED3E0C8}"/>
    <dgm:cxn modelId="{C17EB199-D7B3-45F7-A626-55F93DA00CD1}" srcId="{FBFBFBDB-35D9-4050-8982-8AA40CA77568}" destId="{1378846C-D4B5-4886-BD26-10489539814D}" srcOrd="3" destOrd="0" parTransId="{22D99A7A-9AF5-471B-8DB4-C8EE724FA6D9}" sibTransId="{15DB0147-10BE-481E-8B6B-4103742EEEBB}"/>
    <dgm:cxn modelId="{E83E5CA4-8263-41A3-B902-65104557F325}" type="presOf" srcId="{FBFBFBDB-35D9-4050-8982-8AA40CA77568}" destId="{38F2A794-D6E7-473A-B63E-C3CDD148A54E}" srcOrd="0" destOrd="0" presId="urn:microsoft.com/office/officeart/2005/8/layout/vList2"/>
    <dgm:cxn modelId="{B82C14B4-EF69-4BAF-99FB-23B597B6D09C}" srcId="{28D349BC-48F2-4C33-ACFF-906D7A25E2BC}" destId="{956C5E08-E716-4047-83E0-D066FEEA975F}" srcOrd="0" destOrd="0" parTransId="{2E3B44F5-B5DC-4010-AF5F-D8168EC43834}" sibTransId="{B1F6191C-457A-4BEC-8B73-022CADC6447B}"/>
    <dgm:cxn modelId="{1D639EC1-DB61-4646-9F65-F4A1BA8E9BFA}" type="presOf" srcId="{B92C6A24-B59C-46FF-9A58-A8F71811B409}" destId="{18179BBE-E719-4A6A-907A-13649182D6A6}" srcOrd="0" destOrd="1" presId="urn:microsoft.com/office/officeart/2005/8/layout/vList2"/>
    <dgm:cxn modelId="{8D8E40D3-1A26-4B90-9FC9-B0CB252D9A97}" type="presOf" srcId="{64AB84E4-B985-4FD9-B18B-F5B0A50A6204}" destId="{1FA7289E-1A64-48F5-999A-7E55878CDA0E}" srcOrd="0" destOrd="1" presId="urn:microsoft.com/office/officeart/2005/8/layout/vList2"/>
    <dgm:cxn modelId="{2E2702E0-103D-4388-9DC5-2F01C905DE06}" type="presOf" srcId="{CD4A2D0F-7BFA-4800-9F09-19AFBDC1893E}" destId="{1FA7289E-1A64-48F5-999A-7E55878CDA0E}" srcOrd="0" destOrd="0" presId="urn:microsoft.com/office/officeart/2005/8/layout/vList2"/>
    <dgm:cxn modelId="{51BF84E1-A868-4C6D-A7E1-FCF9A85B3983}" srcId="{28D349BC-48F2-4C33-ACFF-906D7A25E2BC}" destId="{B92C6A24-B59C-46FF-9A58-A8F71811B409}" srcOrd="1" destOrd="0" parTransId="{C686A313-AEAF-478B-92A5-0D66D108E67D}" sibTransId="{0E5EAD42-CB61-422F-8C3D-162CF12B2814}"/>
    <dgm:cxn modelId="{F5DC12EF-ABCA-4BDC-A49A-25742D00A21B}" type="presOf" srcId="{3CCF2938-5954-46A0-8F08-9F5403114968}" destId="{F8E6EF35-8546-429E-A99E-9D1F2252784F}" srcOrd="0" destOrd="0" presId="urn:microsoft.com/office/officeart/2005/8/layout/vList2"/>
    <dgm:cxn modelId="{42C84BF1-1AD2-4840-BE13-AA316DFA8C02}" type="presOf" srcId="{1378846C-D4B5-4886-BD26-10489539814D}" destId="{45AB3A87-DEAB-4E8C-8C20-03D99D845004}" srcOrd="0" destOrd="0" presId="urn:microsoft.com/office/officeart/2005/8/layout/vList2"/>
    <dgm:cxn modelId="{738653F1-00C8-48C7-A80C-9CAFE24D05A6}" type="presOf" srcId="{956C5E08-E716-4047-83E0-D066FEEA975F}" destId="{18179BBE-E719-4A6A-907A-13649182D6A6}" srcOrd="0" destOrd="0" presId="urn:microsoft.com/office/officeart/2005/8/layout/vList2"/>
    <dgm:cxn modelId="{285269F9-E9B8-4B8C-8B83-2F7353D02508}" srcId="{3CCF2938-5954-46A0-8F08-9F5403114968}" destId="{195E134A-B1AC-44C5-94B9-0FE819E467D3}" srcOrd="1" destOrd="0" parTransId="{E509BA1B-E011-43A6-A8A1-59E020182388}" sibTransId="{0F2324AE-7EAA-4875-9297-C81B98343F24}"/>
    <dgm:cxn modelId="{024F9BFE-D0C2-4625-8DF1-A7CE551D0C85}" srcId="{C2E75D49-6B9C-4D69-8305-6E0248544257}" destId="{64AB84E4-B985-4FD9-B18B-F5B0A50A6204}" srcOrd="1" destOrd="0" parTransId="{78351983-DABF-4D25-AD6C-772CAE597B59}" sibTransId="{151D6798-82F5-44D1-ADE0-272A57C104E9}"/>
    <dgm:cxn modelId="{8C3CFB6D-037D-468E-85F7-15C933313731}" type="presParOf" srcId="{38F2A794-D6E7-473A-B63E-C3CDD148A54E}" destId="{6511EC94-DFFB-4A3F-82E3-F9672C673110}" srcOrd="0" destOrd="0" presId="urn:microsoft.com/office/officeart/2005/8/layout/vList2"/>
    <dgm:cxn modelId="{347AD146-9A6E-46A5-A3B6-AC92687156E0}" type="presParOf" srcId="{38F2A794-D6E7-473A-B63E-C3CDD148A54E}" destId="{18179BBE-E719-4A6A-907A-13649182D6A6}" srcOrd="1" destOrd="0" presId="urn:microsoft.com/office/officeart/2005/8/layout/vList2"/>
    <dgm:cxn modelId="{66A13A44-2BC7-4BD0-9F2E-BC09B0598595}" type="presParOf" srcId="{38F2A794-D6E7-473A-B63E-C3CDD148A54E}" destId="{F8E6EF35-8546-429E-A99E-9D1F2252784F}" srcOrd="2" destOrd="0" presId="urn:microsoft.com/office/officeart/2005/8/layout/vList2"/>
    <dgm:cxn modelId="{D2292CA4-679C-4FBE-AF82-CC9F9E70DDAF}" type="presParOf" srcId="{38F2A794-D6E7-473A-B63E-C3CDD148A54E}" destId="{EBEE9D3F-5FED-4BE9-8543-4C17D6F6E9A0}" srcOrd="3" destOrd="0" presId="urn:microsoft.com/office/officeart/2005/8/layout/vList2"/>
    <dgm:cxn modelId="{EEFB063F-0918-4479-A8FB-B1E3B397EAEA}" type="presParOf" srcId="{38F2A794-D6E7-473A-B63E-C3CDD148A54E}" destId="{57E9C4D8-A143-4695-9461-524CBEC1FC20}" srcOrd="4" destOrd="0" presId="urn:microsoft.com/office/officeart/2005/8/layout/vList2"/>
    <dgm:cxn modelId="{6612023D-8322-47E9-924F-40D98ECFABED}" type="presParOf" srcId="{38F2A794-D6E7-473A-B63E-C3CDD148A54E}" destId="{1FA7289E-1A64-48F5-999A-7E55878CDA0E}" srcOrd="5" destOrd="0" presId="urn:microsoft.com/office/officeart/2005/8/layout/vList2"/>
    <dgm:cxn modelId="{8AFAAE80-7693-4CD8-86A4-D62BAC7AF42C}" type="presParOf" srcId="{38F2A794-D6E7-473A-B63E-C3CDD148A54E}" destId="{45AB3A87-DEAB-4E8C-8C20-03D99D845004}" srcOrd="6" destOrd="0" presId="urn:microsoft.com/office/officeart/2005/8/layout/vList2"/>
    <dgm:cxn modelId="{74609434-0318-4C88-8E7B-57DFD599FB57}" type="presParOf" srcId="{38F2A794-D6E7-473A-B63E-C3CDD148A54E}" destId="{FF6A5C8B-2364-4766-89ED-561FE2E4B74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520EF-411B-4057-A423-1F8A5A661F3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DE0C6B2-D345-4202-B864-BFB521AD96FE}">
      <dgm:prSet phldrT="[Text]" phldr="0"/>
      <dgm:spPr/>
      <dgm:t>
        <a:bodyPr/>
        <a:lstStyle/>
        <a:p>
          <a:r>
            <a:rPr lang="en-US"/>
            <a:t>Theme</a:t>
          </a:r>
        </a:p>
      </dgm:t>
    </dgm:pt>
    <dgm:pt modelId="{ACC45DFE-F889-487A-90FB-EDBE7BE4C1AD}" type="parTrans" cxnId="{B32F723B-7291-4DA1-A8D1-3509EAEE9A1D}">
      <dgm:prSet/>
      <dgm:spPr/>
      <dgm:t>
        <a:bodyPr/>
        <a:lstStyle/>
        <a:p>
          <a:endParaRPr lang="en-US"/>
        </a:p>
      </dgm:t>
    </dgm:pt>
    <dgm:pt modelId="{CCAD3D33-D340-4B4B-8D78-C87AEF970A15}" type="sibTrans" cxnId="{B32F723B-7291-4DA1-A8D1-3509EAEE9A1D}">
      <dgm:prSet/>
      <dgm:spPr/>
      <dgm:t>
        <a:bodyPr/>
        <a:lstStyle/>
        <a:p>
          <a:endParaRPr lang="en-US"/>
        </a:p>
      </dgm:t>
    </dgm:pt>
    <dgm:pt modelId="{A0F3B559-5E66-4A9D-87E8-0BA88F260177}">
      <dgm:prSet phldrT="[Text]" phldr="0"/>
      <dgm:spPr/>
      <dgm:t>
        <a:bodyPr/>
        <a:lstStyle/>
        <a:p>
          <a:r>
            <a:rPr lang="en-US"/>
            <a:t>Selecting gages to establish reference conditions</a:t>
          </a:r>
        </a:p>
      </dgm:t>
    </dgm:pt>
    <dgm:pt modelId="{073CE084-FEC1-4E7D-970F-3FB1A4452B81}" type="parTrans" cxnId="{05298603-AD14-4287-A901-EA488CD37150}">
      <dgm:prSet/>
      <dgm:spPr/>
      <dgm:t>
        <a:bodyPr/>
        <a:lstStyle/>
        <a:p>
          <a:endParaRPr lang="en-US"/>
        </a:p>
      </dgm:t>
    </dgm:pt>
    <dgm:pt modelId="{05995374-11B5-4072-8818-148D618DCECA}" type="sibTrans" cxnId="{05298603-AD14-4287-A901-EA488CD37150}">
      <dgm:prSet/>
      <dgm:spPr/>
      <dgm:t>
        <a:bodyPr/>
        <a:lstStyle/>
        <a:p>
          <a:endParaRPr lang="en-US"/>
        </a:p>
      </dgm:t>
    </dgm:pt>
    <dgm:pt modelId="{D3F2E46D-56A6-42F0-9C48-EE32D6CE0CD0}">
      <dgm:prSet phldrT="[Text]"/>
      <dgm:spPr/>
      <dgm:t>
        <a:bodyPr/>
        <a:lstStyle/>
        <a:p>
          <a:r>
            <a:rPr lang="en-US"/>
            <a:t>Topics</a:t>
          </a:r>
        </a:p>
      </dgm:t>
    </dgm:pt>
    <dgm:pt modelId="{463BE4F0-CFEA-458C-ADBE-B7678E370334}" type="parTrans" cxnId="{B50DF228-22F0-4A56-B27A-405AB6ECF940}">
      <dgm:prSet/>
      <dgm:spPr/>
      <dgm:t>
        <a:bodyPr/>
        <a:lstStyle/>
        <a:p>
          <a:endParaRPr lang="en-US"/>
        </a:p>
      </dgm:t>
    </dgm:pt>
    <dgm:pt modelId="{74058769-BFFF-4D17-9F89-0D807E326FD6}" type="sibTrans" cxnId="{B50DF228-22F0-4A56-B27A-405AB6ECF940}">
      <dgm:prSet/>
      <dgm:spPr/>
      <dgm:t>
        <a:bodyPr/>
        <a:lstStyle/>
        <a:p>
          <a:endParaRPr lang="en-US"/>
        </a:p>
      </dgm:t>
    </dgm:pt>
    <dgm:pt modelId="{F5B110E3-F72E-42D1-A998-98A5E8DF8BA7}">
      <dgm:prSet phldrT="[Text]"/>
      <dgm:spPr/>
      <dgm:t>
        <a:bodyPr/>
        <a:lstStyle/>
        <a:p>
          <a:r>
            <a:rPr lang="en-US"/>
            <a:t>Disturbance index to evaluate factors influencing flow records</a:t>
          </a:r>
        </a:p>
      </dgm:t>
    </dgm:pt>
    <dgm:pt modelId="{DFEE4CD9-522A-495D-9F38-E1EAD27AD04D}" type="parTrans" cxnId="{A32D7D6B-CC24-44E8-BF12-35EDB6DB6F97}">
      <dgm:prSet/>
      <dgm:spPr/>
      <dgm:t>
        <a:bodyPr/>
        <a:lstStyle/>
        <a:p>
          <a:endParaRPr lang="en-US"/>
        </a:p>
      </dgm:t>
    </dgm:pt>
    <dgm:pt modelId="{5EB9C287-F03A-4495-9C71-57EB3CF15CBC}" type="sibTrans" cxnId="{A32D7D6B-CC24-44E8-BF12-35EDB6DB6F97}">
      <dgm:prSet/>
      <dgm:spPr/>
      <dgm:t>
        <a:bodyPr/>
        <a:lstStyle/>
        <a:p>
          <a:endParaRPr lang="en-US"/>
        </a:p>
      </dgm:t>
    </dgm:pt>
    <dgm:pt modelId="{6D87C8B2-693F-4AEA-AF63-A863011CA9FF}">
      <dgm:prSet phldrT="[Text]" phldr="0"/>
      <dgm:spPr/>
      <dgm:t>
        <a:bodyPr/>
        <a:lstStyle/>
        <a:p>
          <a:r>
            <a:rPr lang="en-US"/>
            <a:t>Determining minimum data requirements</a:t>
          </a:r>
        </a:p>
      </dgm:t>
    </dgm:pt>
    <dgm:pt modelId="{18B52A8D-DA91-4BF0-828B-B1FC48D1A9DF}" type="parTrans" cxnId="{0206588A-3234-4AD6-984B-CEFC3F2791EB}">
      <dgm:prSet/>
      <dgm:spPr/>
      <dgm:t>
        <a:bodyPr/>
        <a:lstStyle/>
        <a:p>
          <a:endParaRPr lang="en-US"/>
        </a:p>
      </dgm:t>
    </dgm:pt>
    <dgm:pt modelId="{91DEC7A2-B3F8-474C-9B4F-27F5CEEA02FA}" type="sibTrans" cxnId="{0206588A-3234-4AD6-984B-CEFC3F2791EB}">
      <dgm:prSet/>
      <dgm:spPr/>
      <dgm:t>
        <a:bodyPr/>
        <a:lstStyle/>
        <a:p>
          <a:endParaRPr lang="en-US"/>
        </a:p>
      </dgm:t>
    </dgm:pt>
    <dgm:pt modelId="{F7699219-5ECC-4854-945F-C9EE7AF95D8F}">
      <dgm:prSet phldrT="[Text]" phldr="0"/>
      <dgm:spPr/>
      <dgm:t>
        <a:bodyPr/>
        <a:lstStyle/>
        <a:p>
          <a:r>
            <a:rPr lang="en-US"/>
            <a:t>Analysis to determine tolerance for gaps in flow data</a:t>
          </a:r>
        </a:p>
      </dgm:t>
    </dgm:pt>
    <dgm:pt modelId="{2B808F6A-B990-4790-9C9D-860DAA961824}" type="parTrans" cxnId="{0B55F50D-50DB-40C7-81A5-BEF841D4A691}">
      <dgm:prSet/>
      <dgm:spPr/>
      <dgm:t>
        <a:bodyPr/>
        <a:lstStyle/>
        <a:p>
          <a:endParaRPr lang="en-US"/>
        </a:p>
      </dgm:t>
    </dgm:pt>
    <dgm:pt modelId="{2FCEDF85-0792-419E-8EC3-8B0C641CEA28}" type="sibTrans" cxnId="{0B55F50D-50DB-40C7-81A5-BEF841D4A691}">
      <dgm:prSet/>
      <dgm:spPr/>
      <dgm:t>
        <a:bodyPr/>
        <a:lstStyle/>
        <a:p>
          <a:endParaRPr lang="en-US"/>
        </a:p>
      </dgm:t>
    </dgm:pt>
    <dgm:pt modelId="{21AB8157-BD0E-4EF2-9FC9-42655A8ACB51}">
      <dgm:prSet phldrT="[Text]" phldr="0"/>
      <dgm:spPr/>
      <dgm:t>
        <a:bodyPr/>
        <a:lstStyle/>
        <a:p>
          <a:r>
            <a:rPr lang="en-US"/>
            <a:t>Analysis of streamflow trends to assess stationarity</a:t>
          </a:r>
        </a:p>
      </dgm:t>
    </dgm:pt>
    <dgm:pt modelId="{F3206087-3350-432A-B850-5A2639B1C785}" type="parTrans" cxnId="{D2F14CC4-33D4-4BEA-A669-8300C3C48275}">
      <dgm:prSet/>
      <dgm:spPr/>
      <dgm:t>
        <a:bodyPr/>
        <a:lstStyle/>
        <a:p>
          <a:endParaRPr lang="en-US"/>
        </a:p>
      </dgm:t>
    </dgm:pt>
    <dgm:pt modelId="{E8249996-7CFF-4039-84B3-9F5FC24E7381}" type="sibTrans" cxnId="{D2F14CC4-33D4-4BEA-A669-8300C3C48275}">
      <dgm:prSet/>
      <dgm:spPr/>
      <dgm:t>
        <a:bodyPr/>
        <a:lstStyle/>
        <a:p>
          <a:endParaRPr lang="en-US"/>
        </a:p>
      </dgm:t>
    </dgm:pt>
    <dgm:pt modelId="{43F7F7B7-EB15-4D54-A819-CE381B77308B}" type="pres">
      <dgm:prSet presAssocID="{8A7520EF-411B-4057-A423-1F8A5A661F32}" presName="linear" presStyleCnt="0">
        <dgm:presLayoutVars>
          <dgm:animLvl val="lvl"/>
          <dgm:resizeHandles val="exact"/>
        </dgm:presLayoutVars>
      </dgm:prSet>
      <dgm:spPr/>
    </dgm:pt>
    <dgm:pt modelId="{6C640E50-ABAD-4AEF-A560-1D792B45F95B}" type="pres">
      <dgm:prSet presAssocID="{4DE0C6B2-D345-4202-B864-BFB521AD96FE}" presName="parentText" presStyleLbl="node1" presStyleIdx="0" presStyleCnt="2">
        <dgm:presLayoutVars>
          <dgm:chMax val="0"/>
          <dgm:bulletEnabled val="1"/>
        </dgm:presLayoutVars>
      </dgm:prSet>
      <dgm:spPr/>
    </dgm:pt>
    <dgm:pt modelId="{4C17C865-9A7C-4ECE-8FB2-554B2A5B7283}" type="pres">
      <dgm:prSet presAssocID="{4DE0C6B2-D345-4202-B864-BFB521AD96FE}" presName="childText" presStyleLbl="revTx" presStyleIdx="0" presStyleCnt="2">
        <dgm:presLayoutVars>
          <dgm:bulletEnabled val="1"/>
        </dgm:presLayoutVars>
      </dgm:prSet>
      <dgm:spPr/>
    </dgm:pt>
    <dgm:pt modelId="{9C16B866-64C3-4B5F-8487-8E117008358B}" type="pres">
      <dgm:prSet presAssocID="{D3F2E46D-56A6-42F0-9C48-EE32D6CE0CD0}" presName="parentText" presStyleLbl="node1" presStyleIdx="1" presStyleCnt="2">
        <dgm:presLayoutVars>
          <dgm:chMax val="0"/>
          <dgm:bulletEnabled val="1"/>
        </dgm:presLayoutVars>
      </dgm:prSet>
      <dgm:spPr/>
    </dgm:pt>
    <dgm:pt modelId="{8257EF1A-9548-4E04-B63E-721E0E8A4219}" type="pres">
      <dgm:prSet presAssocID="{D3F2E46D-56A6-42F0-9C48-EE32D6CE0CD0}" presName="childText" presStyleLbl="revTx" presStyleIdx="1" presStyleCnt="2">
        <dgm:presLayoutVars>
          <dgm:bulletEnabled val="1"/>
        </dgm:presLayoutVars>
      </dgm:prSet>
      <dgm:spPr/>
    </dgm:pt>
  </dgm:ptLst>
  <dgm:cxnLst>
    <dgm:cxn modelId="{05298603-AD14-4287-A901-EA488CD37150}" srcId="{4DE0C6B2-D345-4202-B864-BFB521AD96FE}" destId="{A0F3B559-5E66-4A9D-87E8-0BA88F260177}" srcOrd="0" destOrd="0" parTransId="{073CE084-FEC1-4E7D-970F-3FB1A4452B81}" sibTransId="{05995374-11B5-4072-8818-148D618DCECA}"/>
    <dgm:cxn modelId="{42E1FC0C-E0DD-4455-B8E0-2D80891741CE}" type="presOf" srcId="{D3F2E46D-56A6-42F0-9C48-EE32D6CE0CD0}" destId="{9C16B866-64C3-4B5F-8487-8E117008358B}" srcOrd="0" destOrd="0" presId="urn:microsoft.com/office/officeart/2005/8/layout/vList2"/>
    <dgm:cxn modelId="{2AD40D0D-8C59-4789-8673-E83EF3334EF8}" type="presOf" srcId="{4DE0C6B2-D345-4202-B864-BFB521AD96FE}" destId="{6C640E50-ABAD-4AEF-A560-1D792B45F95B}" srcOrd="0" destOrd="0" presId="urn:microsoft.com/office/officeart/2005/8/layout/vList2"/>
    <dgm:cxn modelId="{0B55F50D-50DB-40C7-81A5-BEF841D4A691}" srcId="{D3F2E46D-56A6-42F0-9C48-EE32D6CE0CD0}" destId="{F7699219-5ECC-4854-945F-C9EE7AF95D8F}" srcOrd="1" destOrd="0" parTransId="{2B808F6A-B990-4790-9C9D-860DAA961824}" sibTransId="{2FCEDF85-0792-419E-8EC3-8B0C641CEA28}"/>
    <dgm:cxn modelId="{B50DF228-22F0-4A56-B27A-405AB6ECF940}" srcId="{8A7520EF-411B-4057-A423-1F8A5A661F32}" destId="{D3F2E46D-56A6-42F0-9C48-EE32D6CE0CD0}" srcOrd="1" destOrd="0" parTransId="{463BE4F0-CFEA-458C-ADBE-B7678E370334}" sibTransId="{74058769-BFFF-4D17-9F89-0D807E326FD6}"/>
    <dgm:cxn modelId="{F34C8735-45F2-4E9D-B2D8-6573476245F6}" type="presOf" srcId="{F5B110E3-F72E-42D1-A998-98A5E8DF8BA7}" destId="{8257EF1A-9548-4E04-B63E-721E0E8A4219}" srcOrd="0" destOrd="0" presId="urn:microsoft.com/office/officeart/2005/8/layout/vList2"/>
    <dgm:cxn modelId="{B32F723B-7291-4DA1-A8D1-3509EAEE9A1D}" srcId="{8A7520EF-411B-4057-A423-1F8A5A661F32}" destId="{4DE0C6B2-D345-4202-B864-BFB521AD96FE}" srcOrd="0" destOrd="0" parTransId="{ACC45DFE-F889-487A-90FB-EDBE7BE4C1AD}" sibTransId="{CCAD3D33-D340-4B4B-8D78-C87AEF970A15}"/>
    <dgm:cxn modelId="{57A5E943-E609-4905-BE82-CEBC5D02E281}" type="presOf" srcId="{F7699219-5ECC-4854-945F-C9EE7AF95D8F}" destId="{8257EF1A-9548-4E04-B63E-721E0E8A4219}" srcOrd="0" destOrd="1" presId="urn:microsoft.com/office/officeart/2005/8/layout/vList2"/>
    <dgm:cxn modelId="{A32D7D6B-CC24-44E8-BF12-35EDB6DB6F97}" srcId="{D3F2E46D-56A6-42F0-9C48-EE32D6CE0CD0}" destId="{F5B110E3-F72E-42D1-A998-98A5E8DF8BA7}" srcOrd="0" destOrd="0" parTransId="{DFEE4CD9-522A-495D-9F38-E1EAD27AD04D}" sibTransId="{5EB9C287-F03A-4495-9C71-57EB3CF15CBC}"/>
    <dgm:cxn modelId="{AEB3354E-6AF7-47BD-A72A-D5957D970BC2}" type="presOf" srcId="{6D87C8B2-693F-4AEA-AF63-A863011CA9FF}" destId="{4C17C865-9A7C-4ECE-8FB2-554B2A5B7283}" srcOrd="0" destOrd="1" presId="urn:microsoft.com/office/officeart/2005/8/layout/vList2"/>
    <dgm:cxn modelId="{4AF5907E-5449-4CF2-8AC0-4061FDD9F64D}" type="presOf" srcId="{8A7520EF-411B-4057-A423-1F8A5A661F32}" destId="{43F7F7B7-EB15-4D54-A819-CE381B77308B}" srcOrd="0" destOrd="0" presId="urn:microsoft.com/office/officeart/2005/8/layout/vList2"/>
    <dgm:cxn modelId="{0206588A-3234-4AD6-984B-CEFC3F2791EB}" srcId="{4DE0C6B2-D345-4202-B864-BFB521AD96FE}" destId="{6D87C8B2-693F-4AEA-AF63-A863011CA9FF}" srcOrd="1" destOrd="0" parTransId="{18B52A8D-DA91-4BF0-828B-B1FC48D1A9DF}" sibTransId="{91DEC7A2-B3F8-474C-9B4F-27F5CEEA02FA}"/>
    <dgm:cxn modelId="{09A083B4-3C28-4C44-94D1-ACE9572C314C}" type="presOf" srcId="{21AB8157-BD0E-4EF2-9FC9-42655A8ACB51}" destId="{8257EF1A-9548-4E04-B63E-721E0E8A4219}" srcOrd="0" destOrd="2" presId="urn:microsoft.com/office/officeart/2005/8/layout/vList2"/>
    <dgm:cxn modelId="{D2F14CC4-33D4-4BEA-A669-8300C3C48275}" srcId="{D3F2E46D-56A6-42F0-9C48-EE32D6CE0CD0}" destId="{21AB8157-BD0E-4EF2-9FC9-42655A8ACB51}" srcOrd="2" destOrd="0" parTransId="{F3206087-3350-432A-B850-5A2639B1C785}" sibTransId="{E8249996-7CFF-4039-84B3-9F5FC24E7381}"/>
    <dgm:cxn modelId="{CAB986FC-47C5-4915-92D5-2287E32A991B}" type="presOf" srcId="{A0F3B559-5E66-4A9D-87E8-0BA88F260177}" destId="{4C17C865-9A7C-4ECE-8FB2-554B2A5B7283}" srcOrd="0" destOrd="0" presId="urn:microsoft.com/office/officeart/2005/8/layout/vList2"/>
    <dgm:cxn modelId="{8885A1EF-5D53-451C-9784-27DB69E6E759}" type="presParOf" srcId="{43F7F7B7-EB15-4D54-A819-CE381B77308B}" destId="{6C640E50-ABAD-4AEF-A560-1D792B45F95B}" srcOrd="0" destOrd="0" presId="urn:microsoft.com/office/officeart/2005/8/layout/vList2"/>
    <dgm:cxn modelId="{BBE60E8F-F024-4B76-BB43-7974E44F3E92}" type="presParOf" srcId="{43F7F7B7-EB15-4D54-A819-CE381B77308B}" destId="{4C17C865-9A7C-4ECE-8FB2-554B2A5B7283}" srcOrd="1" destOrd="0" presId="urn:microsoft.com/office/officeart/2005/8/layout/vList2"/>
    <dgm:cxn modelId="{16A097F6-F091-4C22-9D44-579AAF5C1D7E}" type="presParOf" srcId="{43F7F7B7-EB15-4D54-A819-CE381B77308B}" destId="{9C16B866-64C3-4B5F-8487-8E117008358B}" srcOrd="2" destOrd="0" presId="urn:microsoft.com/office/officeart/2005/8/layout/vList2"/>
    <dgm:cxn modelId="{0F45FB4C-9AB8-48C5-9CB1-ED17D99352D1}" type="presParOf" srcId="{43F7F7B7-EB15-4D54-A819-CE381B77308B}" destId="{8257EF1A-9548-4E04-B63E-721E0E8A421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D905D-589C-464D-8D57-337A094C735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A2795A2-B691-4FD0-A41B-8E34296181F3}">
      <dgm:prSet phldrT="[Text]" phldr="0"/>
      <dgm:spPr/>
      <dgm:t>
        <a:bodyPr/>
        <a:lstStyle/>
        <a:p>
          <a:r>
            <a:rPr lang="en-US"/>
            <a:t>Groundwater use metrics</a:t>
          </a:r>
        </a:p>
      </dgm:t>
    </dgm:pt>
    <dgm:pt modelId="{DB156C0A-9AB2-47F3-B463-292916B63C72}" type="parTrans" cxnId="{B5170E59-6F70-44C4-B099-81D5682CA820}">
      <dgm:prSet/>
      <dgm:spPr/>
      <dgm:t>
        <a:bodyPr/>
        <a:lstStyle/>
        <a:p>
          <a:endParaRPr lang="en-US"/>
        </a:p>
      </dgm:t>
    </dgm:pt>
    <dgm:pt modelId="{6A0D39F9-C753-4D07-A257-A53DFD9900ED}" type="sibTrans" cxnId="{B5170E59-6F70-44C4-B099-81D5682CA820}">
      <dgm:prSet/>
      <dgm:spPr/>
      <dgm:t>
        <a:bodyPr/>
        <a:lstStyle/>
        <a:p>
          <a:endParaRPr lang="en-US"/>
        </a:p>
      </dgm:t>
    </dgm:pt>
    <dgm:pt modelId="{CFC9426A-4B87-4005-9756-7F04F678C74A}">
      <dgm:prSet phldrT="[Text]" phldr="0"/>
      <dgm:spPr/>
      <dgm:t>
        <a:bodyPr/>
        <a:lstStyle/>
        <a:p>
          <a:r>
            <a:rPr lang="en-US"/>
            <a:t>Estimated total groundwater withdrawals for gaged watersheds</a:t>
          </a:r>
        </a:p>
      </dgm:t>
    </dgm:pt>
    <dgm:pt modelId="{FBF281CF-245A-41DE-BF7E-810C9888EF78}" type="parTrans" cxnId="{41F3FBDA-78EE-40BC-9C35-6ED6843834E2}">
      <dgm:prSet/>
      <dgm:spPr/>
      <dgm:t>
        <a:bodyPr/>
        <a:lstStyle/>
        <a:p>
          <a:endParaRPr lang="en-US"/>
        </a:p>
      </dgm:t>
    </dgm:pt>
    <dgm:pt modelId="{0BC3B6EC-4556-4849-8677-4078A6C72A67}" type="sibTrans" cxnId="{41F3FBDA-78EE-40BC-9C35-6ED6843834E2}">
      <dgm:prSet/>
      <dgm:spPr/>
      <dgm:t>
        <a:bodyPr/>
        <a:lstStyle/>
        <a:p>
          <a:endParaRPr lang="en-US"/>
        </a:p>
      </dgm:t>
    </dgm:pt>
    <dgm:pt modelId="{DDA7BE66-BEFF-4E85-956F-3D01323DFF32}">
      <dgm:prSet phldrT="[Text]" phldr="0"/>
      <dgm:spPr/>
      <dgm:t>
        <a:bodyPr/>
        <a:lstStyle/>
        <a:p>
          <a:r>
            <a:rPr lang="en-US"/>
            <a:t>Gap tolerance</a:t>
          </a:r>
        </a:p>
      </dgm:t>
    </dgm:pt>
    <dgm:pt modelId="{BA854351-F5E9-45C8-A49D-26AB0AF8E3F0}" type="parTrans" cxnId="{FC89F910-B7FA-4963-A991-D5474B7E5B1A}">
      <dgm:prSet/>
      <dgm:spPr/>
      <dgm:t>
        <a:bodyPr/>
        <a:lstStyle/>
        <a:p>
          <a:endParaRPr lang="en-US"/>
        </a:p>
      </dgm:t>
    </dgm:pt>
    <dgm:pt modelId="{CC95F829-9050-466E-A2FA-1AE858610FDB}" type="sibTrans" cxnId="{FC89F910-B7FA-4963-A991-D5474B7E5B1A}">
      <dgm:prSet/>
      <dgm:spPr/>
      <dgm:t>
        <a:bodyPr/>
        <a:lstStyle/>
        <a:p>
          <a:endParaRPr lang="en-US"/>
        </a:p>
      </dgm:t>
    </dgm:pt>
    <dgm:pt modelId="{01E86F68-6C0B-4A5C-9BAF-8A38F8DA45F2}">
      <dgm:prSet phldrT="[Text]"/>
      <dgm:spPr/>
      <dgm:t>
        <a:bodyPr/>
        <a:lstStyle/>
        <a:p>
          <a:r>
            <a:rPr lang="en-US"/>
            <a:t>Climate-normal windows: identified short-record periods of climate-normal conditions within base period to expand gage pool</a:t>
          </a:r>
        </a:p>
      </dgm:t>
    </dgm:pt>
    <dgm:pt modelId="{7E204DC8-7840-41AA-BB22-29B40F29AA14}" type="parTrans" cxnId="{17D52801-B470-429A-BDD9-C8D99C6F6F2D}">
      <dgm:prSet/>
      <dgm:spPr/>
      <dgm:t>
        <a:bodyPr/>
        <a:lstStyle/>
        <a:p>
          <a:endParaRPr lang="en-US"/>
        </a:p>
      </dgm:t>
    </dgm:pt>
    <dgm:pt modelId="{7D616510-BEAF-4FCE-982C-3E39D957F938}" type="sibTrans" cxnId="{17D52801-B470-429A-BDD9-C8D99C6F6F2D}">
      <dgm:prSet/>
      <dgm:spPr/>
      <dgm:t>
        <a:bodyPr/>
        <a:lstStyle/>
        <a:p>
          <a:endParaRPr lang="en-US"/>
        </a:p>
      </dgm:t>
    </dgm:pt>
    <dgm:pt modelId="{52B961E8-1B3B-4FC5-9652-E7E92F207BB5}">
      <dgm:prSet phldrT="[Text]" phldr="0"/>
      <dgm:spPr/>
      <dgm:t>
        <a:bodyPr/>
        <a:lstStyle/>
        <a:p>
          <a:r>
            <a:rPr lang="en-US"/>
            <a:t>Hydroclimate trends (stationarity)</a:t>
          </a:r>
        </a:p>
      </dgm:t>
    </dgm:pt>
    <dgm:pt modelId="{14D9054B-B4BA-4A07-9446-15F2DD299877}" type="parTrans" cxnId="{6C81CD60-77B2-4ECE-AD1B-51296EDD961B}">
      <dgm:prSet/>
      <dgm:spPr/>
      <dgm:t>
        <a:bodyPr/>
        <a:lstStyle/>
        <a:p>
          <a:endParaRPr lang="en-US"/>
        </a:p>
      </dgm:t>
    </dgm:pt>
    <dgm:pt modelId="{8FFF5297-1EBC-4217-A53D-A901C099B174}" type="sibTrans" cxnId="{6C81CD60-77B2-4ECE-AD1B-51296EDD961B}">
      <dgm:prSet/>
      <dgm:spPr/>
      <dgm:t>
        <a:bodyPr/>
        <a:lstStyle/>
        <a:p>
          <a:endParaRPr lang="en-US"/>
        </a:p>
      </dgm:t>
    </dgm:pt>
    <dgm:pt modelId="{9273A0F0-FF27-46F5-ABD8-07FEC6811CAC}">
      <dgm:prSet phldrT="[Text]"/>
      <dgm:spPr/>
      <dgm:t>
        <a:bodyPr/>
        <a:lstStyle/>
        <a:p>
          <a:r>
            <a:rPr lang="en-US"/>
            <a:t>Confirmed downward summer trends at many gages using AIC approach with ENSO and PDO</a:t>
          </a:r>
        </a:p>
      </dgm:t>
    </dgm:pt>
    <dgm:pt modelId="{33FC602D-671D-4D2B-A41D-9CA1F19BEF25}" type="parTrans" cxnId="{E193CF26-CB36-4916-92EB-99B198A652AA}">
      <dgm:prSet/>
      <dgm:spPr/>
      <dgm:t>
        <a:bodyPr/>
        <a:lstStyle/>
        <a:p>
          <a:endParaRPr lang="en-US"/>
        </a:p>
      </dgm:t>
    </dgm:pt>
    <dgm:pt modelId="{5D0F8389-6A18-422C-8AB1-E058E9116F5C}" type="sibTrans" cxnId="{E193CF26-CB36-4916-92EB-99B198A652AA}">
      <dgm:prSet/>
      <dgm:spPr/>
      <dgm:t>
        <a:bodyPr/>
        <a:lstStyle/>
        <a:p>
          <a:endParaRPr lang="en-US"/>
        </a:p>
      </dgm:t>
    </dgm:pt>
    <dgm:pt modelId="{0CF33775-DB69-47AA-9FC5-F89A2171849B}">
      <dgm:prSet phldrT="[Text]"/>
      <dgm:spPr/>
      <dgm:t>
        <a:bodyPr/>
        <a:lstStyle/>
        <a:p>
          <a:r>
            <a:rPr lang="en-US"/>
            <a:t>Relationship between precipitation and streamflow remains strong</a:t>
          </a:r>
        </a:p>
      </dgm:t>
    </dgm:pt>
    <dgm:pt modelId="{41D6E236-6A9C-4C0A-AB27-10D3B8E3ECD9}" type="parTrans" cxnId="{F4977052-FED5-453F-BDAB-394FDBB8B946}">
      <dgm:prSet/>
      <dgm:spPr/>
      <dgm:t>
        <a:bodyPr/>
        <a:lstStyle/>
        <a:p>
          <a:endParaRPr lang="en-US"/>
        </a:p>
      </dgm:t>
    </dgm:pt>
    <dgm:pt modelId="{7B422990-9313-4970-A0BA-B00E49512A75}" type="sibTrans" cxnId="{F4977052-FED5-453F-BDAB-394FDBB8B946}">
      <dgm:prSet/>
      <dgm:spPr/>
      <dgm:t>
        <a:bodyPr/>
        <a:lstStyle/>
        <a:p>
          <a:endParaRPr lang="en-US"/>
        </a:p>
      </dgm:t>
    </dgm:pt>
    <dgm:pt modelId="{A4E35A13-92FC-4634-B69F-CBB57E45669C}">
      <dgm:prSet phldrT="[Text]"/>
      <dgm:spPr/>
      <dgm:t>
        <a:bodyPr/>
        <a:lstStyle/>
        <a:p>
          <a:r>
            <a:rPr lang="en-US"/>
            <a:t>Found relationship between some climate oscillations (i.e., PDO) and precipitation may be weakening over time</a:t>
          </a:r>
        </a:p>
      </dgm:t>
    </dgm:pt>
    <dgm:pt modelId="{CABF9E53-1D00-4FED-B271-34451D18FBEA}" type="parTrans" cxnId="{E9385424-427F-4A23-96F6-4E552F5A9681}">
      <dgm:prSet/>
      <dgm:spPr/>
      <dgm:t>
        <a:bodyPr/>
        <a:lstStyle/>
        <a:p>
          <a:endParaRPr lang="en-US"/>
        </a:p>
      </dgm:t>
    </dgm:pt>
    <dgm:pt modelId="{7506EEC4-DA59-4A3B-91FE-202556001D0B}" type="sibTrans" cxnId="{E9385424-427F-4A23-96F6-4E552F5A9681}">
      <dgm:prSet/>
      <dgm:spPr/>
      <dgm:t>
        <a:bodyPr/>
        <a:lstStyle/>
        <a:p>
          <a:endParaRPr lang="en-US"/>
        </a:p>
      </dgm:t>
    </dgm:pt>
    <dgm:pt modelId="{F3AC71F8-2731-496A-8CCB-FD5E430047FE}">
      <dgm:prSet phldrT="[Text]"/>
      <dgm:spPr/>
      <dgm:t>
        <a:bodyPr/>
        <a:lstStyle/>
        <a:p>
          <a:r>
            <a:rPr lang="en-US"/>
            <a:t>Characterized typical patterns of missingness in real gage data</a:t>
          </a:r>
        </a:p>
      </dgm:t>
    </dgm:pt>
    <dgm:pt modelId="{3356DE2D-8F8F-4FA6-90DE-772A76F48294}" type="parTrans" cxnId="{908A8DE9-26E5-4621-BF0C-4B85B5E843F0}">
      <dgm:prSet/>
      <dgm:spPr/>
      <dgm:t>
        <a:bodyPr/>
        <a:lstStyle/>
        <a:p>
          <a:endParaRPr lang="en-US"/>
        </a:p>
      </dgm:t>
    </dgm:pt>
    <dgm:pt modelId="{A381ADBD-F2FE-4052-9E59-3D032B2DA899}" type="sibTrans" cxnId="{908A8DE9-26E5-4621-BF0C-4B85B5E843F0}">
      <dgm:prSet/>
      <dgm:spPr/>
      <dgm:t>
        <a:bodyPr/>
        <a:lstStyle/>
        <a:p>
          <a:endParaRPr lang="en-US"/>
        </a:p>
      </dgm:t>
    </dgm:pt>
    <dgm:pt modelId="{5FCDAFF7-DE4D-40BA-908C-3E548B383D1F}" type="pres">
      <dgm:prSet presAssocID="{620D905D-589C-464D-8D57-337A094C735E}" presName="linear" presStyleCnt="0">
        <dgm:presLayoutVars>
          <dgm:animLvl val="lvl"/>
          <dgm:resizeHandles val="exact"/>
        </dgm:presLayoutVars>
      </dgm:prSet>
      <dgm:spPr/>
    </dgm:pt>
    <dgm:pt modelId="{5078C2D6-6DFF-431D-854A-83F185C2BB12}" type="pres">
      <dgm:prSet presAssocID="{AA2795A2-B691-4FD0-A41B-8E34296181F3}" presName="parentText" presStyleLbl="node1" presStyleIdx="0" presStyleCnt="3">
        <dgm:presLayoutVars>
          <dgm:chMax val="0"/>
          <dgm:bulletEnabled val="1"/>
        </dgm:presLayoutVars>
      </dgm:prSet>
      <dgm:spPr/>
    </dgm:pt>
    <dgm:pt modelId="{81BF5F4D-027A-44FB-866E-BDFF68F98ADD}" type="pres">
      <dgm:prSet presAssocID="{AA2795A2-B691-4FD0-A41B-8E34296181F3}" presName="childText" presStyleLbl="revTx" presStyleIdx="0" presStyleCnt="3">
        <dgm:presLayoutVars>
          <dgm:bulletEnabled val="1"/>
        </dgm:presLayoutVars>
      </dgm:prSet>
      <dgm:spPr/>
    </dgm:pt>
    <dgm:pt modelId="{62674981-9265-4D75-94A7-0BE3EE4F84A4}" type="pres">
      <dgm:prSet presAssocID="{DDA7BE66-BEFF-4E85-956F-3D01323DFF32}" presName="parentText" presStyleLbl="node1" presStyleIdx="1" presStyleCnt="3">
        <dgm:presLayoutVars>
          <dgm:chMax val="0"/>
          <dgm:bulletEnabled val="1"/>
        </dgm:presLayoutVars>
      </dgm:prSet>
      <dgm:spPr/>
    </dgm:pt>
    <dgm:pt modelId="{89F2353D-F096-47DD-A952-71B5E321CBF0}" type="pres">
      <dgm:prSet presAssocID="{DDA7BE66-BEFF-4E85-956F-3D01323DFF32}" presName="childText" presStyleLbl="revTx" presStyleIdx="1" presStyleCnt="3">
        <dgm:presLayoutVars>
          <dgm:bulletEnabled val="1"/>
        </dgm:presLayoutVars>
      </dgm:prSet>
      <dgm:spPr/>
    </dgm:pt>
    <dgm:pt modelId="{E6EFD6CC-A8B6-4371-85A7-6D4015F2603E}" type="pres">
      <dgm:prSet presAssocID="{52B961E8-1B3B-4FC5-9652-E7E92F207BB5}" presName="parentText" presStyleLbl="node1" presStyleIdx="2" presStyleCnt="3">
        <dgm:presLayoutVars>
          <dgm:chMax val="0"/>
          <dgm:bulletEnabled val="1"/>
        </dgm:presLayoutVars>
      </dgm:prSet>
      <dgm:spPr/>
    </dgm:pt>
    <dgm:pt modelId="{CB261D56-80EE-452F-A0AF-9F939B9AA475}" type="pres">
      <dgm:prSet presAssocID="{52B961E8-1B3B-4FC5-9652-E7E92F207BB5}" presName="childText" presStyleLbl="revTx" presStyleIdx="2" presStyleCnt="3">
        <dgm:presLayoutVars>
          <dgm:bulletEnabled val="1"/>
        </dgm:presLayoutVars>
      </dgm:prSet>
      <dgm:spPr/>
    </dgm:pt>
  </dgm:ptLst>
  <dgm:cxnLst>
    <dgm:cxn modelId="{17D52801-B470-429A-BDD9-C8D99C6F6F2D}" srcId="{DDA7BE66-BEFF-4E85-956F-3D01323DFF32}" destId="{01E86F68-6C0B-4A5C-9BAF-8A38F8DA45F2}" srcOrd="0" destOrd="0" parTransId="{7E204DC8-7840-41AA-BB22-29B40F29AA14}" sibTransId="{7D616510-BEAF-4FCE-982C-3E39D957F938}"/>
    <dgm:cxn modelId="{FC89F910-B7FA-4963-A991-D5474B7E5B1A}" srcId="{620D905D-589C-464D-8D57-337A094C735E}" destId="{DDA7BE66-BEFF-4E85-956F-3D01323DFF32}" srcOrd="1" destOrd="0" parTransId="{BA854351-F5E9-45C8-A49D-26AB0AF8E3F0}" sibTransId="{CC95F829-9050-466E-A2FA-1AE858610FDB}"/>
    <dgm:cxn modelId="{E9385424-427F-4A23-96F6-4E552F5A9681}" srcId="{52B961E8-1B3B-4FC5-9652-E7E92F207BB5}" destId="{A4E35A13-92FC-4634-B69F-CBB57E45669C}" srcOrd="1" destOrd="0" parTransId="{CABF9E53-1D00-4FED-B271-34451D18FBEA}" sibTransId="{7506EEC4-DA59-4A3B-91FE-202556001D0B}"/>
    <dgm:cxn modelId="{E193CF26-CB36-4916-92EB-99B198A652AA}" srcId="{52B961E8-1B3B-4FC5-9652-E7E92F207BB5}" destId="{9273A0F0-FF27-46F5-ABD8-07FEC6811CAC}" srcOrd="0" destOrd="0" parTransId="{33FC602D-671D-4D2B-A41D-9CA1F19BEF25}" sibTransId="{5D0F8389-6A18-422C-8AB1-E058E9116F5C}"/>
    <dgm:cxn modelId="{D6D05630-226D-4D3C-9692-E9C7D71C212F}" type="presOf" srcId="{A4E35A13-92FC-4634-B69F-CBB57E45669C}" destId="{CB261D56-80EE-452F-A0AF-9F939B9AA475}" srcOrd="0" destOrd="1" presId="urn:microsoft.com/office/officeart/2005/8/layout/vList2"/>
    <dgm:cxn modelId="{6C81CD60-77B2-4ECE-AD1B-51296EDD961B}" srcId="{620D905D-589C-464D-8D57-337A094C735E}" destId="{52B961E8-1B3B-4FC5-9652-E7E92F207BB5}" srcOrd="2" destOrd="0" parTransId="{14D9054B-B4BA-4A07-9446-15F2DD299877}" sibTransId="{8FFF5297-1EBC-4217-A53D-A901C099B174}"/>
    <dgm:cxn modelId="{E2BF9547-3D75-441A-AE9E-2EC11E762DC0}" type="presOf" srcId="{CFC9426A-4B87-4005-9756-7F04F678C74A}" destId="{81BF5F4D-027A-44FB-866E-BDFF68F98ADD}" srcOrd="0" destOrd="0" presId="urn:microsoft.com/office/officeart/2005/8/layout/vList2"/>
    <dgm:cxn modelId="{B478FF69-08E3-4B5A-874E-E952A5408B35}" type="presOf" srcId="{52B961E8-1B3B-4FC5-9652-E7E92F207BB5}" destId="{E6EFD6CC-A8B6-4371-85A7-6D4015F2603E}" srcOrd="0" destOrd="0" presId="urn:microsoft.com/office/officeart/2005/8/layout/vList2"/>
    <dgm:cxn modelId="{B4CFD071-D70E-463D-A800-E9D971D44EE9}" type="presOf" srcId="{01E86F68-6C0B-4A5C-9BAF-8A38F8DA45F2}" destId="{89F2353D-F096-47DD-A952-71B5E321CBF0}" srcOrd="0" destOrd="0" presId="urn:microsoft.com/office/officeart/2005/8/layout/vList2"/>
    <dgm:cxn modelId="{F4977052-FED5-453F-BDAB-394FDBB8B946}" srcId="{52B961E8-1B3B-4FC5-9652-E7E92F207BB5}" destId="{0CF33775-DB69-47AA-9FC5-F89A2171849B}" srcOrd="2" destOrd="0" parTransId="{41D6E236-6A9C-4C0A-AB27-10D3B8E3ECD9}" sibTransId="{7B422990-9313-4970-A0BA-B00E49512A75}"/>
    <dgm:cxn modelId="{DD953C57-EC4A-4F6D-AA7B-8655F973C1FA}" type="presOf" srcId="{F3AC71F8-2731-496A-8CCB-FD5E430047FE}" destId="{89F2353D-F096-47DD-A952-71B5E321CBF0}" srcOrd="0" destOrd="1" presId="urn:microsoft.com/office/officeart/2005/8/layout/vList2"/>
    <dgm:cxn modelId="{B5170E59-6F70-44C4-B099-81D5682CA820}" srcId="{620D905D-589C-464D-8D57-337A094C735E}" destId="{AA2795A2-B691-4FD0-A41B-8E34296181F3}" srcOrd="0" destOrd="0" parTransId="{DB156C0A-9AB2-47F3-B463-292916B63C72}" sibTransId="{6A0D39F9-C753-4D07-A257-A53DFD9900ED}"/>
    <dgm:cxn modelId="{EDB5E7AE-D370-46EA-A5AB-E67394DC0580}" type="presOf" srcId="{620D905D-589C-464D-8D57-337A094C735E}" destId="{5FCDAFF7-DE4D-40BA-908C-3E548B383D1F}" srcOrd="0" destOrd="0" presId="urn:microsoft.com/office/officeart/2005/8/layout/vList2"/>
    <dgm:cxn modelId="{6DBF49D0-242A-4649-BB9D-AAEBFE6FB46A}" type="presOf" srcId="{0CF33775-DB69-47AA-9FC5-F89A2171849B}" destId="{CB261D56-80EE-452F-A0AF-9F939B9AA475}" srcOrd="0" destOrd="2" presId="urn:microsoft.com/office/officeart/2005/8/layout/vList2"/>
    <dgm:cxn modelId="{9F5BF8D1-9E6E-42BE-990C-F0165509A518}" type="presOf" srcId="{AA2795A2-B691-4FD0-A41B-8E34296181F3}" destId="{5078C2D6-6DFF-431D-854A-83F185C2BB12}" srcOrd="0" destOrd="0" presId="urn:microsoft.com/office/officeart/2005/8/layout/vList2"/>
    <dgm:cxn modelId="{41F3FBDA-78EE-40BC-9C35-6ED6843834E2}" srcId="{AA2795A2-B691-4FD0-A41B-8E34296181F3}" destId="{CFC9426A-4B87-4005-9756-7F04F678C74A}" srcOrd="0" destOrd="0" parTransId="{FBF281CF-245A-41DE-BF7E-810C9888EF78}" sibTransId="{0BC3B6EC-4556-4849-8677-4078A6C72A67}"/>
    <dgm:cxn modelId="{AA081CDC-77F5-4A04-8927-EE3F6BD2C80E}" type="presOf" srcId="{9273A0F0-FF27-46F5-ABD8-07FEC6811CAC}" destId="{CB261D56-80EE-452F-A0AF-9F939B9AA475}" srcOrd="0" destOrd="0" presId="urn:microsoft.com/office/officeart/2005/8/layout/vList2"/>
    <dgm:cxn modelId="{908A8DE9-26E5-4621-BF0C-4B85B5E843F0}" srcId="{DDA7BE66-BEFF-4E85-956F-3D01323DFF32}" destId="{F3AC71F8-2731-496A-8CCB-FD5E430047FE}" srcOrd="1" destOrd="0" parTransId="{3356DE2D-8F8F-4FA6-90DE-772A76F48294}" sibTransId="{A381ADBD-F2FE-4052-9E59-3D032B2DA899}"/>
    <dgm:cxn modelId="{F7BDA0EB-DA83-440B-872E-A9024064CCE5}" type="presOf" srcId="{DDA7BE66-BEFF-4E85-956F-3D01323DFF32}" destId="{62674981-9265-4D75-94A7-0BE3EE4F84A4}" srcOrd="0" destOrd="0" presId="urn:microsoft.com/office/officeart/2005/8/layout/vList2"/>
    <dgm:cxn modelId="{00C3E73D-DEB3-48B7-A159-AB4B0A4D6E25}" type="presParOf" srcId="{5FCDAFF7-DE4D-40BA-908C-3E548B383D1F}" destId="{5078C2D6-6DFF-431D-854A-83F185C2BB12}" srcOrd="0" destOrd="0" presId="urn:microsoft.com/office/officeart/2005/8/layout/vList2"/>
    <dgm:cxn modelId="{13AB3E2A-EAE9-4CC8-9453-E3BE0730B020}" type="presParOf" srcId="{5FCDAFF7-DE4D-40BA-908C-3E548B383D1F}" destId="{81BF5F4D-027A-44FB-866E-BDFF68F98ADD}" srcOrd="1" destOrd="0" presId="urn:microsoft.com/office/officeart/2005/8/layout/vList2"/>
    <dgm:cxn modelId="{7AC4322E-E337-4D9E-94AE-FBCFDB22260A}" type="presParOf" srcId="{5FCDAFF7-DE4D-40BA-908C-3E548B383D1F}" destId="{62674981-9265-4D75-94A7-0BE3EE4F84A4}" srcOrd="2" destOrd="0" presId="urn:microsoft.com/office/officeart/2005/8/layout/vList2"/>
    <dgm:cxn modelId="{8F7A4EFF-EC00-4AB8-A19A-B004D8678329}" type="presParOf" srcId="{5FCDAFF7-DE4D-40BA-908C-3E548B383D1F}" destId="{89F2353D-F096-47DD-A952-71B5E321CBF0}" srcOrd="3" destOrd="0" presId="urn:microsoft.com/office/officeart/2005/8/layout/vList2"/>
    <dgm:cxn modelId="{D3FFBF1D-C283-4291-B85C-B7D5191EE194}" type="presParOf" srcId="{5FCDAFF7-DE4D-40BA-908C-3E548B383D1F}" destId="{E6EFD6CC-A8B6-4371-85A7-6D4015F2603E}" srcOrd="4" destOrd="0" presId="urn:microsoft.com/office/officeart/2005/8/layout/vList2"/>
    <dgm:cxn modelId="{5EBA2948-17E2-4105-AE6C-84B69264701C}" type="presParOf" srcId="{5FCDAFF7-DE4D-40BA-908C-3E548B383D1F}" destId="{CB261D56-80EE-452F-A0AF-9F939B9AA47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74B32-FB83-460F-8FE8-900FE1B27D7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E2433B0-DBA0-438A-B447-21525CC4CEDC}">
      <dgm:prSet phldrT="[Text]" phldr="0"/>
      <dgm:spPr/>
      <dgm:t>
        <a:bodyPr/>
        <a:lstStyle/>
        <a:p>
          <a:r>
            <a:rPr lang="en-US"/>
            <a:t>Naturalized flow data from previous work</a:t>
          </a:r>
        </a:p>
      </dgm:t>
    </dgm:pt>
    <dgm:pt modelId="{7575DFF5-97C6-462A-AEA9-ED50FA47794C}" type="parTrans" cxnId="{F1CF33F8-5B94-4786-A306-DB8F66C5EE99}">
      <dgm:prSet/>
      <dgm:spPr/>
      <dgm:t>
        <a:bodyPr/>
        <a:lstStyle/>
        <a:p>
          <a:endParaRPr lang="en-US"/>
        </a:p>
      </dgm:t>
    </dgm:pt>
    <dgm:pt modelId="{FC49F38F-0A31-403E-9114-8258F4234824}" type="sibTrans" cxnId="{F1CF33F8-5B94-4786-A306-DB8F66C5EE99}">
      <dgm:prSet/>
      <dgm:spPr/>
      <dgm:t>
        <a:bodyPr/>
        <a:lstStyle/>
        <a:p>
          <a:endParaRPr lang="en-US"/>
        </a:p>
      </dgm:t>
    </dgm:pt>
    <dgm:pt modelId="{694BB17E-2F3A-4403-AAA3-25390F4069A4}">
      <dgm:prSet phldrT="[Text]" phldr="0"/>
      <dgm:spPr/>
      <dgm:t>
        <a:bodyPr/>
        <a:lstStyle/>
        <a:p>
          <a:r>
            <a:rPr lang="en-US"/>
            <a:t>What must be considered when evaluating other naturalized mean daily flow records for use in model development?</a:t>
          </a:r>
        </a:p>
      </dgm:t>
    </dgm:pt>
    <dgm:pt modelId="{161DC8BF-0DD9-4381-A6FF-FA3765103D95}" type="parTrans" cxnId="{DBEC2BA4-4EEA-47E1-8DFB-C5F40496269B}">
      <dgm:prSet/>
      <dgm:spPr/>
      <dgm:t>
        <a:bodyPr/>
        <a:lstStyle/>
        <a:p>
          <a:endParaRPr lang="en-US"/>
        </a:p>
      </dgm:t>
    </dgm:pt>
    <dgm:pt modelId="{D12E66B1-8E31-413B-85E8-126F8668CABA}" type="sibTrans" cxnId="{DBEC2BA4-4EEA-47E1-8DFB-C5F40496269B}">
      <dgm:prSet/>
      <dgm:spPr/>
      <dgm:t>
        <a:bodyPr/>
        <a:lstStyle/>
        <a:p>
          <a:endParaRPr lang="en-US"/>
        </a:p>
      </dgm:t>
    </dgm:pt>
    <dgm:pt modelId="{9C52C2BD-049F-4AFD-9097-4F2DBF8BB9F3}">
      <dgm:prSet phldrT="[Text]" phldr="0"/>
      <dgm:spPr/>
      <dgm:t>
        <a:bodyPr/>
        <a:lstStyle/>
        <a:p>
          <a:r>
            <a:rPr lang="en-US"/>
            <a:t>Naturalizing flow records</a:t>
          </a:r>
        </a:p>
      </dgm:t>
    </dgm:pt>
    <dgm:pt modelId="{A7614576-F4FC-41C2-9CB2-742E03A9601D}" type="parTrans" cxnId="{6AE01043-86C0-447B-82EE-15CF4129A1FD}">
      <dgm:prSet/>
      <dgm:spPr/>
      <dgm:t>
        <a:bodyPr/>
        <a:lstStyle/>
        <a:p>
          <a:endParaRPr lang="en-US"/>
        </a:p>
      </dgm:t>
    </dgm:pt>
    <dgm:pt modelId="{DB1E7FD1-2275-4EFD-A2E8-373700D06A89}" type="sibTrans" cxnId="{6AE01043-86C0-447B-82EE-15CF4129A1FD}">
      <dgm:prSet/>
      <dgm:spPr/>
      <dgm:t>
        <a:bodyPr/>
        <a:lstStyle/>
        <a:p>
          <a:endParaRPr lang="en-US"/>
        </a:p>
      </dgm:t>
    </dgm:pt>
    <dgm:pt modelId="{BFF8A8A2-E5C1-49A2-8D89-10D6E7E6F57C}">
      <dgm:prSet phldrT="[Text]" phldr="0"/>
      <dgm:spPr/>
      <dgm:t>
        <a:bodyPr/>
        <a:lstStyle/>
        <a:p>
          <a:r>
            <a:rPr lang="en-US"/>
            <a:t>What are the trade-offs of correcting mean daily flow records collected by ‘reference’ gages to represent natural flow?</a:t>
          </a:r>
        </a:p>
      </dgm:t>
    </dgm:pt>
    <dgm:pt modelId="{D991E235-A10C-4329-8787-83ED4B65DD72}" type="parTrans" cxnId="{B8601FA8-720E-4277-9B5C-603F2907E0AD}">
      <dgm:prSet/>
      <dgm:spPr/>
      <dgm:t>
        <a:bodyPr/>
        <a:lstStyle/>
        <a:p>
          <a:endParaRPr lang="en-US"/>
        </a:p>
      </dgm:t>
    </dgm:pt>
    <dgm:pt modelId="{CA1116E8-B157-494A-B380-BB6E63FFE689}" type="sibTrans" cxnId="{B8601FA8-720E-4277-9B5C-603F2907E0AD}">
      <dgm:prSet/>
      <dgm:spPr/>
      <dgm:t>
        <a:bodyPr/>
        <a:lstStyle/>
        <a:p>
          <a:endParaRPr lang="en-US"/>
        </a:p>
      </dgm:t>
    </dgm:pt>
    <dgm:pt modelId="{0AF8A832-1408-4210-8ADA-FF3EDD0A4E9F}">
      <dgm:prSet phldrT="[Text]" phldr="0"/>
      <dgm:spPr/>
      <dgm:t>
        <a:bodyPr/>
        <a:lstStyle/>
        <a:p>
          <a:r>
            <a:rPr lang="en-US"/>
            <a:t>Particularly interested in natural flow data below storage reservoirs (e.g., RMJOC, 2018)</a:t>
          </a:r>
        </a:p>
      </dgm:t>
    </dgm:pt>
    <dgm:pt modelId="{A9BB8362-3F54-4BEA-AE80-69CE9213207C}" type="parTrans" cxnId="{677E15D9-BA89-449A-BB71-1C02B6DD4B0A}">
      <dgm:prSet/>
      <dgm:spPr/>
      <dgm:t>
        <a:bodyPr/>
        <a:lstStyle/>
        <a:p>
          <a:endParaRPr lang="en-US"/>
        </a:p>
      </dgm:t>
    </dgm:pt>
    <dgm:pt modelId="{CF461559-D5FE-4DF5-84CA-ABC29D89B21F}" type="sibTrans" cxnId="{677E15D9-BA89-449A-BB71-1C02B6DD4B0A}">
      <dgm:prSet/>
      <dgm:spPr/>
      <dgm:t>
        <a:bodyPr/>
        <a:lstStyle/>
        <a:p>
          <a:endParaRPr lang="en-US"/>
        </a:p>
      </dgm:t>
    </dgm:pt>
    <dgm:pt modelId="{9CF6FE67-1A5B-478B-B530-F9A066C57089}">
      <dgm:prSet phldrT="[Text]" phldr="0"/>
      <dgm:spPr/>
      <dgm:t>
        <a:bodyPr/>
        <a:lstStyle/>
        <a:p>
          <a:r>
            <a:rPr lang="en-US"/>
            <a:t>When should records be corrected to account for upstream use and storage?</a:t>
          </a:r>
        </a:p>
      </dgm:t>
    </dgm:pt>
    <dgm:pt modelId="{9728E03C-4265-4905-986A-BEFE79136B73}" type="parTrans" cxnId="{35FB930F-F443-4055-A6DB-79D81CE46E08}">
      <dgm:prSet/>
      <dgm:spPr/>
      <dgm:t>
        <a:bodyPr/>
        <a:lstStyle/>
        <a:p>
          <a:endParaRPr lang="en-US"/>
        </a:p>
      </dgm:t>
    </dgm:pt>
    <dgm:pt modelId="{36D2620B-11D1-4894-B55F-0B8C936AA001}" type="sibTrans" cxnId="{35FB930F-F443-4055-A6DB-79D81CE46E08}">
      <dgm:prSet/>
      <dgm:spPr/>
      <dgm:t>
        <a:bodyPr/>
        <a:lstStyle/>
        <a:p>
          <a:endParaRPr lang="en-US"/>
        </a:p>
      </dgm:t>
    </dgm:pt>
    <dgm:pt modelId="{379228DC-C4CA-46E4-A96B-AF2AA08AF484}" type="pres">
      <dgm:prSet presAssocID="{43D74B32-FB83-460F-8FE8-900FE1B27D70}" presName="linear" presStyleCnt="0">
        <dgm:presLayoutVars>
          <dgm:animLvl val="lvl"/>
          <dgm:resizeHandles val="exact"/>
        </dgm:presLayoutVars>
      </dgm:prSet>
      <dgm:spPr/>
    </dgm:pt>
    <dgm:pt modelId="{988D2A2E-E88D-4AC2-8F35-C3C01ADD5151}" type="pres">
      <dgm:prSet presAssocID="{9E2433B0-DBA0-438A-B447-21525CC4CEDC}" presName="parentText" presStyleLbl="node1" presStyleIdx="0" presStyleCnt="2">
        <dgm:presLayoutVars>
          <dgm:chMax val="0"/>
          <dgm:bulletEnabled val="1"/>
        </dgm:presLayoutVars>
      </dgm:prSet>
      <dgm:spPr/>
    </dgm:pt>
    <dgm:pt modelId="{0B1702B4-1FB5-4C97-86C5-FB0B35412906}" type="pres">
      <dgm:prSet presAssocID="{9E2433B0-DBA0-438A-B447-21525CC4CEDC}" presName="childText" presStyleLbl="revTx" presStyleIdx="0" presStyleCnt="2">
        <dgm:presLayoutVars>
          <dgm:bulletEnabled val="1"/>
        </dgm:presLayoutVars>
      </dgm:prSet>
      <dgm:spPr/>
    </dgm:pt>
    <dgm:pt modelId="{C1165D5A-34EE-4564-82AF-6231551909BB}" type="pres">
      <dgm:prSet presAssocID="{9C52C2BD-049F-4AFD-9097-4F2DBF8BB9F3}" presName="parentText" presStyleLbl="node1" presStyleIdx="1" presStyleCnt="2">
        <dgm:presLayoutVars>
          <dgm:chMax val="0"/>
          <dgm:bulletEnabled val="1"/>
        </dgm:presLayoutVars>
      </dgm:prSet>
      <dgm:spPr/>
    </dgm:pt>
    <dgm:pt modelId="{8577FBC7-1B90-4E9F-A13D-9100531AAB8A}" type="pres">
      <dgm:prSet presAssocID="{9C52C2BD-049F-4AFD-9097-4F2DBF8BB9F3}" presName="childText" presStyleLbl="revTx" presStyleIdx="1" presStyleCnt="2">
        <dgm:presLayoutVars>
          <dgm:bulletEnabled val="1"/>
        </dgm:presLayoutVars>
      </dgm:prSet>
      <dgm:spPr/>
    </dgm:pt>
  </dgm:ptLst>
  <dgm:cxnLst>
    <dgm:cxn modelId="{35FB930F-F443-4055-A6DB-79D81CE46E08}" srcId="{9C52C2BD-049F-4AFD-9097-4F2DBF8BB9F3}" destId="{9CF6FE67-1A5B-478B-B530-F9A066C57089}" srcOrd="1" destOrd="0" parTransId="{9728E03C-4265-4905-986A-BEFE79136B73}" sibTransId="{36D2620B-11D1-4894-B55F-0B8C936AA001}"/>
    <dgm:cxn modelId="{5FF0E535-CD1F-4F63-BB1A-1059BB664212}" type="presOf" srcId="{0AF8A832-1408-4210-8ADA-FF3EDD0A4E9F}" destId="{0B1702B4-1FB5-4C97-86C5-FB0B35412906}" srcOrd="0" destOrd="1" presId="urn:microsoft.com/office/officeart/2005/8/layout/vList2"/>
    <dgm:cxn modelId="{6AE01043-86C0-447B-82EE-15CF4129A1FD}" srcId="{43D74B32-FB83-460F-8FE8-900FE1B27D70}" destId="{9C52C2BD-049F-4AFD-9097-4F2DBF8BB9F3}" srcOrd="1" destOrd="0" parTransId="{A7614576-F4FC-41C2-9CB2-742E03A9601D}" sibTransId="{DB1E7FD1-2275-4EFD-A2E8-373700D06A89}"/>
    <dgm:cxn modelId="{D9A57B6B-62BE-4DE6-910D-2A73A230F640}" type="presOf" srcId="{9CF6FE67-1A5B-478B-B530-F9A066C57089}" destId="{8577FBC7-1B90-4E9F-A13D-9100531AAB8A}" srcOrd="0" destOrd="1" presId="urn:microsoft.com/office/officeart/2005/8/layout/vList2"/>
    <dgm:cxn modelId="{9E6AC04C-DE07-40D1-87E9-C5B08959BDA1}" type="presOf" srcId="{9E2433B0-DBA0-438A-B447-21525CC4CEDC}" destId="{988D2A2E-E88D-4AC2-8F35-C3C01ADD5151}" srcOrd="0" destOrd="0" presId="urn:microsoft.com/office/officeart/2005/8/layout/vList2"/>
    <dgm:cxn modelId="{B87C1277-DCEE-447B-91EE-7C9F827679FA}" type="presOf" srcId="{9C52C2BD-049F-4AFD-9097-4F2DBF8BB9F3}" destId="{C1165D5A-34EE-4564-82AF-6231551909BB}" srcOrd="0" destOrd="0" presId="urn:microsoft.com/office/officeart/2005/8/layout/vList2"/>
    <dgm:cxn modelId="{DBEC2BA4-4EEA-47E1-8DFB-C5F40496269B}" srcId="{9E2433B0-DBA0-438A-B447-21525CC4CEDC}" destId="{694BB17E-2F3A-4403-AAA3-25390F4069A4}" srcOrd="0" destOrd="0" parTransId="{161DC8BF-0DD9-4381-A6FF-FA3765103D95}" sibTransId="{D12E66B1-8E31-413B-85E8-126F8668CABA}"/>
    <dgm:cxn modelId="{C606D0A7-6AB6-4A78-9CF7-4B14470F0996}" type="presOf" srcId="{694BB17E-2F3A-4403-AAA3-25390F4069A4}" destId="{0B1702B4-1FB5-4C97-86C5-FB0B35412906}" srcOrd="0" destOrd="0" presId="urn:microsoft.com/office/officeart/2005/8/layout/vList2"/>
    <dgm:cxn modelId="{B8601FA8-720E-4277-9B5C-603F2907E0AD}" srcId="{9C52C2BD-049F-4AFD-9097-4F2DBF8BB9F3}" destId="{BFF8A8A2-E5C1-49A2-8D89-10D6E7E6F57C}" srcOrd="0" destOrd="0" parTransId="{D991E235-A10C-4329-8787-83ED4B65DD72}" sibTransId="{CA1116E8-B157-494A-B380-BB6E63FFE689}"/>
    <dgm:cxn modelId="{677E15D9-BA89-449A-BB71-1C02B6DD4B0A}" srcId="{9E2433B0-DBA0-438A-B447-21525CC4CEDC}" destId="{0AF8A832-1408-4210-8ADA-FF3EDD0A4E9F}" srcOrd="1" destOrd="0" parTransId="{A9BB8362-3F54-4BEA-AE80-69CE9213207C}" sibTransId="{CF461559-D5FE-4DF5-84CA-ABC29D89B21F}"/>
    <dgm:cxn modelId="{6E22E1E4-447C-46F4-A8C9-894EEF3097DC}" type="presOf" srcId="{BFF8A8A2-E5C1-49A2-8D89-10D6E7E6F57C}" destId="{8577FBC7-1B90-4E9F-A13D-9100531AAB8A}" srcOrd="0" destOrd="0" presId="urn:microsoft.com/office/officeart/2005/8/layout/vList2"/>
    <dgm:cxn modelId="{F1CF33F8-5B94-4786-A306-DB8F66C5EE99}" srcId="{43D74B32-FB83-460F-8FE8-900FE1B27D70}" destId="{9E2433B0-DBA0-438A-B447-21525CC4CEDC}" srcOrd="0" destOrd="0" parTransId="{7575DFF5-97C6-462A-AEA9-ED50FA47794C}" sibTransId="{FC49F38F-0A31-403E-9114-8258F4234824}"/>
    <dgm:cxn modelId="{60F750FF-D020-441C-A511-AB1F20504EB9}" type="presOf" srcId="{43D74B32-FB83-460F-8FE8-900FE1B27D70}" destId="{379228DC-C4CA-46E4-A96B-AF2AA08AF484}" srcOrd="0" destOrd="0" presId="urn:microsoft.com/office/officeart/2005/8/layout/vList2"/>
    <dgm:cxn modelId="{2E4DFF3A-7D14-45D8-9EC8-83618BD02C9A}" type="presParOf" srcId="{379228DC-C4CA-46E4-A96B-AF2AA08AF484}" destId="{988D2A2E-E88D-4AC2-8F35-C3C01ADD5151}" srcOrd="0" destOrd="0" presId="urn:microsoft.com/office/officeart/2005/8/layout/vList2"/>
    <dgm:cxn modelId="{513BAD7B-3497-4059-9C32-A4C24AE7E107}" type="presParOf" srcId="{379228DC-C4CA-46E4-A96B-AF2AA08AF484}" destId="{0B1702B4-1FB5-4C97-86C5-FB0B35412906}" srcOrd="1" destOrd="0" presId="urn:microsoft.com/office/officeart/2005/8/layout/vList2"/>
    <dgm:cxn modelId="{D4EA3EE0-D22C-432A-967C-D5658C271D2D}" type="presParOf" srcId="{379228DC-C4CA-46E4-A96B-AF2AA08AF484}" destId="{C1165D5A-34EE-4564-82AF-6231551909BB}" srcOrd="2" destOrd="0" presId="urn:microsoft.com/office/officeart/2005/8/layout/vList2"/>
    <dgm:cxn modelId="{75D6A276-C64B-4F0D-BE92-CF630C5B61A1}" type="presParOf" srcId="{379228DC-C4CA-46E4-A96B-AF2AA08AF484}" destId="{8577FBC7-1B90-4E9F-A13D-9100531AAB8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B2436D-2706-44F0-9892-926002DEFC8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60A5E061-A0F9-4FC2-8CCD-1835DCAC29F0}">
      <dgm:prSet phldrT="[Text]" phldr="0"/>
      <dgm:spPr/>
      <dgm:t>
        <a:bodyPr/>
        <a:lstStyle/>
        <a:p>
          <a:r>
            <a:rPr lang="en-US"/>
            <a:t>Meeting theme</a:t>
          </a:r>
        </a:p>
      </dgm:t>
    </dgm:pt>
    <dgm:pt modelId="{852AF7AF-9BC8-4814-B005-7D981711F81B}" type="parTrans" cxnId="{518F84C2-6FE0-4781-85BD-1DFDBDF2A827}">
      <dgm:prSet/>
      <dgm:spPr/>
      <dgm:t>
        <a:bodyPr/>
        <a:lstStyle/>
        <a:p>
          <a:endParaRPr lang="en-US"/>
        </a:p>
      </dgm:t>
    </dgm:pt>
    <dgm:pt modelId="{E7B08835-C353-4EC7-A59A-3AA23D031B7D}" type="sibTrans" cxnId="{518F84C2-6FE0-4781-85BD-1DFDBDF2A827}">
      <dgm:prSet/>
      <dgm:spPr/>
      <dgm:t>
        <a:bodyPr/>
        <a:lstStyle/>
        <a:p>
          <a:endParaRPr lang="en-US"/>
        </a:p>
      </dgm:t>
    </dgm:pt>
    <dgm:pt modelId="{C171F2A4-B597-4851-A234-604FF65093B8}">
      <dgm:prSet phldrT="[Text]" phldr="0"/>
      <dgm:spPr/>
      <dgm:t>
        <a:bodyPr/>
        <a:lstStyle/>
        <a:p>
          <a:r>
            <a:rPr lang="en-US"/>
            <a:t>Geospatial framework</a:t>
          </a:r>
        </a:p>
      </dgm:t>
    </dgm:pt>
    <dgm:pt modelId="{CEFE18F4-C7F9-4091-90BF-D253A0AAC7D0}" type="parTrans" cxnId="{CEF59ED4-AE53-4387-A1C3-8A418AB8F5BC}">
      <dgm:prSet/>
      <dgm:spPr/>
      <dgm:t>
        <a:bodyPr/>
        <a:lstStyle/>
        <a:p>
          <a:endParaRPr lang="en-US"/>
        </a:p>
      </dgm:t>
    </dgm:pt>
    <dgm:pt modelId="{2BFB2A8A-4E18-4A5C-A7F9-7D450A59D823}" type="sibTrans" cxnId="{CEF59ED4-AE53-4387-A1C3-8A418AB8F5BC}">
      <dgm:prSet/>
      <dgm:spPr/>
      <dgm:t>
        <a:bodyPr/>
        <a:lstStyle/>
        <a:p>
          <a:endParaRPr lang="en-US"/>
        </a:p>
      </dgm:t>
    </dgm:pt>
    <dgm:pt modelId="{CAD46052-AD59-4CAB-BFF3-589DACBD424E}">
      <dgm:prSet phldrT="[Text]" phldr="0"/>
      <dgm:spPr/>
      <dgm:t>
        <a:bodyPr/>
        <a:lstStyle/>
        <a:p>
          <a:r>
            <a:rPr lang="en-US"/>
            <a:t>Modeling approach</a:t>
          </a:r>
        </a:p>
      </dgm:t>
    </dgm:pt>
    <dgm:pt modelId="{6FB0F0F5-776A-4C8B-AE25-E9921BAD8A19}" type="parTrans" cxnId="{F7E1BC0C-CFE9-47F7-9074-2295AE335912}">
      <dgm:prSet/>
      <dgm:spPr/>
      <dgm:t>
        <a:bodyPr/>
        <a:lstStyle/>
        <a:p>
          <a:endParaRPr lang="en-US"/>
        </a:p>
      </dgm:t>
    </dgm:pt>
    <dgm:pt modelId="{794771D0-FDC8-43A7-92AE-E45BE941EC45}" type="sibTrans" cxnId="{F7E1BC0C-CFE9-47F7-9074-2295AE335912}">
      <dgm:prSet/>
      <dgm:spPr/>
      <dgm:t>
        <a:bodyPr/>
        <a:lstStyle/>
        <a:p>
          <a:endParaRPr lang="en-US"/>
        </a:p>
      </dgm:t>
    </dgm:pt>
    <dgm:pt modelId="{7E9D8993-0D86-482E-BA83-7E3B113257FF}">
      <dgm:prSet phldrT="[Text]" phldr="0"/>
      <dgm:spPr/>
      <dgm:t>
        <a:bodyPr/>
        <a:lstStyle/>
        <a:p>
          <a:r>
            <a:rPr lang="en-US"/>
            <a:t>Predictor data</a:t>
          </a:r>
        </a:p>
      </dgm:t>
    </dgm:pt>
    <dgm:pt modelId="{2509AA62-165B-4A7C-8307-91F35D9CCFD2}" type="parTrans" cxnId="{E9A5A4F9-A901-4006-A919-C5B0BC067779}">
      <dgm:prSet/>
      <dgm:spPr/>
      <dgm:t>
        <a:bodyPr/>
        <a:lstStyle/>
        <a:p>
          <a:endParaRPr lang="en-US"/>
        </a:p>
      </dgm:t>
    </dgm:pt>
    <dgm:pt modelId="{B8905DB5-3FE0-4D32-96F8-C09BE8E5B87D}" type="sibTrans" cxnId="{E9A5A4F9-A901-4006-A919-C5B0BC067779}">
      <dgm:prSet/>
      <dgm:spPr/>
      <dgm:t>
        <a:bodyPr/>
        <a:lstStyle/>
        <a:p>
          <a:endParaRPr lang="en-US"/>
        </a:p>
      </dgm:t>
    </dgm:pt>
    <dgm:pt modelId="{81A91E1E-F9A2-476B-B063-1766F35A9F24}">
      <dgm:prSet phldrT="[Text]" phldr="0"/>
      <dgm:spPr/>
      <dgm:t>
        <a:bodyPr/>
        <a:lstStyle/>
        <a:p>
          <a:r>
            <a:rPr lang="en-US"/>
            <a:t>Climate impacts</a:t>
          </a:r>
        </a:p>
      </dgm:t>
    </dgm:pt>
    <dgm:pt modelId="{11E77C55-131E-4954-B39F-B6DE1638A421}" type="parTrans" cxnId="{615B6B41-C388-4441-8F61-76004BE3C7E6}">
      <dgm:prSet/>
      <dgm:spPr/>
      <dgm:t>
        <a:bodyPr/>
        <a:lstStyle/>
        <a:p>
          <a:endParaRPr lang="en-US"/>
        </a:p>
      </dgm:t>
    </dgm:pt>
    <dgm:pt modelId="{7B41CA16-21E0-4731-ADAD-278E5C888D1A}" type="sibTrans" cxnId="{615B6B41-C388-4441-8F61-76004BE3C7E6}">
      <dgm:prSet/>
      <dgm:spPr/>
      <dgm:t>
        <a:bodyPr/>
        <a:lstStyle/>
        <a:p>
          <a:endParaRPr lang="en-US"/>
        </a:p>
      </dgm:t>
    </dgm:pt>
    <dgm:pt modelId="{75A27F8A-D025-413D-8928-4C5287033665}" type="pres">
      <dgm:prSet presAssocID="{A4B2436D-2706-44F0-9892-926002DEFC81}" presName="Name0" presStyleCnt="0">
        <dgm:presLayoutVars>
          <dgm:dir/>
          <dgm:animLvl val="lvl"/>
          <dgm:resizeHandles val="exact"/>
        </dgm:presLayoutVars>
      </dgm:prSet>
      <dgm:spPr/>
    </dgm:pt>
    <dgm:pt modelId="{EDFE7BD8-42FE-409F-80DA-96C392485895}" type="pres">
      <dgm:prSet presAssocID="{60A5E061-A0F9-4FC2-8CCD-1835DCAC29F0}" presName="composite" presStyleCnt="0"/>
      <dgm:spPr/>
    </dgm:pt>
    <dgm:pt modelId="{8DAC77C5-7C25-4512-A9DB-51E4C58B4D9B}" type="pres">
      <dgm:prSet presAssocID="{60A5E061-A0F9-4FC2-8CCD-1835DCAC29F0}" presName="parTx" presStyleLbl="alignNode1" presStyleIdx="0" presStyleCnt="1">
        <dgm:presLayoutVars>
          <dgm:chMax val="0"/>
          <dgm:chPref val="0"/>
          <dgm:bulletEnabled val="1"/>
        </dgm:presLayoutVars>
      </dgm:prSet>
      <dgm:spPr/>
    </dgm:pt>
    <dgm:pt modelId="{C3E83218-BB88-46E7-B956-BD08EC335B34}" type="pres">
      <dgm:prSet presAssocID="{60A5E061-A0F9-4FC2-8CCD-1835DCAC29F0}" presName="desTx" presStyleLbl="alignAccFollowNode1" presStyleIdx="0" presStyleCnt="1">
        <dgm:presLayoutVars>
          <dgm:bulletEnabled val="1"/>
        </dgm:presLayoutVars>
      </dgm:prSet>
      <dgm:spPr/>
    </dgm:pt>
  </dgm:ptLst>
  <dgm:cxnLst>
    <dgm:cxn modelId="{F7E1BC0C-CFE9-47F7-9074-2295AE335912}" srcId="{60A5E061-A0F9-4FC2-8CCD-1835DCAC29F0}" destId="{CAD46052-AD59-4CAB-BFF3-589DACBD424E}" srcOrd="2" destOrd="0" parTransId="{6FB0F0F5-776A-4C8B-AE25-E9921BAD8A19}" sibTransId="{794771D0-FDC8-43A7-92AE-E45BE941EC45}"/>
    <dgm:cxn modelId="{E12FCB28-FB04-4E85-9192-FA1D0FDCF50D}" type="presOf" srcId="{C171F2A4-B597-4851-A234-604FF65093B8}" destId="{C3E83218-BB88-46E7-B956-BD08EC335B34}" srcOrd="0" destOrd="0" presId="urn:microsoft.com/office/officeart/2005/8/layout/hList1"/>
    <dgm:cxn modelId="{615B6B41-C388-4441-8F61-76004BE3C7E6}" srcId="{60A5E061-A0F9-4FC2-8CCD-1835DCAC29F0}" destId="{81A91E1E-F9A2-476B-B063-1766F35A9F24}" srcOrd="3" destOrd="0" parTransId="{11E77C55-131E-4954-B39F-B6DE1638A421}" sibTransId="{7B41CA16-21E0-4731-ADAD-278E5C888D1A}"/>
    <dgm:cxn modelId="{3C2F00A9-2C14-4354-8423-B975BA1A25D2}" type="presOf" srcId="{CAD46052-AD59-4CAB-BFF3-589DACBD424E}" destId="{C3E83218-BB88-46E7-B956-BD08EC335B34}" srcOrd="0" destOrd="2" presId="urn:microsoft.com/office/officeart/2005/8/layout/hList1"/>
    <dgm:cxn modelId="{518F84C2-6FE0-4781-85BD-1DFDBDF2A827}" srcId="{A4B2436D-2706-44F0-9892-926002DEFC81}" destId="{60A5E061-A0F9-4FC2-8CCD-1835DCAC29F0}" srcOrd="0" destOrd="0" parTransId="{852AF7AF-9BC8-4814-B005-7D981711F81B}" sibTransId="{E7B08835-C353-4EC7-A59A-3AA23D031B7D}"/>
    <dgm:cxn modelId="{1B2F0BD1-409B-4163-AD19-0138DEBF58CA}" type="presOf" srcId="{60A5E061-A0F9-4FC2-8CCD-1835DCAC29F0}" destId="{8DAC77C5-7C25-4512-A9DB-51E4C58B4D9B}" srcOrd="0" destOrd="0" presId="urn:microsoft.com/office/officeart/2005/8/layout/hList1"/>
    <dgm:cxn modelId="{CEF59ED4-AE53-4387-A1C3-8A418AB8F5BC}" srcId="{60A5E061-A0F9-4FC2-8CCD-1835DCAC29F0}" destId="{C171F2A4-B597-4851-A234-604FF65093B8}" srcOrd="0" destOrd="0" parTransId="{CEFE18F4-C7F9-4091-90BF-D253A0AAC7D0}" sibTransId="{2BFB2A8A-4E18-4A5C-A7F9-7D450A59D823}"/>
    <dgm:cxn modelId="{CCBE45D6-4048-492C-998C-C64A0DE88CB9}" type="presOf" srcId="{A4B2436D-2706-44F0-9892-926002DEFC81}" destId="{75A27F8A-D025-413D-8928-4C5287033665}" srcOrd="0" destOrd="0" presId="urn:microsoft.com/office/officeart/2005/8/layout/hList1"/>
    <dgm:cxn modelId="{A3E829DB-A044-4372-A452-F5167BCD7E19}" type="presOf" srcId="{81A91E1E-F9A2-476B-B063-1766F35A9F24}" destId="{C3E83218-BB88-46E7-B956-BD08EC335B34}" srcOrd="0" destOrd="3" presId="urn:microsoft.com/office/officeart/2005/8/layout/hList1"/>
    <dgm:cxn modelId="{82630AE1-5BCA-4FF8-962C-640D3307BE59}" type="presOf" srcId="{7E9D8993-0D86-482E-BA83-7E3B113257FF}" destId="{C3E83218-BB88-46E7-B956-BD08EC335B34}" srcOrd="0" destOrd="1" presId="urn:microsoft.com/office/officeart/2005/8/layout/hList1"/>
    <dgm:cxn modelId="{E9A5A4F9-A901-4006-A919-C5B0BC067779}" srcId="{60A5E061-A0F9-4FC2-8CCD-1835DCAC29F0}" destId="{7E9D8993-0D86-482E-BA83-7E3B113257FF}" srcOrd="1" destOrd="0" parTransId="{2509AA62-165B-4A7C-8307-91F35D9CCFD2}" sibTransId="{B8905DB5-3FE0-4D32-96F8-C09BE8E5B87D}"/>
    <dgm:cxn modelId="{78E9CC9C-CCB3-4EB6-BBDC-639016A0C897}" type="presParOf" srcId="{75A27F8A-D025-413D-8928-4C5287033665}" destId="{EDFE7BD8-42FE-409F-80DA-96C392485895}" srcOrd="0" destOrd="0" presId="urn:microsoft.com/office/officeart/2005/8/layout/hList1"/>
    <dgm:cxn modelId="{9781974A-7C63-4482-B0B7-64EF01B24287}" type="presParOf" srcId="{EDFE7BD8-42FE-409F-80DA-96C392485895}" destId="{8DAC77C5-7C25-4512-A9DB-51E4C58B4D9B}" srcOrd="0" destOrd="0" presId="urn:microsoft.com/office/officeart/2005/8/layout/hList1"/>
    <dgm:cxn modelId="{9D63BA92-362B-4034-8870-23759C1ABAD5}" type="presParOf" srcId="{EDFE7BD8-42FE-409F-80DA-96C392485895}" destId="{C3E83218-BB88-46E7-B956-BD08EC335B3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197D06-0DC4-48BD-AD3F-2B637A0DEBD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7436F1A-AEBA-4428-B2B5-AC178D8A0BB1}">
      <dgm:prSet phldrT="[Text]" phldr="0"/>
      <dgm:spPr/>
      <dgm:t>
        <a:bodyPr/>
        <a:lstStyle/>
        <a:p>
          <a:r>
            <a:rPr lang="en-US"/>
            <a:t>Products</a:t>
          </a:r>
        </a:p>
      </dgm:t>
    </dgm:pt>
    <dgm:pt modelId="{51DC682C-9F89-405B-8E1D-C200BF77A608}" type="parTrans" cxnId="{8B8111A4-A580-4AEE-8857-280ED1AB2838}">
      <dgm:prSet/>
      <dgm:spPr/>
      <dgm:t>
        <a:bodyPr/>
        <a:lstStyle/>
        <a:p>
          <a:endParaRPr lang="en-US"/>
        </a:p>
      </dgm:t>
    </dgm:pt>
    <dgm:pt modelId="{CB816A6C-384B-45A1-83FB-0C60CF0C3813}" type="sibTrans" cxnId="{8B8111A4-A580-4AEE-8857-280ED1AB2838}">
      <dgm:prSet/>
      <dgm:spPr/>
      <dgm:t>
        <a:bodyPr/>
        <a:lstStyle/>
        <a:p>
          <a:endParaRPr lang="en-US"/>
        </a:p>
      </dgm:t>
    </dgm:pt>
    <dgm:pt modelId="{EECBE642-BD09-4A64-ADF5-81CB9FF0EFDE}">
      <dgm:prSet phldrT="[Text]" phldr="0"/>
      <dgm:spPr/>
      <dgm:t>
        <a:bodyPr/>
        <a:lstStyle/>
        <a:p>
          <a:r>
            <a:rPr lang="en-US"/>
            <a:t>Water Availability Basins</a:t>
          </a:r>
        </a:p>
      </dgm:t>
    </dgm:pt>
    <dgm:pt modelId="{AFFEA77A-C751-4E58-9868-0F70C8E2B896}" type="parTrans" cxnId="{DB7AB34D-CA7C-45F3-A105-31A49F3F6BF4}">
      <dgm:prSet/>
      <dgm:spPr/>
      <dgm:t>
        <a:bodyPr/>
        <a:lstStyle/>
        <a:p>
          <a:endParaRPr lang="en-US"/>
        </a:p>
      </dgm:t>
    </dgm:pt>
    <dgm:pt modelId="{325A8655-6C3F-4BAE-A22F-6DD2AD465B96}" type="sibTrans" cxnId="{DB7AB34D-CA7C-45F3-A105-31A49F3F6BF4}">
      <dgm:prSet/>
      <dgm:spPr/>
      <dgm:t>
        <a:bodyPr/>
        <a:lstStyle/>
        <a:p>
          <a:endParaRPr lang="en-US"/>
        </a:p>
      </dgm:t>
    </dgm:pt>
    <dgm:pt modelId="{D615A0D6-571F-4620-B6AF-47A63C869162}">
      <dgm:prSet phldrT="[Text]" phldr="0"/>
      <dgm:spPr/>
      <dgm:t>
        <a:bodyPr/>
        <a:lstStyle/>
        <a:p>
          <a:r>
            <a:rPr lang="en-US" err="1"/>
            <a:t>Streamcode</a:t>
          </a:r>
          <a:r>
            <a:rPr lang="en-US"/>
            <a:t> watersheds</a:t>
          </a:r>
        </a:p>
      </dgm:t>
    </dgm:pt>
    <dgm:pt modelId="{A2F2D1B2-A571-4B71-ACCC-F83B492A8165}" type="parTrans" cxnId="{28989FB3-AB3F-4135-9F23-496F1A294858}">
      <dgm:prSet/>
      <dgm:spPr/>
      <dgm:t>
        <a:bodyPr/>
        <a:lstStyle/>
        <a:p>
          <a:endParaRPr lang="en-US"/>
        </a:p>
      </dgm:t>
    </dgm:pt>
    <dgm:pt modelId="{EDD077DA-BBF8-4B69-9AA3-8F7D1FB4410F}" type="sibTrans" cxnId="{28989FB3-AB3F-4135-9F23-496F1A294858}">
      <dgm:prSet/>
      <dgm:spPr/>
      <dgm:t>
        <a:bodyPr/>
        <a:lstStyle/>
        <a:p>
          <a:endParaRPr lang="en-US"/>
        </a:p>
      </dgm:t>
    </dgm:pt>
    <dgm:pt modelId="{8E0F40BF-D6F2-496C-AC3C-33106642712C}">
      <dgm:prSet phldrT="[Text]" phldr="0"/>
      <dgm:spPr/>
      <dgm:t>
        <a:bodyPr/>
        <a:lstStyle/>
        <a:p>
          <a:r>
            <a:rPr lang="en-US"/>
            <a:t>National Hydrography Dataset (NHD) Plus V2</a:t>
          </a:r>
        </a:p>
      </dgm:t>
    </dgm:pt>
    <dgm:pt modelId="{7696CC6B-FA4C-4F4D-84FA-F29921D3C517}" type="parTrans" cxnId="{F48CFD36-5861-4143-ACE5-19CDBE1F258D}">
      <dgm:prSet/>
      <dgm:spPr/>
      <dgm:t>
        <a:bodyPr/>
        <a:lstStyle/>
        <a:p>
          <a:endParaRPr lang="en-US"/>
        </a:p>
      </dgm:t>
    </dgm:pt>
    <dgm:pt modelId="{7EDC8AF2-F413-4419-BEB2-5C8531F30DD1}" type="sibTrans" cxnId="{F48CFD36-5861-4143-ACE5-19CDBE1F258D}">
      <dgm:prSet/>
      <dgm:spPr/>
      <dgm:t>
        <a:bodyPr/>
        <a:lstStyle/>
        <a:p>
          <a:endParaRPr lang="en-US"/>
        </a:p>
      </dgm:t>
    </dgm:pt>
    <dgm:pt modelId="{BFECD5CB-3954-4C44-94A5-8BFAC79BF453}">
      <dgm:prSet phldrT="[Text]" phldr="0"/>
      <dgm:spPr/>
      <dgm:t>
        <a:bodyPr/>
        <a:lstStyle/>
        <a:p>
          <a:r>
            <a:rPr lang="en-US"/>
            <a:t>NHD High-Resolution</a:t>
          </a:r>
        </a:p>
      </dgm:t>
    </dgm:pt>
    <dgm:pt modelId="{0040BE41-0B1D-49F3-BA86-53B1B49D788C}" type="parTrans" cxnId="{F1029100-E035-4D4E-9AD8-C863C74EE6DF}">
      <dgm:prSet/>
      <dgm:spPr/>
      <dgm:t>
        <a:bodyPr/>
        <a:lstStyle/>
        <a:p>
          <a:endParaRPr lang="en-US"/>
        </a:p>
      </dgm:t>
    </dgm:pt>
    <dgm:pt modelId="{44976BEF-76D7-4A62-89E8-22677F5A3206}" type="sibTrans" cxnId="{F1029100-E035-4D4E-9AD8-C863C74EE6DF}">
      <dgm:prSet/>
      <dgm:spPr/>
      <dgm:t>
        <a:bodyPr/>
        <a:lstStyle/>
        <a:p>
          <a:endParaRPr lang="en-US"/>
        </a:p>
      </dgm:t>
    </dgm:pt>
    <dgm:pt modelId="{EC3C6652-F41E-4E53-8A6F-9C2720AE2828}">
      <dgm:prSet phldrT="[Text]" phldr="0"/>
      <dgm:spPr/>
      <dgm:t>
        <a:bodyPr/>
        <a:lstStyle/>
        <a:p>
          <a:r>
            <a:rPr lang="en-US"/>
            <a:t>National Hydrology Model</a:t>
          </a:r>
        </a:p>
      </dgm:t>
    </dgm:pt>
    <dgm:pt modelId="{4F0E2A1F-03D5-46E7-8F3A-D3F9718CDC19}" type="parTrans" cxnId="{45A79B89-D17D-4D92-8DD9-30940B7E7CDB}">
      <dgm:prSet/>
      <dgm:spPr/>
      <dgm:t>
        <a:bodyPr/>
        <a:lstStyle/>
        <a:p>
          <a:endParaRPr lang="en-US"/>
        </a:p>
      </dgm:t>
    </dgm:pt>
    <dgm:pt modelId="{7D280ADE-92E8-4013-BDEE-E00711A00338}" type="sibTrans" cxnId="{45A79B89-D17D-4D92-8DD9-30940B7E7CDB}">
      <dgm:prSet/>
      <dgm:spPr/>
      <dgm:t>
        <a:bodyPr/>
        <a:lstStyle/>
        <a:p>
          <a:endParaRPr lang="en-US"/>
        </a:p>
      </dgm:t>
    </dgm:pt>
    <dgm:pt modelId="{06F96091-0137-4443-8329-AAA778650AA3}" type="pres">
      <dgm:prSet presAssocID="{E9197D06-0DC4-48BD-AD3F-2B637A0DEBD6}" presName="Name0" presStyleCnt="0">
        <dgm:presLayoutVars>
          <dgm:dir/>
          <dgm:animLvl val="lvl"/>
          <dgm:resizeHandles val="exact"/>
        </dgm:presLayoutVars>
      </dgm:prSet>
      <dgm:spPr/>
    </dgm:pt>
    <dgm:pt modelId="{BB8006AC-F7F1-43B5-A89D-329DBFD20E6F}" type="pres">
      <dgm:prSet presAssocID="{47436F1A-AEBA-4428-B2B5-AC178D8A0BB1}" presName="composite" presStyleCnt="0"/>
      <dgm:spPr/>
    </dgm:pt>
    <dgm:pt modelId="{FE89FCB7-6035-46F0-BB53-C7A29892E55E}" type="pres">
      <dgm:prSet presAssocID="{47436F1A-AEBA-4428-B2B5-AC178D8A0BB1}" presName="parTx" presStyleLbl="alignNode1" presStyleIdx="0" presStyleCnt="1">
        <dgm:presLayoutVars>
          <dgm:chMax val="0"/>
          <dgm:chPref val="0"/>
          <dgm:bulletEnabled val="1"/>
        </dgm:presLayoutVars>
      </dgm:prSet>
      <dgm:spPr/>
    </dgm:pt>
    <dgm:pt modelId="{EFC96D03-E1EA-4912-AFC7-6A3390FCEF99}" type="pres">
      <dgm:prSet presAssocID="{47436F1A-AEBA-4428-B2B5-AC178D8A0BB1}" presName="desTx" presStyleLbl="alignAccFollowNode1" presStyleIdx="0" presStyleCnt="1">
        <dgm:presLayoutVars>
          <dgm:bulletEnabled val="1"/>
        </dgm:presLayoutVars>
      </dgm:prSet>
      <dgm:spPr/>
    </dgm:pt>
  </dgm:ptLst>
  <dgm:cxnLst>
    <dgm:cxn modelId="{F1029100-E035-4D4E-9AD8-C863C74EE6DF}" srcId="{47436F1A-AEBA-4428-B2B5-AC178D8A0BB1}" destId="{BFECD5CB-3954-4C44-94A5-8BFAC79BF453}" srcOrd="3" destOrd="0" parTransId="{0040BE41-0B1D-49F3-BA86-53B1B49D788C}" sibTransId="{44976BEF-76D7-4A62-89E8-22677F5A3206}"/>
    <dgm:cxn modelId="{4E387E05-933D-4D7E-8E76-FD7A9B7F658D}" type="presOf" srcId="{47436F1A-AEBA-4428-B2B5-AC178D8A0BB1}" destId="{FE89FCB7-6035-46F0-BB53-C7A29892E55E}" srcOrd="0" destOrd="0" presId="urn:microsoft.com/office/officeart/2005/8/layout/hList1"/>
    <dgm:cxn modelId="{47081511-AA2E-47B9-B257-BD0A2E113C26}" type="presOf" srcId="{BFECD5CB-3954-4C44-94A5-8BFAC79BF453}" destId="{EFC96D03-E1EA-4912-AFC7-6A3390FCEF99}" srcOrd="0" destOrd="3" presId="urn:microsoft.com/office/officeart/2005/8/layout/hList1"/>
    <dgm:cxn modelId="{F48CFD36-5861-4143-ACE5-19CDBE1F258D}" srcId="{47436F1A-AEBA-4428-B2B5-AC178D8A0BB1}" destId="{8E0F40BF-D6F2-496C-AC3C-33106642712C}" srcOrd="2" destOrd="0" parTransId="{7696CC6B-FA4C-4F4D-84FA-F29921D3C517}" sibTransId="{7EDC8AF2-F413-4419-BEB2-5C8531F30DD1}"/>
    <dgm:cxn modelId="{B9402D45-0B6A-47E8-95B6-EB07DC196F49}" type="presOf" srcId="{EECBE642-BD09-4A64-ADF5-81CB9FF0EFDE}" destId="{EFC96D03-E1EA-4912-AFC7-6A3390FCEF99}" srcOrd="0" destOrd="0" presId="urn:microsoft.com/office/officeart/2005/8/layout/hList1"/>
    <dgm:cxn modelId="{DB7AB34D-CA7C-45F3-A105-31A49F3F6BF4}" srcId="{47436F1A-AEBA-4428-B2B5-AC178D8A0BB1}" destId="{EECBE642-BD09-4A64-ADF5-81CB9FF0EFDE}" srcOrd="0" destOrd="0" parTransId="{AFFEA77A-C751-4E58-9868-0F70C8E2B896}" sibTransId="{325A8655-6C3F-4BAE-A22F-6DD2AD465B96}"/>
    <dgm:cxn modelId="{C37C367B-C00A-4311-B8FD-9825ED3BDD0A}" type="presOf" srcId="{E9197D06-0DC4-48BD-AD3F-2B637A0DEBD6}" destId="{06F96091-0137-4443-8329-AAA778650AA3}" srcOrd="0" destOrd="0" presId="urn:microsoft.com/office/officeart/2005/8/layout/hList1"/>
    <dgm:cxn modelId="{45A79B89-D17D-4D92-8DD9-30940B7E7CDB}" srcId="{47436F1A-AEBA-4428-B2B5-AC178D8A0BB1}" destId="{EC3C6652-F41E-4E53-8A6F-9C2720AE2828}" srcOrd="4" destOrd="0" parTransId="{4F0E2A1F-03D5-46E7-8F3A-D3F9718CDC19}" sibTransId="{7D280ADE-92E8-4013-BDEE-E00711A00338}"/>
    <dgm:cxn modelId="{8B8111A4-A580-4AEE-8857-280ED1AB2838}" srcId="{E9197D06-0DC4-48BD-AD3F-2B637A0DEBD6}" destId="{47436F1A-AEBA-4428-B2B5-AC178D8A0BB1}" srcOrd="0" destOrd="0" parTransId="{51DC682C-9F89-405B-8E1D-C200BF77A608}" sibTransId="{CB816A6C-384B-45A1-83FB-0C60CF0C3813}"/>
    <dgm:cxn modelId="{28989FB3-AB3F-4135-9F23-496F1A294858}" srcId="{47436F1A-AEBA-4428-B2B5-AC178D8A0BB1}" destId="{D615A0D6-571F-4620-B6AF-47A63C869162}" srcOrd="1" destOrd="0" parTransId="{A2F2D1B2-A571-4B71-ACCC-F83B492A8165}" sibTransId="{EDD077DA-BBF8-4B69-9AA3-8F7D1FB4410F}"/>
    <dgm:cxn modelId="{7CA741DB-A741-455C-8C6C-81F824D41686}" type="presOf" srcId="{8E0F40BF-D6F2-496C-AC3C-33106642712C}" destId="{EFC96D03-E1EA-4912-AFC7-6A3390FCEF99}" srcOrd="0" destOrd="2" presId="urn:microsoft.com/office/officeart/2005/8/layout/hList1"/>
    <dgm:cxn modelId="{ABDDB0E3-A8B3-4A50-A676-CE450E6B365D}" type="presOf" srcId="{EC3C6652-F41E-4E53-8A6F-9C2720AE2828}" destId="{EFC96D03-E1EA-4912-AFC7-6A3390FCEF99}" srcOrd="0" destOrd="4" presId="urn:microsoft.com/office/officeart/2005/8/layout/hList1"/>
    <dgm:cxn modelId="{9FFA95F7-41C4-4C76-A230-5E4B968020E9}" type="presOf" srcId="{D615A0D6-571F-4620-B6AF-47A63C869162}" destId="{EFC96D03-E1EA-4912-AFC7-6A3390FCEF99}" srcOrd="0" destOrd="1" presId="urn:microsoft.com/office/officeart/2005/8/layout/hList1"/>
    <dgm:cxn modelId="{B06AFB3C-0515-4F02-AAE3-F87055469520}" type="presParOf" srcId="{06F96091-0137-4443-8329-AAA778650AA3}" destId="{BB8006AC-F7F1-43B5-A89D-329DBFD20E6F}" srcOrd="0" destOrd="0" presId="urn:microsoft.com/office/officeart/2005/8/layout/hList1"/>
    <dgm:cxn modelId="{BA15AC7A-BABE-4B80-B7E8-9ADD53328FD3}" type="presParOf" srcId="{BB8006AC-F7F1-43B5-A89D-329DBFD20E6F}" destId="{FE89FCB7-6035-46F0-BB53-C7A29892E55E}" srcOrd="0" destOrd="0" presId="urn:microsoft.com/office/officeart/2005/8/layout/hList1"/>
    <dgm:cxn modelId="{7CA12A9E-1C52-4B37-8BE2-A96B8F13DB34}" type="presParOf" srcId="{BB8006AC-F7F1-43B5-A89D-329DBFD20E6F}" destId="{EFC96D03-E1EA-4912-AFC7-6A3390FCEF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C6E07-BA9C-4686-9F06-46447D3151A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7D8698D-5CDB-4A7D-9520-6C2929C402D6}">
      <dgm:prSet/>
      <dgm:spPr/>
      <dgm:t>
        <a:bodyPr/>
        <a:lstStyle/>
        <a:p>
          <a:r>
            <a:rPr lang="en-US"/>
            <a:t>💧SWIMS needs datasets as inputs for natural flow modeling</a:t>
          </a:r>
        </a:p>
      </dgm:t>
    </dgm:pt>
    <dgm:pt modelId="{A58F1CA0-F956-41AE-89D5-339E48163C04}" type="parTrans" cxnId="{EA624C35-4437-4129-8001-84C092824C5A}">
      <dgm:prSet/>
      <dgm:spPr/>
      <dgm:t>
        <a:bodyPr/>
        <a:lstStyle/>
        <a:p>
          <a:endParaRPr lang="en-US"/>
        </a:p>
      </dgm:t>
    </dgm:pt>
    <dgm:pt modelId="{66D0E9C6-AEEF-448C-88BE-1BDC7876409B}" type="sibTrans" cxnId="{EA624C35-4437-4129-8001-84C092824C5A}">
      <dgm:prSet/>
      <dgm:spPr/>
      <dgm:t>
        <a:bodyPr/>
        <a:lstStyle/>
        <a:p>
          <a:endParaRPr lang="en-US"/>
        </a:p>
      </dgm:t>
    </dgm:pt>
    <dgm:pt modelId="{ECFFEC0F-D42A-4D55-AE99-152F729427AF}">
      <dgm:prSet/>
      <dgm:spPr/>
      <dgm:t>
        <a:bodyPr/>
        <a:lstStyle/>
        <a:p>
          <a:r>
            <a:rPr lang="en-US"/>
            <a:t>🛢️ Identify datasets covering these predictors</a:t>
          </a:r>
        </a:p>
      </dgm:t>
    </dgm:pt>
    <dgm:pt modelId="{EDF27159-300C-4289-A913-7CF8A7D1B79A}" type="parTrans" cxnId="{1624CDAF-0923-476E-AC4A-69A40B0275C4}">
      <dgm:prSet/>
      <dgm:spPr/>
      <dgm:t>
        <a:bodyPr/>
        <a:lstStyle/>
        <a:p>
          <a:endParaRPr lang="en-US"/>
        </a:p>
      </dgm:t>
    </dgm:pt>
    <dgm:pt modelId="{F5CBA8ED-A5D9-47BE-B0FE-959E27AB0139}" type="sibTrans" cxnId="{1624CDAF-0923-476E-AC4A-69A40B0275C4}">
      <dgm:prSet/>
      <dgm:spPr/>
      <dgm:t>
        <a:bodyPr/>
        <a:lstStyle/>
        <a:p>
          <a:endParaRPr lang="en-US"/>
        </a:p>
      </dgm:t>
    </dgm:pt>
    <dgm:pt modelId="{E640A266-B91D-4030-8C37-05DFE0241251}">
      <dgm:prSet/>
      <dgm:spPr/>
      <dgm:t>
        <a:bodyPr/>
        <a:lstStyle/>
        <a:p>
          <a:r>
            <a:rPr lang="en-US"/>
            <a:t>⬆️ Generally, prioritize datasets with these features:</a:t>
          </a:r>
        </a:p>
      </dgm:t>
    </dgm:pt>
    <dgm:pt modelId="{EE733F51-678F-4BE6-9302-55C14FF581C0}" type="parTrans" cxnId="{1B4FE591-5587-4B8F-8900-43F38A56246A}">
      <dgm:prSet/>
      <dgm:spPr/>
      <dgm:t>
        <a:bodyPr/>
        <a:lstStyle/>
        <a:p>
          <a:endParaRPr lang="en-US"/>
        </a:p>
      </dgm:t>
    </dgm:pt>
    <dgm:pt modelId="{B0C261C6-AA3D-41C7-9636-8295E60EF2EA}" type="sibTrans" cxnId="{1B4FE591-5587-4B8F-8900-43F38A56246A}">
      <dgm:prSet/>
      <dgm:spPr/>
      <dgm:t>
        <a:bodyPr/>
        <a:lstStyle/>
        <a:p>
          <a:endParaRPr lang="en-US"/>
        </a:p>
      </dgm:t>
    </dgm:pt>
    <dgm:pt modelId="{FC6D1631-EF0C-420C-BBD2-4F849C6F3319}">
      <dgm:prSet/>
      <dgm:spPr/>
      <dgm:t>
        <a:bodyPr/>
        <a:lstStyle/>
        <a:p>
          <a:r>
            <a:rPr lang="en-US"/>
            <a:t>Publicly accessible</a:t>
          </a:r>
        </a:p>
      </dgm:t>
    </dgm:pt>
    <dgm:pt modelId="{C63BD69F-5448-4B9B-A265-AD0466B18781}" type="parTrans" cxnId="{5666D5A8-8EBE-427E-A9FE-A0F2C2628D7E}">
      <dgm:prSet/>
      <dgm:spPr/>
      <dgm:t>
        <a:bodyPr/>
        <a:lstStyle/>
        <a:p>
          <a:endParaRPr lang="en-US"/>
        </a:p>
      </dgm:t>
    </dgm:pt>
    <dgm:pt modelId="{06FAC916-B5FD-456F-9FB5-266236522D87}" type="sibTrans" cxnId="{5666D5A8-8EBE-427E-A9FE-A0F2C2628D7E}">
      <dgm:prSet/>
      <dgm:spPr/>
      <dgm:t>
        <a:bodyPr/>
        <a:lstStyle/>
        <a:p>
          <a:endParaRPr lang="en-US"/>
        </a:p>
      </dgm:t>
    </dgm:pt>
    <dgm:pt modelId="{97560299-8558-4015-827E-8B095A822D6B}">
      <dgm:prSet/>
      <dgm:spPr/>
      <dgm:t>
        <a:bodyPr/>
        <a:lstStyle/>
        <a:p>
          <a:r>
            <a:rPr lang="en-US"/>
            <a:t>Statewide coverage</a:t>
          </a:r>
        </a:p>
      </dgm:t>
    </dgm:pt>
    <dgm:pt modelId="{FEA5DE4E-806F-488B-8502-81052C45F9D2}" type="parTrans" cxnId="{28EB0E7C-368B-49A8-A3B9-3B28CBA2C759}">
      <dgm:prSet/>
      <dgm:spPr/>
      <dgm:t>
        <a:bodyPr/>
        <a:lstStyle/>
        <a:p>
          <a:endParaRPr lang="en-US"/>
        </a:p>
      </dgm:t>
    </dgm:pt>
    <dgm:pt modelId="{831D0FEC-BD0A-41A7-89C0-48C2704A08DB}" type="sibTrans" cxnId="{28EB0E7C-368B-49A8-A3B9-3B28CBA2C759}">
      <dgm:prSet/>
      <dgm:spPr/>
      <dgm:t>
        <a:bodyPr/>
        <a:lstStyle/>
        <a:p>
          <a:endParaRPr lang="en-US"/>
        </a:p>
      </dgm:t>
    </dgm:pt>
    <dgm:pt modelId="{99EBC1D3-7DEE-49D1-B3C0-5FABB62FDF73}">
      <dgm:prSet/>
      <dgm:spPr/>
      <dgm:t>
        <a:bodyPr/>
        <a:lstStyle/>
        <a:p>
          <a:r>
            <a:rPr lang="en-US"/>
            <a:t>Gridded or polygon format (i.e., not point-based)</a:t>
          </a:r>
        </a:p>
      </dgm:t>
    </dgm:pt>
    <dgm:pt modelId="{DDD650DE-F11A-44AD-B361-B31F20748B28}" type="parTrans" cxnId="{87CD1DDF-DEBF-4796-815D-07952EF8464D}">
      <dgm:prSet/>
      <dgm:spPr/>
      <dgm:t>
        <a:bodyPr/>
        <a:lstStyle/>
        <a:p>
          <a:endParaRPr lang="en-US"/>
        </a:p>
      </dgm:t>
    </dgm:pt>
    <dgm:pt modelId="{F429A5B9-E4F2-4D48-801A-79D8A3534314}" type="sibTrans" cxnId="{87CD1DDF-DEBF-4796-815D-07952EF8464D}">
      <dgm:prSet/>
      <dgm:spPr/>
      <dgm:t>
        <a:bodyPr/>
        <a:lstStyle/>
        <a:p>
          <a:endParaRPr lang="en-US"/>
        </a:p>
      </dgm:t>
    </dgm:pt>
    <dgm:pt modelId="{5CAD9FCA-4078-4B4B-8806-64BDDA1CB46D}">
      <dgm:prSet/>
      <dgm:spPr/>
      <dgm:t>
        <a:bodyPr/>
        <a:lstStyle/>
        <a:p>
          <a:r>
            <a:rPr lang="en-US"/>
            <a:t>➡️ Generally deprioritized:</a:t>
          </a:r>
        </a:p>
      </dgm:t>
    </dgm:pt>
    <dgm:pt modelId="{8B91CE11-A4E8-42E3-8A94-BDBF754F4E86}" type="parTrans" cxnId="{D9D7F069-A812-43E1-81D0-A9D2097FCA77}">
      <dgm:prSet/>
      <dgm:spPr/>
      <dgm:t>
        <a:bodyPr/>
        <a:lstStyle/>
        <a:p>
          <a:endParaRPr lang="en-US"/>
        </a:p>
      </dgm:t>
    </dgm:pt>
    <dgm:pt modelId="{C4CFD4B8-5F09-441F-ADDF-CD489EA82A56}" type="sibTrans" cxnId="{D9D7F069-A812-43E1-81D0-A9D2097FCA77}">
      <dgm:prSet/>
      <dgm:spPr/>
      <dgm:t>
        <a:bodyPr/>
        <a:lstStyle/>
        <a:p>
          <a:endParaRPr lang="en-US"/>
        </a:p>
      </dgm:t>
    </dgm:pt>
    <dgm:pt modelId="{E0CBADAD-81AB-406C-AADE-944B72600D27}">
      <dgm:prSet/>
      <dgm:spPr/>
      <dgm:t>
        <a:bodyPr/>
        <a:lstStyle/>
        <a:p>
          <a:r>
            <a:rPr lang="en-US"/>
            <a:t>Coverage of proposed base period</a:t>
          </a:r>
        </a:p>
      </dgm:t>
    </dgm:pt>
    <dgm:pt modelId="{EA8554AE-0872-4CBC-9B07-8D67A3ED748B}" type="parTrans" cxnId="{48F1CDE8-5231-49A2-8EC6-6CC733BAA0B8}">
      <dgm:prSet/>
      <dgm:spPr/>
      <dgm:t>
        <a:bodyPr/>
        <a:lstStyle/>
        <a:p>
          <a:endParaRPr lang="en-US"/>
        </a:p>
      </dgm:t>
    </dgm:pt>
    <dgm:pt modelId="{1D7E1F22-1116-4718-8580-AFD5F33461B2}" type="sibTrans" cxnId="{48F1CDE8-5231-49A2-8EC6-6CC733BAA0B8}">
      <dgm:prSet/>
      <dgm:spPr/>
      <dgm:t>
        <a:bodyPr/>
        <a:lstStyle/>
        <a:p>
          <a:endParaRPr lang="en-US"/>
        </a:p>
      </dgm:t>
    </dgm:pt>
    <dgm:pt modelId="{2C0CDF6C-1209-4C65-B868-4CAAA00B9B6F}">
      <dgm:prSet/>
      <dgm:spPr/>
      <dgm:t>
        <a:bodyPr/>
        <a:lstStyle/>
        <a:p>
          <a:r>
            <a:rPr lang="en-US"/>
            <a:t>Sub-daily datasets</a:t>
          </a:r>
        </a:p>
      </dgm:t>
    </dgm:pt>
    <dgm:pt modelId="{ABC13214-464B-44B9-B406-566EFD295810}" type="parTrans" cxnId="{85274BA4-56F6-4316-BF7E-E57C850F0965}">
      <dgm:prSet/>
      <dgm:spPr/>
      <dgm:t>
        <a:bodyPr/>
        <a:lstStyle/>
        <a:p>
          <a:endParaRPr lang="en-US"/>
        </a:p>
      </dgm:t>
    </dgm:pt>
    <dgm:pt modelId="{8785AA2D-1AB0-4600-98C4-FB84DFD06009}" type="sibTrans" cxnId="{85274BA4-56F6-4316-BF7E-E57C850F0965}">
      <dgm:prSet/>
      <dgm:spPr/>
      <dgm:t>
        <a:bodyPr/>
        <a:lstStyle/>
        <a:p>
          <a:endParaRPr lang="en-US"/>
        </a:p>
      </dgm:t>
    </dgm:pt>
    <dgm:pt modelId="{42F02379-E34B-4025-B092-396D0F651480}">
      <dgm:prSet/>
      <dgm:spPr/>
      <dgm:t>
        <a:bodyPr/>
        <a:lstStyle/>
        <a:p>
          <a:r>
            <a:rPr lang="en-US"/>
            <a:t>Human flow management indices</a:t>
          </a:r>
        </a:p>
      </dgm:t>
    </dgm:pt>
    <dgm:pt modelId="{27DEB75B-A053-4C7C-A283-797B4D77E3B9}" type="parTrans" cxnId="{626692BA-A92F-4558-81A1-3342BF00A158}">
      <dgm:prSet/>
      <dgm:spPr/>
      <dgm:t>
        <a:bodyPr/>
        <a:lstStyle/>
        <a:p>
          <a:endParaRPr lang="en-US"/>
        </a:p>
      </dgm:t>
    </dgm:pt>
    <dgm:pt modelId="{CF304D2B-D05A-44E3-B8A1-39114F837417}" type="sibTrans" cxnId="{626692BA-A92F-4558-81A1-3342BF00A158}">
      <dgm:prSet/>
      <dgm:spPr/>
      <dgm:t>
        <a:bodyPr/>
        <a:lstStyle/>
        <a:p>
          <a:endParaRPr lang="en-US"/>
        </a:p>
      </dgm:t>
    </dgm:pt>
    <dgm:pt modelId="{9EB43993-39DD-4E68-86A2-8DD43FA20BB9}">
      <dgm:prSet/>
      <dgm:spPr/>
      <dgm:t>
        <a:bodyPr/>
        <a:lstStyle/>
        <a:p>
          <a:r>
            <a:rPr lang="en-US"/>
            <a:t>Higher spatial resolution</a:t>
          </a:r>
        </a:p>
      </dgm:t>
    </dgm:pt>
    <dgm:pt modelId="{EF5BCE07-438E-4614-8C32-E011C3261D46}" type="parTrans" cxnId="{525CE62E-3470-48E1-886C-158DB4CF55B2}">
      <dgm:prSet/>
      <dgm:spPr/>
      <dgm:t>
        <a:bodyPr/>
        <a:lstStyle/>
        <a:p>
          <a:endParaRPr lang="en-US"/>
        </a:p>
      </dgm:t>
    </dgm:pt>
    <dgm:pt modelId="{7BFBB77C-D084-4231-862F-F5323EF1EAB8}" type="sibTrans" cxnId="{525CE62E-3470-48E1-886C-158DB4CF55B2}">
      <dgm:prSet/>
      <dgm:spPr/>
      <dgm:t>
        <a:bodyPr/>
        <a:lstStyle/>
        <a:p>
          <a:endParaRPr lang="en-US"/>
        </a:p>
      </dgm:t>
    </dgm:pt>
    <dgm:pt modelId="{633D1271-AB0F-4C2C-BE2D-5479ACFFB766}">
      <dgm:prSet/>
      <dgm:spPr/>
      <dgm:t>
        <a:bodyPr/>
        <a:lstStyle/>
        <a:p>
          <a:r>
            <a:rPr lang="en-US"/>
            <a:t>Performance or use in Oregon or the Pacific Northwest</a:t>
          </a:r>
        </a:p>
      </dgm:t>
    </dgm:pt>
    <dgm:pt modelId="{A78254C4-E85A-4C0D-9D98-2D051AC84C89}" type="parTrans" cxnId="{136CB87D-D4A7-4E2F-BEC7-357D6ADEAB54}">
      <dgm:prSet/>
      <dgm:spPr/>
      <dgm:t>
        <a:bodyPr/>
        <a:lstStyle/>
        <a:p>
          <a:endParaRPr lang="en-US"/>
        </a:p>
      </dgm:t>
    </dgm:pt>
    <dgm:pt modelId="{48A0854D-EBF4-4AFB-954A-45351F1809F1}" type="sibTrans" cxnId="{136CB87D-D4A7-4E2F-BEC7-357D6ADEAB54}">
      <dgm:prSet/>
      <dgm:spPr/>
      <dgm:t>
        <a:bodyPr/>
        <a:lstStyle/>
        <a:p>
          <a:endParaRPr lang="en-US"/>
        </a:p>
      </dgm:t>
    </dgm:pt>
    <dgm:pt modelId="{01E1ECF4-6C59-4FAA-98D3-182BD35394E3}">
      <dgm:prSet/>
      <dgm:spPr/>
      <dgm:t>
        <a:bodyPr/>
        <a:lstStyle/>
        <a:p>
          <a:r>
            <a:rPr lang="en-US"/>
            <a:t>🔍 Identify broad categories of predictors used in previous studies</a:t>
          </a:r>
        </a:p>
      </dgm:t>
    </dgm:pt>
    <dgm:pt modelId="{9D5B3C67-7CBE-48D4-8E16-62D57608A898}" type="parTrans" cxnId="{7E84E6D7-5E7C-4E9D-AD0E-78085CA9FF61}">
      <dgm:prSet/>
      <dgm:spPr/>
      <dgm:t>
        <a:bodyPr/>
        <a:lstStyle/>
        <a:p>
          <a:endParaRPr lang="en-US"/>
        </a:p>
      </dgm:t>
    </dgm:pt>
    <dgm:pt modelId="{DBCB1A83-342A-4809-AA07-2979FB593406}" type="sibTrans" cxnId="{7E84E6D7-5E7C-4E9D-AD0E-78085CA9FF61}">
      <dgm:prSet/>
      <dgm:spPr/>
      <dgm:t>
        <a:bodyPr/>
        <a:lstStyle/>
        <a:p>
          <a:endParaRPr lang="en-US"/>
        </a:p>
      </dgm:t>
    </dgm:pt>
    <dgm:pt modelId="{620D3EE2-4496-4898-93F1-71D5A4840D35}" type="pres">
      <dgm:prSet presAssocID="{475C6E07-BA9C-4686-9F06-46447D3151AD}" presName="linear" presStyleCnt="0">
        <dgm:presLayoutVars>
          <dgm:animLvl val="lvl"/>
          <dgm:resizeHandles val="exact"/>
        </dgm:presLayoutVars>
      </dgm:prSet>
      <dgm:spPr/>
    </dgm:pt>
    <dgm:pt modelId="{918C6FF8-7247-4BE7-9A1D-55046219017B}" type="pres">
      <dgm:prSet presAssocID="{77D8698D-5CDB-4A7D-9520-6C2929C402D6}" presName="parentText" presStyleLbl="node1" presStyleIdx="0" presStyleCnt="5">
        <dgm:presLayoutVars>
          <dgm:chMax val="0"/>
          <dgm:bulletEnabled val="1"/>
        </dgm:presLayoutVars>
      </dgm:prSet>
      <dgm:spPr/>
    </dgm:pt>
    <dgm:pt modelId="{847F5BA6-82F9-421A-AA0D-385C09FE2309}" type="pres">
      <dgm:prSet presAssocID="{66D0E9C6-AEEF-448C-88BE-1BDC7876409B}" presName="spacer" presStyleCnt="0"/>
      <dgm:spPr/>
    </dgm:pt>
    <dgm:pt modelId="{EE7277FD-628F-4885-AF1B-E45210EF45AC}" type="pres">
      <dgm:prSet presAssocID="{01E1ECF4-6C59-4FAA-98D3-182BD35394E3}" presName="parentText" presStyleLbl="node1" presStyleIdx="1" presStyleCnt="5">
        <dgm:presLayoutVars>
          <dgm:chMax val="0"/>
          <dgm:bulletEnabled val="1"/>
        </dgm:presLayoutVars>
      </dgm:prSet>
      <dgm:spPr/>
    </dgm:pt>
    <dgm:pt modelId="{D21D6486-70CD-471C-A3E1-73D5F12D5514}" type="pres">
      <dgm:prSet presAssocID="{DBCB1A83-342A-4809-AA07-2979FB593406}" presName="spacer" presStyleCnt="0"/>
      <dgm:spPr/>
    </dgm:pt>
    <dgm:pt modelId="{B8DE2E1E-D06E-4B4A-A0C7-4371F2DAF123}" type="pres">
      <dgm:prSet presAssocID="{ECFFEC0F-D42A-4D55-AE99-152F729427AF}" presName="parentText" presStyleLbl="node1" presStyleIdx="2" presStyleCnt="5">
        <dgm:presLayoutVars>
          <dgm:chMax val="0"/>
          <dgm:bulletEnabled val="1"/>
        </dgm:presLayoutVars>
      </dgm:prSet>
      <dgm:spPr/>
    </dgm:pt>
    <dgm:pt modelId="{4791D6B2-06CF-4B08-A96A-E076BC7E5E50}" type="pres">
      <dgm:prSet presAssocID="{F5CBA8ED-A5D9-47BE-B0FE-959E27AB0139}" presName="spacer" presStyleCnt="0"/>
      <dgm:spPr/>
    </dgm:pt>
    <dgm:pt modelId="{FA523479-2150-4DB5-A47E-70973D47B771}" type="pres">
      <dgm:prSet presAssocID="{E640A266-B91D-4030-8C37-05DFE0241251}" presName="parentText" presStyleLbl="node1" presStyleIdx="3" presStyleCnt="5">
        <dgm:presLayoutVars>
          <dgm:chMax val="0"/>
          <dgm:bulletEnabled val="1"/>
        </dgm:presLayoutVars>
      </dgm:prSet>
      <dgm:spPr/>
    </dgm:pt>
    <dgm:pt modelId="{E69E681C-5E76-481F-82C7-D0DA09B990AB}" type="pres">
      <dgm:prSet presAssocID="{E640A266-B91D-4030-8C37-05DFE0241251}" presName="childText" presStyleLbl="revTx" presStyleIdx="0" presStyleCnt="2">
        <dgm:presLayoutVars>
          <dgm:bulletEnabled val="1"/>
        </dgm:presLayoutVars>
      </dgm:prSet>
      <dgm:spPr/>
    </dgm:pt>
    <dgm:pt modelId="{0E0E1132-53EC-4D5D-847B-E9FB4E3BC733}" type="pres">
      <dgm:prSet presAssocID="{5CAD9FCA-4078-4B4B-8806-64BDDA1CB46D}" presName="parentText" presStyleLbl="node1" presStyleIdx="4" presStyleCnt="5">
        <dgm:presLayoutVars>
          <dgm:chMax val="0"/>
          <dgm:bulletEnabled val="1"/>
        </dgm:presLayoutVars>
      </dgm:prSet>
      <dgm:spPr/>
    </dgm:pt>
    <dgm:pt modelId="{A6CD4FE9-D2F6-47A2-86A1-D3601B64BEDA}" type="pres">
      <dgm:prSet presAssocID="{5CAD9FCA-4078-4B4B-8806-64BDDA1CB46D}" presName="childText" presStyleLbl="revTx" presStyleIdx="1" presStyleCnt="2">
        <dgm:presLayoutVars>
          <dgm:bulletEnabled val="1"/>
        </dgm:presLayoutVars>
      </dgm:prSet>
      <dgm:spPr/>
    </dgm:pt>
  </dgm:ptLst>
  <dgm:cxnLst>
    <dgm:cxn modelId="{3514CC02-FB45-4038-905E-58B24767A9F1}" type="presOf" srcId="{99EBC1D3-7DEE-49D1-B3C0-5FABB62FDF73}" destId="{E69E681C-5E76-481F-82C7-D0DA09B990AB}" srcOrd="0" destOrd="2" presId="urn:microsoft.com/office/officeart/2005/8/layout/vList2"/>
    <dgm:cxn modelId="{A3DAEB23-D425-42A3-BFA3-0E459BA01DCB}" type="presOf" srcId="{01E1ECF4-6C59-4FAA-98D3-182BD35394E3}" destId="{EE7277FD-628F-4885-AF1B-E45210EF45AC}" srcOrd="0" destOrd="0" presId="urn:microsoft.com/office/officeart/2005/8/layout/vList2"/>
    <dgm:cxn modelId="{525CE62E-3470-48E1-886C-158DB4CF55B2}" srcId="{E640A266-B91D-4030-8C37-05DFE0241251}" destId="{9EB43993-39DD-4E68-86A2-8DD43FA20BB9}" srcOrd="4" destOrd="0" parTransId="{EF5BCE07-438E-4614-8C32-E011C3261D46}" sibTransId="{7BFBB77C-D084-4231-862F-F5323EF1EAB8}"/>
    <dgm:cxn modelId="{EA624C35-4437-4129-8001-84C092824C5A}" srcId="{475C6E07-BA9C-4686-9F06-46447D3151AD}" destId="{77D8698D-5CDB-4A7D-9520-6C2929C402D6}" srcOrd="0" destOrd="0" parTransId="{A58F1CA0-F956-41AE-89D5-339E48163C04}" sibTransId="{66D0E9C6-AEEF-448C-88BE-1BDC7876409B}"/>
    <dgm:cxn modelId="{44D18E5C-F279-404A-89B5-9A209798CA17}" type="presOf" srcId="{475C6E07-BA9C-4686-9F06-46447D3151AD}" destId="{620D3EE2-4496-4898-93F1-71D5A4840D35}" srcOrd="0" destOrd="0" presId="urn:microsoft.com/office/officeart/2005/8/layout/vList2"/>
    <dgm:cxn modelId="{38C35643-96C7-4A72-A2CF-9A089B5BD00F}" type="presOf" srcId="{42F02379-E34B-4025-B092-396D0F651480}" destId="{A6CD4FE9-D2F6-47A2-86A1-D3601B64BEDA}" srcOrd="0" destOrd="1" presId="urn:microsoft.com/office/officeart/2005/8/layout/vList2"/>
    <dgm:cxn modelId="{C1D46E48-ED85-47AB-A45B-C96AAA090443}" type="presOf" srcId="{633D1271-AB0F-4C2C-BE2D-5479ACFFB766}" destId="{E69E681C-5E76-481F-82C7-D0DA09B990AB}" srcOrd="0" destOrd="5" presId="urn:microsoft.com/office/officeart/2005/8/layout/vList2"/>
    <dgm:cxn modelId="{D9D7F069-A812-43E1-81D0-A9D2097FCA77}" srcId="{475C6E07-BA9C-4686-9F06-46447D3151AD}" destId="{5CAD9FCA-4078-4B4B-8806-64BDDA1CB46D}" srcOrd="4" destOrd="0" parTransId="{8B91CE11-A4E8-42E3-8A94-BDBF754F4E86}" sibTransId="{C4CFD4B8-5F09-441F-ADDF-CD489EA82A56}"/>
    <dgm:cxn modelId="{84630C52-54EC-4502-9264-2586AAA42224}" type="presOf" srcId="{FC6D1631-EF0C-420C-BBD2-4F849C6F3319}" destId="{E69E681C-5E76-481F-82C7-D0DA09B990AB}" srcOrd="0" destOrd="0" presId="urn:microsoft.com/office/officeart/2005/8/layout/vList2"/>
    <dgm:cxn modelId="{BA289D73-362D-49EB-8D9F-A8C1F4726CD6}" type="presOf" srcId="{77D8698D-5CDB-4A7D-9520-6C2929C402D6}" destId="{918C6FF8-7247-4BE7-9A1D-55046219017B}" srcOrd="0" destOrd="0" presId="urn:microsoft.com/office/officeart/2005/8/layout/vList2"/>
    <dgm:cxn modelId="{2BE81956-A5EE-408C-93DB-AD1B6F2798A6}" type="presOf" srcId="{E640A266-B91D-4030-8C37-05DFE0241251}" destId="{FA523479-2150-4DB5-A47E-70973D47B771}" srcOrd="0" destOrd="0" presId="urn:microsoft.com/office/officeart/2005/8/layout/vList2"/>
    <dgm:cxn modelId="{26FBDA5A-3998-4CFC-B640-7B77F4964537}" type="presOf" srcId="{5CAD9FCA-4078-4B4B-8806-64BDDA1CB46D}" destId="{0E0E1132-53EC-4D5D-847B-E9FB4E3BC733}" srcOrd="0" destOrd="0" presId="urn:microsoft.com/office/officeart/2005/8/layout/vList2"/>
    <dgm:cxn modelId="{28EB0E7C-368B-49A8-A3B9-3B28CBA2C759}" srcId="{E640A266-B91D-4030-8C37-05DFE0241251}" destId="{97560299-8558-4015-827E-8B095A822D6B}" srcOrd="1" destOrd="0" parTransId="{FEA5DE4E-806F-488B-8502-81052C45F9D2}" sibTransId="{831D0FEC-BD0A-41A7-89C0-48C2704A08DB}"/>
    <dgm:cxn modelId="{136CB87D-D4A7-4E2F-BEC7-357D6ADEAB54}" srcId="{E640A266-B91D-4030-8C37-05DFE0241251}" destId="{633D1271-AB0F-4C2C-BE2D-5479ACFFB766}" srcOrd="5" destOrd="0" parTransId="{A78254C4-E85A-4C0D-9D98-2D051AC84C89}" sibTransId="{48A0854D-EBF4-4AFB-954A-45351F1809F1}"/>
    <dgm:cxn modelId="{1B4FE591-5587-4B8F-8900-43F38A56246A}" srcId="{475C6E07-BA9C-4686-9F06-46447D3151AD}" destId="{E640A266-B91D-4030-8C37-05DFE0241251}" srcOrd="3" destOrd="0" parTransId="{EE733F51-678F-4BE6-9302-55C14FF581C0}" sibTransId="{B0C261C6-AA3D-41C7-9636-8295E60EF2EA}"/>
    <dgm:cxn modelId="{4D40EB94-4938-4B74-8956-DC6D945B9B49}" type="presOf" srcId="{2C0CDF6C-1209-4C65-B868-4CAAA00B9B6F}" destId="{A6CD4FE9-D2F6-47A2-86A1-D3601B64BEDA}" srcOrd="0" destOrd="0" presId="urn:microsoft.com/office/officeart/2005/8/layout/vList2"/>
    <dgm:cxn modelId="{85274BA4-56F6-4316-BF7E-E57C850F0965}" srcId="{5CAD9FCA-4078-4B4B-8806-64BDDA1CB46D}" destId="{2C0CDF6C-1209-4C65-B868-4CAAA00B9B6F}" srcOrd="0" destOrd="0" parTransId="{ABC13214-464B-44B9-B406-566EFD295810}" sibTransId="{8785AA2D-1AB0-4600-98C4-FB84DFD06009}"/>
    <dgm:cxn modelId="{5666D5A8-8EBE-427E-A9FE-A0F2C2628D7E}" srcId="{E640A266-B91D-4030-8C37-05DFE0241251}" destId="{FC6D1631-EF0C-420C-BBD2-4F849C6F3319}" srcOrd="0" destOrd="0" parTransId="{C63BD69F-5448-4B9B-A265-AD0466B18781}" sibTransId="{06FAC916-B5FD-456F-9FB5-266236522D87}"/>
    <dgm:cxn modelId="{1624CDAF-0923-476E-AC4A-69A40B0275C4}" srcId="{475C6E07-BA9C-4686-9F06-46447D3151AD}" destId="{ECFFEC0F-D42A-4D55-AE99-152F729427AF}" srcOrd="2" destOrd="0" parTransId="{EDF27159-300C-4289-A913-7CF8A7D1B79A}" sibTransId="{F5CBA8ED-A5D9-47BE-B0FE-959E27AB0139}"/>
    <dgm:cxn modelId="{EE222FB3-2E87-42E3-8E49-8657A7AB52CC}" type="presOf" srcId="{9EB43993-39DD-4E68-86A2-8DD43FA20BB9}" destId="{E69E681C-5E76-481F-82C7-D0DA09B990AB}" srcOrd="0" destOrd="4" presId="urn:microsoft.com/office/officeart/2005/8/layout/vList2"/>
    <dgm:cxn modelId="{626692BA-A92F-4558-81A1-3342BF00A158}" srcId="{5CAD9FCA-4078-4B4B-8806-64BDDA1CB46D}" destId="{42F02379-E34B-4025-B092-396D0F651480}" srcOrd="1" destOrd="0" parTransId="{27DEB75B-A053-4C7C-A283-797B4D77E3B9}" sibTransId="{CF304D2B-D05A-44E3-B8A1-39114F837417}"/>
    <dgm:cxn modelId="{B7260EC3-6AAD-4621-A477-282FEC875C78}" type="presOf" srcId="{97560299-8558-4015-827E-8B095A822D6B}" destId="{E69E681C-5E76-481F-82C7-D0DA09B990AB}" srcOrd="0" destOrd="1" presId="urn:microsoft.com/office/officeart/2005/8/layout/vList2"/>
    <dgm:cxn modelId="{5EA896CA-E651-46D0-9F7E-BCF6CDACC1F7}" type="presOf" srcId="{E0CBADAD-81AB-406C-AADE-944B72600D27}" destId="{E69E681C-5E76-481F-82C7-D0DA09B990AB}" srcOrd="0" destOrd="3" presId="urn:microsoft.com/office/officeart/2005/8/layout/vList2"/>
    <dgm:cxn modelId="{7E84E6D7-5E7C-4E9D-AD0E-78085CA9FF61}" srcId="{475C6E07-BA9C-4686-9F06-46447D3151AD}" destId="{01E1ECF4-6C59-4FAA-98D3-182BD35394E3}" srcOrd="1" destOrd="0" parTransId="{9D5B3C67-7CBE-48D4-8E16-62D57608A898}" sibTransId="{DBCB1A83-342A-4809-AA07-2979FB593406}"/>
    <dgm:cxn modelId="{87CD1DDF-DEBF-4796-815D-07952EF8464D}" srcId="{E640A266-B91D-4030-8C37-05DFE0241251}" destId="{99EBC1D3-7DEE-49D1-B3C0-5FABB62FDF73}" srcOrd="2" destOrd="0" parTransId="{DDD650DE-F11A-44AD-B361-B31F20748B28}" sibTransId="{F429A5B9-E4F2-4D48-801A-79D8A3534314}"/>
    <dgm:cxn modelId="{48F1CDE8-5231-49A2-8EC6-6CC733BAA0B8}" srcId="{E640A266-B91D-4030-8C37-05DFE0241251}" destId="{E0CBADAD-81AB-406C-AADE-944B72600D27}" srcOrd="3" destOrd="0" parTransId="{EA8554AE-0872-4CBC-9B07-8D67A3ED748B}" sibTransId="{1D7E1F22-1116-4718-8580-AFD5F33461B2}"/>
    <dgm:cxn modelId="{58D0DFF6-0D44-4F1D-83FB-3F0A92D1F933}" type="presOf" srcId="{ECFFEC0F-D42A-4D55-AE99-152F729427AF}" destId="{B8DE2E1E-D06E-4B4A-A0C7-4371F2DAF123}" srcOrd="0" destOrd="0" presId="urn:microsoft.com/office/officeart/2005/8/layout/vList2"/>
    <dgm:cxn modelId="{224AFB60-F472-43CF-9F8A-4846B099F663}" type="presParOf" srcId="{620D3EE2-4496-4898-93F1-71D5A4840D35}" destId="{918C6FF8-7247-4BE7-9A1D-55046219017B}" srcOrd="0" destOrd="0" presId="urn:microsoft.com/office/officeart/2005/8/layout/vList2"/>
    <dgm:cxn modelId="{1FF78A68-C511-4A13-8626-1DD7EF42F45F}" type="presParOf" srcId="{620D3EE2-4496-4898-93F1-71D5A4840D35}" destId="{847F5BA6-82F9-421A-AA0D-385C09FE2309}" srcOrd="1" destOrd="0" presId="urn:microsoft.com/office/officeart/2005/8/layout/vList2"/>
    <dgm:cxn modelId="{DDDC1560-EF7D-40AB-BAC3-27831694AE93}" type="presParOf" srcId="{620D3EE2-4496-4898-93F1-71D5A4840D35}" destId="{EE7277FD-628F-4885-AF1B-E45210EF45AC}" srcOrd="2" destOrd="0" presId="urn:microsoft.com/office/officeart/2005/8/layout/vList2"/>
    <dgm:cxn modelId="{2C24E9E3-885C-4650-B722-AB9CC9A48E57}" type="presParOf" srcId="{620D3EE2-4496-4898-93F1-71D5A4840D35}" destId="{D21D6486-70CD-471C-A3E1-73D5F12D5514}" srcOrd="3" destOrd="0" presId="urn:microsoft.com/office/officeart/2005/8/layout/vList2"/>
    <dgm:cxn modelId="{FCF54439-6567-4EEF-87CA-35CEBD063DF5}" type="presParOf" srcId="{620D3EE2-4496-4898-93F1-71D5A4840D35}" destId="{B8DE2E1E-D06E-4B4A-A0C7-4371F2DAF123}" srcOrd="4" destOrd="0" presId="urn:microsoft.com/office/officeart/2005/8/layout/vList2"/>
    <dgm:cxn modelId="{BE1D3EB8-C892-402D-8AEA-8AE5F634AABE}" type="presParOf" srcId="{620D3EE2-4496-4898-93F1-71D5A4840D35}" destId="{4791D6B2-06CF-4B08-A96A-E076BC7E5E50}" srcOrd="5" destOrd="0" presId="urn:microsoft.com/office/officeart/2005/8/layout/vList2"/>
    <dgm:cxn modelId="{79A2D268-CB08-4BCE-A7D2-DD04229BC1F3}" type="presParOf" srcId="{620D3EE2-4496-4898-93F1-71D5A4840D35}" destId="{FA523479-2150-4DB5-A47E-70973D47B771}" srcOrd="6" destOrd="0" presId="urn:microsoft.com/office/officeart/2005/8/layout/vList2"/>
    <dgm:cxn modelId="{80E77A5F-65AF-43F1-9D12-EE05A4911B64}" type="presParOf" srcId="{620D3EE2-4496-4898-93F1-71D5A4840D35}" destId="{E69E681C-5E76-481F-82C7-D0DA09B990AB}" srcOrd="7" destOrd="0" presId="urn:microsoft.com/office/officeart/2005/8/layout/vList2"/>
    <dgm:cxn modelId="{E2C93A40-999E-4499-BB7F-E2F8DD8928EF}" type="presParOf" srcId="{620D3EE2-4496-4898-93F1-71D5A4840D35}" destId="{0E0E1132-53EC-4D5D-847B-E9FB4E3BC733}" srcOrd="8" destOrd="0" presId="urn:microsoft.com/office/officeart/2005/8/layout/vList2"/>
    <dgm:cxn modelId="{ED9F7AA6-62C6-4070-ADEE-A3EF5709B9A7}" type="presParOf" srcId="{620D3EE2-4496-4898-93F1-71D5A4840D35}" destId="{A6CD4FE9-D2F6-47A2-86A1-D3601B64BEDA}"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5C6E07-BA9C-4686-9F06-46447D3151AD}"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D9BAA19-82D0-4E7A-8ED8-FCE7D4952B94}">
      <dgm:prSet/>
      <dgm:spPr/>
      <dgm:t>
        <a:bodyPr/>
        <a:lstStyle/>
        <a:p>
          <a:r>
            <a:rPr lang="en-US"/>
            <a:t>🌧️Climate</a:t>
          </a:r>
        </a:p>
      </dgm:t>
    </dgm:pt>
    <dgm:pt modelId="{4126AE1E-30B2-49F4-A863-7685804D8633}" type="parTrans" cxnId="{C770D460-CB82-4860-B1A4-04CAF52255D6}">
      <dgm:prSet/>
      <dgm:spPr/>
      <dgm:t>
        <a:bodyPr/>
        <a:lstStyle/>
        <a:p>
          <a:endParaRPr lang="en-US"/>
        </a:p>
      </dgm:t>
    </dgm:pt>
    <dgm:pt modelId="{E418D4DC-11EE-4A4F-85EC-5803A0B97829}" type="sibTrans" cxnId="{C770D460-CB82-4860-B1A4-04CAF52255D6}">
      <dgm:prSet/>
      <dgm:spPr/>
      <dgm:t>
        <a:bodyPr/>
        <a:lstStyle/>
        <a:p>
          <a:endParaRPr lang="en-US"/>
        </a:p>
      </dgm:t>
    </dgm:pt>
    <dgm:pt modelId="{CA48B518-8D21-4D70-B787-3811FB0D78C6}">
      <dgm:prSet/>
      <dgm:spPr/>
      <dgm:t>
        <a:bodyPr/>
        <a:lstStyle/>
        <a:p>
          <a:r>
            <a:rPr lang="en-US"/>
            <a:t>📐Watershed Morphology</a:t>
          </a:r>
        </a:p>
      </dgm:t>
    </dgm:pt>
    <dgm:pt modelId="{F90DB042-6FBF-4281-8993-2104A0EF1CB1}" type="parTrans" cxnId="{58A2BBDD-6F42-4183-B561-34E8F8D76941}">
      <dgm:prSet/>
      <dgm:spPr/>
      <dgm:t>
        <a:bodyPr/>
        <a:lstStyle/>
        <a:p>
          <a:endParaRPr lang="en-US"/>
        </a:p>
      </dgm:t>
    </dgm:pt>
    <dgm:pt modelId="{BDCC92B5-D892-43E6-91D8-3EAE0A75B367}" type="sibTrans" cxnId="{58A2BBDD-6F42-4183-B561-34E8F8D76941}">
      <dgm:prSet/>
      <dgm:spPr/>
      <dgm:t>
        <a:bodyPr/>
        <a:lstStyle/>
        <a:p>
          <a:endParaRPr lang="en-US"/>
        </a:p>
      </dgm:t>
    </dgm:pt>
    <dgm:pt modelId="{F5DBC933-E0A0-415C-94B7-85A7E302623A}">
      <dgm:prSet/>
      <dgm:spPr/>
      <dgm:t>
        <a:bodyPr/>
        <a:lstStyle/>
        <a:p>
          <a:r>
            <a:rPr lang="en-US"/>
            <a:t>🌋Soil &amp; Geology</a:t>
          </a:r>
        </a:p>
      </dgm:t>
    </dgm:pt>
    <dgm:pt modelId="{DC3DB5A1-4521-432A-A0F2-9BF5439CB3CE}" type="parTrans" cxnId="{D127B7FB-BFEA-4A06-A7DD-F36507F2BD9B}">
      <dgm:prSet/>
      <dgm:spPr/>
      <dgm:t>
        <a:bodyPr/>
        <a:lstStyle/>
        <a:p>
          <a:endParaRPr lang="en-US"/>
        </a:p>
      </dgm:t>
    </dgm:pt>
    <dgm:pt modelId="{FDE857B2-73B6-44DD-B420-4B8582C07A4B}" type="sibTrans" cxnId="{D127B7FB-BFEA-4A06-A7DD-F36507F2BD9B}">
      <dgm:prSet/>
      <dgm:spPr/>
      <dgm:t>
        <a:bodyPr/>
        <a:lstStyle/>
        <a:p>
          <a:endParaRPr lang="en-US"/>
        </a:p>
      </dgm:t>
    </dgm:pt>
    <dgm:pt modelId="{FE95E445-6E34-4838-8B29-D32EA767B184}">
      <dgm:prSet/>
      <dgm:spPr/>
      <dgm:t>
        <a:bodyPr/>
        <a:lstStyle/>
        <a:p>
          <a:r>
            <a:rPr lang="en-US"/>
            <a:t>🌲Land Cover</a:t>
          </a:r>
        </a:p>
      </dgm:t>
    </dgm:pt>
    <dgm:pt modelId="{07A2EED2-F419-481F-BFBD-7A5BCAF01849}" type="parTrans" cxnId="{BE2CB326-9608-47EF-B008-EE4A574214BD}">
      <dgm:prSet/>
      <dgm:spPr/>
      <dgm:t>
        <a:bodyPr/>
        <a:lstStyle/>
        <a:p>
          <a:endParaRPr lang="en-US"/>
        </a:p>
      </dgm:t>
    </dgm:pt>
    <dgm:pt modelId="{B0FEABE4-53DC-4A19-8E3F-C504B5674000}" type="sibTrans" cxnId="{BE2CB326-9608-47EF-B008-EE4A574214BD}">
      <dgm:prSet/>
      <dgm:spPr/>
      <dgm:t>
        <a:bodyPr/>
        <a:lstStyle/>
        <a:p>
          <a:endParaRPr lang="en-US"/>
        </a:p>
      </dgm:t>
    </dgm:pt>
    <dgm:pt modelId="{D1E1CEA2-945E-47C2-9D93-CD3D489085DB}">
      <dgm:prSet/>
      <dgm:spPr/>
      <dgm:t>
        <a:bodyPr/>
        <a:lstStyle/>
        <a:p>
          <a:r>
            <a:rPr lang="en-US"/>
            <a:t>⛓️Hydrologic Network</a:t>
          </a:r>
        </a:p>
      </dgm:t>
    </dgm:pt>
    <dgm:pt modelId="{C013C3AA-DDD4-49C3-BFA6-8A52796815CA}" type="parTrans" cxnId="{2A503C58-87C0-414B-9477-9F4F6408D67E}">
      <dgm:prSet/>
      <dgm:spPr/>
      <dgm:t>
        <a:bodyPr/>
        <a:lstStyle/>
        <a:p>
          <a:endParaRPr lang="en-US"/>
        </a:p>
      </dgm:t>
    </dgm:pt>
    <dgm:pt modelId="{26CAAA4C-9277-4701-BE71-6137E1DE1F6D}" type="sibTrans" cxnId="{2A503C58-87C0-414B-9477-9F4F6408D67E}">
      <dgm:prSet/>
      <dgm:spPr/>
      <dgm:t>
        <a:bodyPr/>
        <a:lstStyle/>
        <a:p>
          <a:endParaRPr lang="en-US"/>
        </a:p>
      </dgm:t>
    </dgm:pt>
    <dgm:pt modelId="{E11E4E66-2464-4128-9400-142B49634C6C}">
      <dgm:prSet/>
      <dgm:spPr/>
      <dgm:t>
        <a:bodyPr/>
        <a:lstStyle/>
        <a:p>
          <a:r>
            <a:rPr lang="en-US"/>
            <a:t>🔥Fire</a:t>
          </a:r>
        </a:p>
      </dgm:t>
    </dgm:pt>
    <dgm:pt modelId="{76E80EF4-3A94-4067-88A2-9333E97BB35E}" type="parTrans" cxnId="{3866EBEE-465F-4936-AEA8-0DA26B054132}">
      <dgm:prSet/>
      <dgm:spPr/>
      <dgm:t>
        <a:bodyPr/>
        <a:lstStyle/>
        <a:p>
          <a:endParaRPr lang="en-US"/>
        </a:p>
      </dgm:t>
    </dgm:pt>
    <dgm:pt modelId="{680B23F7-3BEB-4795-8C95-7497EE26251A}" type="sibTrans" cxnId="{3866EBEE-465F-4936-AEA8-0DA26B054132}">
      <dgm:prSet/>
      <dgm:spPr/>
      <dgm:t>
        <a:bodyPr/>
        <a:lstStyle/>
        <a:p>
          <a:endParaRPr lang="en-US"/>
        </a:p>
      </dgm:t>
    </dgm:pt>
    <dgm:pt modelId="{62601F15-3EA3-464D-9EA9-3123B62EB79E}" type="pres">
      <dgm:prSet presAssocID="{475C6E07-BA9C-4686-9F06-46447D3151AD}" presName="diagram" presStyleCnt="0">
        <dgm:presLayoutVars>
          <dgm:dir/>
          <dgm:resizeHandles val="exact"/>
        </dgm:presLayoutVars>
      </dgm:prSet>
      <dgm:spPr/>
    </dgm:pt>
    <dgm:pt modelId="{143ADFC4-B19F-446A-BCA5-34BD53C2A353}" type="pres">
      <dgm:prSet presAssocID="{2D9BAA19-82D0-4E7A-8ED8-FCE7D4952B94}" presName="node" presStyleLbl="node1" presStyleIdx="0" presStyleCnt="6">
        <dgm:presLayoutVars>
          <dgm:bulletEnabled val="1"/>
        </dgm:presLayoutVars>
      </dgm:prSet>
      <dgm:spPr/>
    </dgm:pt>
    <dgm:pt modelId="{1A7AE343-5873-4793-AC87-C3ECC24384AE}" type="pres">
      <dgm:prSet presAssocID="{E418D4DC-11EE-4A4F-85EC-5803A0B97829}" presName="sibTrans" presStyleCnt="0"/>
      <dgm:spPr/>
    </dgm:pt>
    <dgm:pt modelId="{2AB70A85-4BFB-4767-977A-1C9905705FBC}" type="pres">
      <dgm:prSet presAssocID="{CA48B518-8D21-4D70-B787-3811FB0D78C6}" presName="node" presStyleLbl="node1" presStyleIdx="1" presStyleCnt="6">
        <dgm:presLayoutVars>
          <dgm:bulletEnabled val="1"/>
        </dgm:presLayoutVars>
      </dgm:prSet>
      <dgm:spPr/>
    </dgm:pt>
    <dgm:pt modelId="{D8C378DA-85CB-4651-A522-B656F35F5AD4}" type="pres">
      <dgm:prSet presAssocID="{BDCC92B5-D892-43E6-91D8-3EAE0A75B367}" presName="sibTrans" presStyleCnt="0"/>
      <dgm:spPr/>
    </dgm:pt>
    <dgm:pt modelId="{3AA3B9E0-106B-4CFA-94B1-FB71B4503511}" type="pres">
      <dgm:prSet presAssocID="{F5DBC933-E0A0-415C-94B7-85A7E302623A}" presName="node" presStyleLbl="node1" presStyleIdx="2" presStyleCnt="6">
        <dgm:presLayoutVars>
          <dgm:bulletEnabled val="1"/>
        </dgm:presLayoutVars>
      </dgm:prSet>
      <dgm:spPr/>
    </dgm:pt>
    <dgm:pt modelId="{7A2BDE83-6965-4D5C-8A12-CAAE1D9781C8}" type="pres">
      <dgm:prSet presAssocID="{FDE857B2-73B6-44DD-B420-4B8582C07A4B}" presName="sibTrans" presStyleCnt="0"/>
      <dgm:spPr/>
    </dgm:pt>
    <dgm:pt modelId="{72D4D9D8-F139-470F-991B-218E3FDA3D25}" type="pres">
      <dgm:prSet presAssocID="{FE95E445-6E34-4838-8B29-D32EA767B184}" presName="node" presStyleLbl="node1" presStyleIdx="3" presStyleCnt="6">
        <dgm:presLayoutVars>
          <dgm:bulletEnabled val="1"/>
        </dgm:presLayoutVars>
      </dgm:prSet>
      <dgm:spPr/>
    </dgm:pt>
    <dgm:pt modelId="{581BFAEE-9716-4A86-91C7-24CDB7B870F2}" type="pres">
      <dgm:prSet presAssocID="{B0FEABE4-53DC-4A19-8E3F-C504B5674000}" presName="sibTrans" presStyleCnt="0"/>
      <dgm:spPr/>
    </dgm:pt>
    <dgm:pt modelId="{918FF128-9A06-464C-9B55-6404AB8A36E7}" type="pres">
      <dgm:prSet presAssocID="{D1E1CEA2-945E-47C2-9D93-CD3D489085DB}" presName="node" presStyleLbl="node1" presStyleIdx="4" presStyleCnt="6">
        <dgm:presLayoutVars>
          <dgm:bulletEnabled val="1"/>
        </dgm:presLayoutVars>
      </dgm:prSet>
      <dgm:spPr/>
    </dgm:pt>
    <dgm:pt modelId="{F03059D5-BD92-4E6E-86E2-A49080975C18}" type="pres">
      <dgm:prSet presAssocID="{26CAAA4C-9277-4701-BE71-6137E1DE1F6D}" presName="sibTrans" presStyleCnt="0"/>
      <dgm:spPr/>
    </dgm:pt>
    <dgm:pt modelId="{19755B34-DDE7-46BD-8462-739055B9D975}" type="pres">
      <dgm:prSet presAssocID="{E11E4E66-2464-4128-9400-142B49634C6C}" presName="node" presStyleLbl="node1" presStyleIdx="5" presStyleCnt="6">
        <dgm:presLayoutVars>
          <dgm:bulletEnabled val="1"/>
        </dgm:presLayoutVars>
      </dgm:prSet>
      <dgm:spPr/>
    </dgm:pt>
  </dgm:ptLst>
  <dgm:cxnLst>
    <dgm:cxn modelId="{BE2CB326-9608-47EF-B008-EE4A574214BD}" srcId="{475C6E07-BA9C-4686-9F06-46447D3151AD}" destId="{FE95E445-6E34-4838-8B29-D32EA767B184}" srcOrd="3" destOrd="0" parTransId="{07A2EED2-F419-481F-BFBD-7A5BCAF01849}" sibTransId="{B0FEABE4-53DC-4A19-8E3F-C504B5674000}"/>
    <dgm:cxn modelId="{C770D460-CB82-4860-B1A4-04CAF52255D6}" srcId="{475C6E07-BA9C-4686-9F06-46447D3151AD}" destId="{2D9BAA19-82D0-4E7A-8ED8-FCE7D4952B94}" srcOrd="0" destOrd="0" parTransId="{4126AE1E-30B2-49F4-A863-7685804D8633}" sibTransId="{E418D4DC-11EE-4A4F-85EC-5803A0B97829}"/>
    <dgm:cxn modelId="{99AC1571-2332-4551-9EBD-8EADA3E11F15}" type="presOf" srcId="{E11E4E66-2464-4128-9400-142B49634C6C}" destId="{19755B34-DDE7-46BD-8462-739055B9D975}" srcOrd="0" destOrd="0" presId="urn:microsoft.com/office/officeart/2005/8/layout/default"/>
    <dgm:cxn modelId="{EBCA2F57-1791-4808-A37E-8B71CF8967BE}" type="presOf" srcId="{F5DBC933-E0A0-415C-94B7-85A7E302623A}" destId="{3AA3B9E0-106B-4CFA-94B1-FB71B4503511}" srcOrd="0" destOrd="0" presId="urn:microsoft.com/office/officeart/2005/8/layout/default"/>
    <dgm:cxn modelId="{2A503C58-87C0-414B-9477-9F4F6408D67E}" srcId="{475C6E07-BA9C-4686-9F06-46447D3151AD}" destId="{D1E1CEA2-945E-47C2-9D93-CD3D489085DB}" srcOrd="4" destOrd="0" parTransId="{C013C3AA-DDD4-49C3-BFA6-8A52796815CA}" sibTransId="{26CAAA4C-9277-4701-BE71-6137E1DE1F6D}"/>
    <dgm:cxn modelId="{9548947C-F020-4165-99BC-D142D1109238}" type="presOf" srcId="{D1E1CEA2-945E-47C2-9D93-CD3D489085DB}" destId="{918FF128-9A06-464C-9B55-6404AB8A36E7}" srcOrd="0" destOrd="0" presId="urn:microsoft.com/office/officeart/2005/8/layout/default"/>
    <dgm:cxn modelId="{5B143E9A-CF40-4072-A848-A852C90EBF56}" type="presOf" srcId="{2D9BAA19-82D0-4E7A-8ED8-FCE7D4952B94}" destId="{143ADFC4-B19F-446A-BCA5-34BD53C2A353}" srcOrd="0" destOrd="0" presId="urn:microsoft.com/office/officeart/2005/8/layout/default"/>
    <dgm:cxn modelId="{5DD1E8AC-2064-4ED0-BA59-057317B4FCC2}" type="presOf" srcId="{FE95E445-6E34-4838-8B29-D32EA767B184}" destId="{72D4D9D8-F139-470F-991B-218E3FDA3D25}" srcOrd="0" destOrd="0" presId="urn:microsoft.com/office/officeart/2005/8/layout/default"/>
    <dgm:cxn modelId="{F325F1B2-C488-4305-A47D-72470BFF9759}" type="presOf" srcId="{475C6E07-BA9C-4686-9F06-46447D3151AD}" destId="{62601F15-3EA3-464D-9EA9-3123B62EB79E}" srcOrd="0" destOrd="0" presId="urn:microsoft.com/office/officeart/2005/8/layout/default"/>
    <dgm:cxn modelId="{51846ACF-CC77-439B-82CA-25A2DBA3EE61}" type="presOf" srcId="{CA48B518-8D21-4D70-B787-3811FB0D78C6}" destId="{2AB70A85-4BFB-4767-977A-1C9905705FBC}" srcOrd="0" destOrd="0" presId="urn:microsoft.com/office/officeart/2005/8/layout/default"/>
    <dgm:cxn modelId="{58A2BBDD-6F42-4183-B561-34E8F8D76941}" srcId="{475C6E07-BA9C-4686-9F06-46447D3151AD}" destId="{CA48B518-8D21-4D70-B787-3811FB0D78C6}" srcOrd="1" destOrd="0" parTransId="{F90DB042-6FBF-4281-8993-2104A0EF1CB1}" sibTransId="{BDCC92B5-D892-43E6-91D8-3EAE0A75B367}"/>
    <dgm:cxn modelId="{3866EBEE-465F-4936-AEA8-0DA26B054132}" srcId="{475C6E07-BA9C-4686-9F06-46447D3151AD}" destId="{E11E4E66-2464-4128-9400-142B49634C6C}" srcOrd="5" destOrd="0" parTransId="{76E80EF4-3A94-4067-88A2-9333E97BB35E}" sibTransId="{680B23F7-3BEB-4795-8C95-7497EE26251A}"/>
    <dgm:cxn modelId="{D127B7FB-BFEA-4A06-A7DD-F36507F2BD9B}" srcId="{475C6E07-BA9C-4686-9F06-46447D3151AD}" destId="{F5DBC933-E0A0-415C-94B7-85A7E302623A}" srcOrd="2" destOrd="0" parTransId="{DC3DB5A1-4521-432A-A0F2-9BF5439CB3CE}" sibTransId="{FDE857B2-73B6-44DD-B420-4B8582C07A4B}"/>
    <dgm:cxn modelId="{E0784B16-B9D7-4469-88B3-0789300954E4}" type="presParOf" srcId="{62601F15-3EA3-464D-9EA9-3123B62EB79E}" destId="{143ADFC4-B19F-446A-BCA5-34BD53C2A353}" srcOrd="0" destOrd="0" presId="urn:microsoft.com/office/officeart/2005/8/layout/default"/>
    <dgm:cxn modelId="{AD778155-76FD-4674-8ADF-DA9AF332D163}" type="presParOf" srcId="{62601F15-3EA3-464D-9EA9-3123B62EB79E}" destId="{1A7AE343-5873-4793-AC87-C3ECC24384AE}" srcOrd="1" destOrd="0" presId="urn:microsoft.com/office/officeart/2005/8/layout/default"/>
    <dgm:cxn modelId="{F28C8C6B-769C-479E-B178-CF47ECA01861}" type="presParOf" srcId="{62601F15-3EA3-464D-9EA9-3123B62EB79E}" destId="{2AB70A85-4BFB-4767-977A-1C9905705FBC}" srcOrd="2" destOrd="0" presId="urn:microsoft.com/office/officeart/2005/8/layout/default"/>
    <dgm:cxn modelId="{7DC11B2C-3B65-4B1D-B9C8-670A4F16946A}" type="presParOf" srcId="{62601F15-3EA3-464D-9EA9-3123B62EB79E}" destId="{D8C378DA-85CB-4651-A522-B656F35F5AD4}" srcOrd="3" destOrd="0" presId="urn:microsoft.com/office/officeart/2005/8/layout/default"/>
    <dgm:cxn modelId="{611EE52F-B4F5-4CC2-B431-1ECA2BE680F9}" type="presParOf" srcId="{62601F15-3EA3-464D-9EA9-3123B62EB79E}" destId="{3AA3B9E0-106B-4CFA-94B1-FB71B4503511}" srcOrd="4" destOrd="0" presId="urn:microsoft.com/office/officeart/2005/8/layout/default"/>
    <dgm:cxn modelId="{31A1A312-B74C-4F01-B8FB-DEDD5FFB1801}" type="presParOf" srcId="{62601F15-3EA3-464D-9EA9-3123B62EB79E}" destId="{7A2BDE83-6965-4D5C-8A12-CAAE1D9781C8}" srcOrd="5" destOrd="0" presId="urn:microsoft.com/office/officeart/2005/8/layout/default"/>
    <dgm:cxn modelId="{B59B5AED-F2E7-444F-B321-288758CA9CE1}" type="presParOf" srcId="{62601F15-3EA3-464D-9EA9-3123B62EB79E}" destId="{72D4D9D8-F139-470F-991B-218E3FDA3D25}" srcOrd="6" destOrd="0" presId="urn:microsoft.com/office/officeart/2005/8/layout/default"/>
    <dgm:cxn modelId="{3AFBE13E-A776-4E9B-9BA9-9A35D09F81F1}" type="presParOf" srcId="{62601F15-3EA3-464D-9EA9-3123B62EB79E}" destId="{581BFAEE-9716-4A86-91C7-24CDB7B870F2}" srcOrd="7" destOrd="0" presId="urn:microsoft.com/office/officeart/2005/8/layout/default"/>
    <dgm:cxn modelId="{93BF1E3C-2834-4144-BDB0-5562891F789D}" type="presParOf" srcId="{62601F15-3EA3-464D-9EA9-3123B62EB79E}" destId="{918FF128-9A06-464C-9B55-6404AB8A36E7}" srcOrd="8" destOrd="0" presId="urn:microsoft.com/office/officeart/2005/8/layout/default"/>
    <dgm:cxn modelId="{32BE5FD5-1BC2-4D75-9D95-0E807B7DFBA5}" type="presParOf" srcId="{62601F15-3EA3-464D-9EA9-3123B62EB79E}" destId="{F03059D5-BD92-4E6E-86E2-A49080975C18}" srcOrd="9" destOrd="0" presId="urn:microsoft.com/office/officeart/2005/8/layout/default"/>
    <dgm:cxn modelId="{FB34E17D-8066-46A8-9231-9260418AB8A2}" type="presParOf" srcId="{62601F15-3EA3-464D-9EA9-3123B62EB79E}" destId="{19755B34-DDE7-46BD-8462-739055B9D97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CF4D-34F8-4A56-A5CE-267FA3BE3701}">
      <dsp:nvSpPr>
        <dsp:cNvPr id="0" name=""/>
        <dsp:cNvSpPr/>
      </dsp:nvSpPr>
      <dsp:spPr>
        <a:xfrm rot="10800000">
          <a:off x="1255855" y="1543"/>
          <a:ext cx="7825237" cy="112896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t>Use hand raise feature</a:t>
          </a:r>
        </a:p>
      </dsp:txBody>
      <dsp:txXfrm rot="10800000">
        <a:off x="1538097" y="1543"/>
        <a:ext cx="7542995" cy="1128967"/>
      </dsp:txXfrm>
    </dsp:sp>
    <dsp:sp modelId="{8C46428E-E757-4A6C-B5C8-A80A55C1A0EB}">
      <dsp:nvSpPr>
        <dsp:cNvPr id="0" name=""/>
        <dsp:cNvSpPr/>
      </dsp:nvSpPr>
      <dsp:spPr>
        <a:xfrm>
          <a:off x="115246" y="28705"/>
          <a:ext cx="1128967" cy="1128967"/>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94FF47-7115-461A-92F0-D3FC1391D2EC}">
      <dsp:nvSpPr>
        <dsp:cNvPr id="0" name=""/>
        <dsp:cNvSpPr/>
      </dsp:nvSpPr>
      <dsp:spPr>
        <a:xfrm rot="10800000">
          <a:off x="1255855" y="1467516"/>
          <a:ext cx="7825237" cy="112896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t>Encourage interaction and cameras on (please ask questions to group)</a:t>
          </a:r>
        </a:p>
      </dsp:txBody>
      <dsp:txXfrm rot="10800000">
        <a:off x="1538097" y="1467516"/>
        <a:ext cx="7542995" cy="1128967"/>
      </dsp:txXfrm>
    </dsp:sp>
    <dsp:sp modelId="{3FA1160F-F418-4434-A6D9-89689CC9BA71}">
      <dsp:nvSpPr>
        <dsp:cNvPr id="0" name=""/>
        <dsp:cNvSpPr/>
      </dsp:nvSpPr>
      <dsp:spPr>
        <a:xfrm>
          <a:off x="115246" y="1494679"/>
          <a:ext cx="1128967" cy="112896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7E3A1C-86B4-4B26-9752-8A83E50AE612}">
      <dsp:nvSpPr>
        <dsp:cNvPr id="0" name=""/>
        <dsp:cNvSpPr/>
      </dsp:nvSpPr>
      <dsp:spPr>
        <a:xfrm rot="10800000">
          <a:off x="1255855" y="2933489"/>
          <a:ext cx="7825237" cy="112896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t>Meetings will be recorded and posted to website</a:t>
          </a:r>
        </a:p>
      </dsp:txBody>
      <dsp:txXfrm rot="10800000">
        <a:off x="1538097" y="2933489"/>
        <a:ext cx="7542995" cy="1128967"/>
      </dsp:txXfrm>
    </dsp:sp>
    <dsp:sp modelId="{47740832-15F7-4516-808A-BA6C0382A7A5}">
      <dsp:nvSpPr>
        <dsp:cNvPr id="0" name=""/>
        <dsp:cNvSpPr/>
      </dsp:nvSpPr>
      <dsp:spPr>
        <a:xfrm>
          <a:off x="115246" y="2935032"/>
          <a:ext cx="1128967" cy="112896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AACA6-1C89-4BCE-BE1E-71E130FA4E92}">
      <dsp:nvSpPr>
        <dsp:cNvPr id="0" name=""/>
        <dsp:cNvSpPr/>
      </dsp:nvSpPr>
      <dsp:spPr>
        <a:xfrm rot="5400000">
          <a:off x="5696623" y="-2434654"/>
          <a:ext cx="628065" cy="56570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PRISM – precipitation, temp</a:t>
          </a:r>
        </a:p>
        <a:p>
          <a:pPr marL="114300" lvl="1" indent="-114300" algn="l" defTabSz="622300">
            <a:lnSpc>
              <a:spcPct val="90000"/>
            </a:lnSpc>
            <a:spcBef>
              <a:spcPct val="0"/>
            </a:spcBef>
            <a:spcAft>
              <a:spcPct val="15000"/>
            </a:spcAft>
            <a:buChar char="•"/>
          </a:pPr>
          <a:r>
            <a:rPr lang="en-US" sz="1400" kern="1200"/>
            <a:t>UA SWE</a:t>
          </a:r>
        </a:p>
        <a:p>
          <a:pPr marL="114300" lvl="1" indent="-114300" algn="l" defTabSz="622300">
            <a:lnSpc>
              <a:spcPct val="90000"/>
            </a:lnSpc>
            <a:spcBef>
              <a:spcPct val="0"/>
            </a:spcBef>
            <a:spcAft>
              <a:spcPct val="15000"/>
            </a:spcAft>
            <a:buChar char="•"/>
          </a:pPr>
          <a:r>
            <a:rPr lang="en-US" sz="1400" kern="1200"/>
            <a:t>GridMET – PET     		</a:t>
          </a:r>
        </a:p>
      </dsp:txBody>
      <dsp:txXfrm rot="-5400000">
        <a:off x="3182112" y="110517"/>
        <a:ext cx="5626428" cy="566745"/>
      </dsp:txXfrm>
    </dsp:sp>
    <dsp:sp modelId="{90823C33-E110-493D-8A73-40F3635A309E}">
      <dsp:nvSpPr>
        <dsp:cNvPr id="0" name=""/>
        <dsp:cNvSpPr/>
      </dsp:nvSpPr>
      <dsp:spPr>
        <a:xfrm>
          <a:off x="0" y="1348"/>
          <a:ext cx="3182112" cy="78508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 </a:t>
          </a:r>
          <a:br>
            <a:rPr lang="en-US" sz="2000" b="1" kern="1200"/>
          </a:br>
          <a:r>
            <a:rPr lang="en-US" sz="2000" b="1" kern="1200"/>
            <a:t>Climate</a:t>
          </a:r>
        </a:p>
      </dsp:txBody>
      <dsp:txXfrm>
        <a:off x="38324" y="39672"/>
        <a:ext cx="3105464" cy="708433"/>
      </dsp:txXfrm>
    </dsp:sp>
    <dsp:sp modelId="{006BF49F-1B89-467A-80AE-AEB3DDF9A79C}">
      <dsp:nvSpPr>
        <dsp:cNvPr id="0" name=""/>
        <dsp:cNvSpPr/>
      </dsp:nvSpPr>
      <dsp:spPr>
        <a:xfrm rot="5400000">
          <a:off x="5696623" y="-1610319"/>
          <a:ext cx="628065" cy="5657088"/>
        </a:xfrm>
        <a:prstGeom prst="round2SameRect">
          <a:avLst/>
        </a:prstGeom>
        <a:solidFill>
          <a:schemeClr val="accent4">
            <a:tint val="40000"/>
            <a:alpha val="90000"/>
            <a:hueOff val="-1242671"/>
            <a:satOff val="-8978"/>
            <a:lumOff val="-930"/>
            <a:alphaOff val="0"/>
          </a:schemeClr>
        </a:solidFill>
        <a:ln w="12700" cap="flat" cmpd="sng" algn="ctr">
          <a:solidFill>
            <a:schemeClr val="accent4">
              <a:tint val="40000"/>
              <a:alpha val="90000"/>
              <a:hueOff val="-1242671"/>
              <a:satOff val="-8978"/>
              <a:lumOff val="-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3DEP – elevation, derived variables (slope, etc.)</a:t>
          </a:r>
        </a:p>
      </dsp:txBody>
      <dsp:txXfrm rot="-5400000">
        <a:off x="3182112" y="934852"/>
        <a:ext cx="5626428" cy="566745"/>
      </dsp:txXfrm>
    </dsp:sp>
    <dsp:sp modelId="{A6D947EE-2D12-42A7-87E1-6F5B255B0B9C}">
      <dsp:nvSpPr>
        <dsp:cNvPr id="0" name=""/>
        <dsp:cNvSpPr/>
      </dsp:nvSpPr>
      <dsp:spPr>
        <a:xfrm>
          <a:off x="0" y="825684"/>
          <a:ext cx="3182112" cy="785081"/>
        </a:xfrm>
        <a:prstGeom prst="roundRect">
          <a:avLst/>
        </a:prstGeom>
        <a:solidFill>
          <a:schemeClr val="accent4">
            <a:hueOff val="-1165697"/>
            <a:satOff val="-10095"/>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a:t>
          </a:r>
          <a:br>
            <a:rPr lang="en-US" sz="2000" b="1" kern="1200"/>
          </a:br>
          <a:r>
            <a:rPr lang="en-US" sz="2000" b="1" kern="1200"/>
            <a:t>Watershed Morphology</a:t>
          </a:r>
        </a:p>
      </dsp:txBody>
      <dsp:txXfrm>
        <a:off x="38324" y="864008"/>
        <a:ext cx="3105464" cy="708433"/>
      </dsp:txXfrm>
    </dsp:sp>
    <dsp:sp modelId="{A05FB464-6815-4DA2-B1BB-FE182649402D}">
      <dsp:nvSpPr>
        <dsp:cNvPr id="0" name=""/>
        <dsp:cNvSpPr/>
      </dsp:nvSpPr>
      <dsp:spPr>
        <a:xfrm rot="5400000">
          <a:off x="5696623" y="-785983"/>
          <a:ext cx="628065" cy="5657088"/>
        </a:xfrm>
        <a:prstGeom prst="round2SameRect">
          <a:avLst/>
        </a:prstGeom>
        <a:solidFill>
          <a:schemeClr val="accent4">
            <a:tint val="40000"/>
            <a:alpha val="90000"/>
            <a:hueOff val="-2485342"/>
            <a:satOff val="-17955"/>
            <a:lumOff val="-1859"/>
            <a:alphaOff val="0"/>
          </a:schemeClr>
        </a:solidFill>
        <a:ln w="12700" cap="flat" cmpd="sng" algn="ctr">
          <a:solidFill>
            <a:schemeClr val="accent4">
              <a:tint val="40000"/>
              <a:alpha val="90000"/>
              <a:hueOff val="-2485342"/>
              <a:satOff val="-17955"/>
              <a:lumOff val="-1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National Geologic Map Database</a:t>
          </a:r>
        </a:p>
        <a:p>
          <a:pPr marL="114300" lvl="1" indent="-114300" algn="l" defTabSz="622300">
            <a:lnSpc>
              <a:spcPct val="90000"/>
            </a:lnSpc>
            <a:spcBef>
              <a:spcPct val="0"/>
            </a:spcBef>
            <a:spcAft>
              <a:spcPct val="15000"/>
            </a:spcAft>
            <a:buChar char="•"/>
          </a:pPr>
          <a:r>
            <a:rPr lang="en-US" sz="1400" kern="1200"/>
            <a:t>BFI (</a:t>
          </a:r>
          <a:r>
            <a:rPr lang="en-US" sz="1400" kern="1200" err="1"/>
            <a:t>Wolock</a:t>
          </a:r>
          <a:r>
            <a:rPr lang="en-US" sz="1400" kern="1200"/>
            <a:t>, 2003)</a:t>
          </a:r>
        </a:p>
        <a:p>
          <a:pPr marL="114300" lvl="1" indent="-114300" algn="l" defTabSz="622300">
            <a:lnSpc>
              <a:spcPct val="90000"/>
            </a:lnSpc>
            <a:spcBef>
              <a:spcPct val="0"/>
            </a:spcBef>
            <a:spcAft>
              <a:spcPct val="15000"/>
            </a:spcAft>
            <a:buChar char="•"/>
          </a:pPr>
          <a:r>
            <a:rPr lang="en-US" sz="1400" kern="1200"/>
            <a:t>STATSGO: Schwarz &amp; Alexander (1995) &amp; Miller &amp; White (1998)</a:t>
          </a:r>
        </a:p>
      </dsp:txBody>
      <dsp:txXfrm rot="-5400000">
        <a:off x="3182112" y="1759188"/>
        <a:ext cx="5626428" cy="566745"/>
      </dsp:txXfrm>
    </dsp:sp>
    <dsp:sp modelId="{455BFEF8-9DCD-46CE-927C-60E78B6511A0}">
      <dsp:nvSpPr>
        <dsp:cNvPr id="0" name=""/>
        <dsp:cNvSpPr/>
      </dsp:nvSpPr>
      <dsp:spPr>
        <a:xfrm>
          <a:off x="0" y="1650019"/>
          <a:ext cx="3182112" cy="785081"/>
        </a:xfrm>
        <a:prstGeom prst="roundRect">
          <a:avLst/>
        </a:prstGeom>
        <a:solidFill>
          <a:schemeClr val="accent4">
            <a:hueOff val="-2331393"/>
            <a:satOff val="-20190"/>
            <a:lumOff val="-4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a:t>
          </a:r>
          <a:br>
            <a:rPr lang="en-US" sz="1400" b="1" kern="1200"/>
          </a:br>
          <a:r>
            <a:rPr lang="en-US" sz="2000" b="1" kern="1200"/>
            <a:t>Soil &amp; Geology</a:t>
          </a:r>
        </a:p>
      </dsp:txBody>
      <dsp:txXfrm>
        <a:off x="38324" y="1688343"/>
        <a:ext cx="3105464" cy="708433"/>
      </dsp:txXfrm>
    </dsp:sp>
    <dsp:sp modelId="{7630D533-6F0C-45EB-B9DA-F4D9392C83AD}">
      <dsp:nvSpPr>
        <dsp:cNvPr id="0" name=""/>
        <dsp:cNvSpPr/>
      </dsp:nvSpPr>
      <dsp:spPr>
        <a:xfrm rot="5400000">
          <a:off x="5696623" y="38352"/>
          <a:ext cx="628065" cy="5657088"/>
        </a:xfrm>
        <a:prstGeom prst="round2SameRect">
          <a:avLst/>
        </a:prstGeom>
        <a:solidFill>
          <a:schemeClr val="accent4">
            <a:tint val="40000"/>
            <a:alpha val="90000"/>
            <a:hueOff val="-3728012"/>
            <a:satOff val="-26933"/>
            <a:lumOff val="-2789"/>
            <a:alphaOff val="0"/>
          </a:schemeClr>
        </a:solidFill>
        <a:ln w="12700" cap="flat" cmpd="sng" algn="ctr">
          <a:solidFill>
            <a:schemeClr val="accent4">
              <a:tint val="40000"/>
              <a:alpha val="90000"/>
              <a:hueOff val="-3728012"/>
              <a:satOff val="-26933"/>
              <a:lumOff val="-27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NLCD – classes, impervious surfaces</a:t>
          </a:r>
        </a:p>
        <a:p>
          <a:pPr marL="114300" lvl="1" indent="-114300" algn="l" defTabSz="622300">
            <a:lnSpc>
              <a:spcPct val="90000"/>
            </a:lnSpc>
            <a:spcBef>
              <a:spcPct val="0"/>
            </a:spcBef>
            <a:spcAft>
              <a:spcPct val="15000"/>
            </a:spcAft>
            <a:buChar char="•"/>
          </a:pPr>
          <a:r>
            <a:rPr lang="en-US" sz="1400" kern="1200"/>
            <a:t>LANDFIRE – vegetation type, height, cover, etc.</a:t>
          </a:r>
        </a:p>
      </dsp:txBody>
      <dsp:txXfrm rot="-5400000">
        <a:off x="3182112" y="2583523"/>
        <a:ext cx="5626428" cy="566745"/>
      </dsp:txXfrm>
    </dsp:sp>
    <dsp:sp modelId="{3E41734E-D6B2-4B05-AD02-4FA44AF30636}">
      <dsp:nvSpPr>
        <dsp:cNvPr id="0" name=""/>
        <dsp:cNvSpPr/>
      </dsp:nvSpPr>
      <dsp:spPr>
        <a:xfrm>
          <a:off x="0" y="2474355"/>
          <a:ext cx="3182112" cy="785081"/>
        </a:xfrm>
        <a:prstGeom prst="roundRect">
          <a:avLst/>
        </a:prstGeom>
        <a:solidFill>
          <a:schemeClr val="accent4">
            <a:hueOff val="-3497090"/>
            <a:satOff val="-30285"/>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a:t>
          </a:r>
          <a:br>
            <a:rPr lang="en-US" sz="2000" b="1" kern="1200"/>
          </a:br>
          <a:r>
            <a:rPr lang="en-US" sz="2000" b="1" kern="1200"/>
            <a:t>Land Cover</a:t>
          </a:r>
        </a:p>
      </dsp:txBody>
      <dsp:txXfrm>
        <a:off x="38324" y="2512679"/>
        <a:ext cx="3105464" cy="708433"/>
      </dsp:txXfrm>
    </dsp:sp>
    <dsp:sp modelId="{D5155C36-8F56-467F-B84E-65F6356C23DD}">
      <dsp:nvSpPr>
        <dsp:cNvPr id="0" name=""/>
        <dsp:cNvSpPr/>
      </dsp:nvSpPr>
      <dsp:spPr>
        <a:xfrm rot="5400000">
          <a:off x="5696623" y="862688"/>
          <a:ext cx="628065" cy="5657088"/>
        </a:xfrm>
        <a:prstGeom prst="round2SameRect">
          <a:avLst/>
        </a:prstGeom>
        <a:solidFill>
          <a:schemeClr val="accent4">
            <a:tint val="40000"/>
            <a:alpha val="90000"/>
            <a:hueOff val="-4970683"/>
            <a:satOff val="-35910"/>
            <a:lumOff val="-3718"/>
            <a:alphaOff val="0"/>
          </a:schemeClr>
        </a:solidFill>
        <a:ln w="12700" cap="flat" cmpd="sng" algn="ctr">
          <a:solidFill>
            <a:schemeClr val="accent4">
              <a:tint val="40000"/>
              <a:alpha val="90000"/>
              <a:hueOff val="-4970683"/>
              <a:satOff val="-35910"/>
              <a:lumOff val="-37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NHD Plus v2</a:t>
          </a:r>
        </a:p>
        <a:p>
          <a:pPr marL="114300" lvl="1" indent="-114300" algn="l" defTabSz="622300">
            <a:lnSpc>
              <a:spcPct val="90000"/>
            </a:lnSpc>
            <a:spcBef>
              <a:spcPct val="0"/>
            </a:spcBef>
            <a:spcAft>
              <a:spcPct val="15000"/>
            </a:spcAft>
            <a:buChar char="•"/>
          </a:pPr>
          <a:r>
            <a:rPr lang="en-US" sz="1400" kern="1200"/>
            <a:t>Channel Geometry (Zarrabi et al., 2025)</a:t>
          </a:r>
        </a:p>
      </dsp:txBody>
      <dsp:txXfrm rot="-5400000">
        <a:off x="3182112" y="3407859"/>
        <a:ext cx="5626428" cy="566745"/>
      </dsp:txXfrm>
    </dsp:sp>
    <dsp:sp modelId="{13AD3F1F-3272-4C82-A1D6-ADB808D7D400}">
      <dsp:nvSpPr>
        <dsp:cNvPr id="0" name=""/>
        <dsp:cNvSpPr/>
      </dsp:nvSpPr>
      <dsp:spPr>
        <a:xfrm>
          <a:off x="0" y="3298691"/>
          <a:ext cx="3182112" cy="785081"/>
        </a:xfrm>
        <a:prstGeom prst="roundRect">
          <a:avLst/>
        </a:prstGeom>
        <a:solidFill>
          <a:schemeClr val="accent4">
            <a:hueOff val="-4662786"/>
            <a:satOff val="-40380"/>
            <a:lumOff val="-87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a:t>
          </a:r>
          <a:br>
            <a:rPr lang="en-US" sz="2000" b="1" kern="1200"/>
          </a:br>
          <a:r>
            <a:rPr lang="en-US" sz="2000" b="1" kern="1200"/>
            <a:t>Hydrologic Network</a:t>
          </a:r>
        </a:p>
      </dsp:txBody>
      <dsp:txXfrm>
        <a:off x="38324" y="3337015"/>
        <a:ext cx="3105464" cy="708433"/>
      </dsp:txXfrm>
    </dsp:sp>
    <dsp:sp modelId="{59F464EB-8AC0-4C14-9584-D74300736CDD}">
      <dsp:nvSpPr>
        <dsp:cNvPr id="0" name=""/>
        <dsp:cNvSpPr/>
      </dsp:nvSpPr>
      <dsp:spPr>
        <a:xfrm rot="5400000">
          <a:off x="5696623" y="1687023"/>
          <a:ext cx="628065" cy="5657088"/>
        </a:xfrm>
        <a:prstGeom prst="round2SameRect">
          <a:avLst/>
        </a:prstGeom>
        <a:solidFill>
          <a:schemeClr val="accent4">
            <a:tint val="40000"/>
            <a:alpha val="90000"/>
            <a:hueOff val="-6213354"/>
            <a:satOff val="-44888"/>
            <a:lumOff val="-4648"/>
            <a:alphaOff val="0"/>
          </a:schemeClr>
        </a:solidFill>
        <a:ln w="12700" cap="flat" cmpd="sng" algn="ctr">
          <a:solidFill>
            <a:schemeClr val="accent4">
              <a:tint val="40000"/>
              <a:alpha val="90000"/>
              <a:hueOff val="-6213354"/>
              <a:satOff val="-44888"/>
              <a:lumOff val="-4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LANDFIRE – fire regime, return intervals </a:t>
          </a:r>
        </a:p>
      </dsp:txBody>
      <dsp:txXfrm rot="-5400000">
        <a:off x="3182112" y="4232194"/>
        <a:ext cx="5626428" cy="566745"/>
      </dsp:txXfrm>
    </dsp:sp>
    <dsp:sp modelId="{006A51CB-516C-4210-B3C3-144D262E0624}">
      <dsp:nvSpPr>
        <dsp:cNvPr id="0" name=""/>
        <dsp:cNvSpPr/>
      </dsp:nvSpPr>
      <dsp:spPr>
        <a:xfrm>
          <a:off x="0" y="4123026"/>
          <a:ext cx="3182112" cy="785081"/>
        </a:xfrm>
        <a:prstGeom prst="roundRect">
          <a:avLst/>
        </a:prstGeom>
        <a:solidFill>
          <a:schemeClr val="accent4">
            <a:hueOff val="-5828483"/>
            <a:satOff val="-50475"/>
            <a:lumOff val="-10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a:t>
          </a:r>
          <a:br>
            <a:rPr lang="en-US" sz="2000" b="1" kern="1200"/>
          </a:br>
          <a:r>
            <a:rPr lang="en-US" sz="2000" b="1" kern="1200"/>
            <a:t>Fire</a:t>
          </a:r>
        </a:p>
      </dsp:txBody>
      <dsp:txXfrm>
        <a:off x="38324" y="4161350"/>
        <a:ext cx="3105464" cy="7084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EDE72-BAC7-4A88-A505-47E8B4098465}">
      <dsp:nvSpPr>
        <dsp:cNvPr id="0" name=""/>
        <dsp:cNvSpPr/>
      </dsp:nvSpPr>
      <dsp:spPr>
        <a:xfrm>
          <a:off x="0" y="15053"/>
          <a:ext cx="7886700" cy="820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 Multiple datasets fall outside the proposed base period or are static</a:t>
          </a:r>
          <a:endParaRPr lang="en-US" sz="2000" kern="1200"/>
        </a:p>
      </dsp:txBody>
      <dsp:txXfrm>
        <a:off x="40052" y="55105"/>
        <a:ext cx="7806596" cy="740358"/>
      </dsp:txXfrm>
    </dsp:sp>
    <dsp:sp modelId="{0C6EBE0E-091E-436A-9F8E-DCAC257E4DC1}">
      <dsp:nvSpPr>
        <dsp:cNvPr id="0" name=""/>
        <dsp:cNvSpPr/>
      </dsp:nvSpPr>
      <dsp:spPr>
        <a:xfrm>
          <a:off x="0" y="893115"/>
          <a:ext cx="7886700" cy="820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 Spatial resolutions vary</a:t>
          </a:r>
          <a:endParaRPr lang="en-US" sz="2000" kern="1200"/>
        </a:p>
      </dsp:txBody>
      <dsp:txXfrm>
        <a:off x="40052" y="933167"/>
        <a:ext cx="7806596" cy="740358"/>
      </dsp:txXfrm>
    </dsp:sp>
    <dsp:sp modelId="{CD3A2157-F06A-46D7-945B-9BA47DCCE02C}">
      <dsp:nvSpPr>
        <dsp:cNvPr id="0" name=""/>
        <dsp:cNvSpPr/>
      </dsp:nvSpPr>
      <dsp:spPr>
        <a:xfrm>
          <a:off x="0" y="1771178"/>
          <a:ext cx="7886700" cy="820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 Some datasets may have incomplete spatial coverage</a:t>
          </a:r>
          <a:endParaRPr lang="en-US" sz="2000" kern="1200"/>
        </a:p>
      </dsp:txBody>
      <dsp:txXfrm>
        <a:off x="40052" y="1811230"/>
        <a:ext cx="7806596" cy="740358"/>
      </dsp:txXfrm>
    </dsp:sp>
    <dsp:sp modelId="{0445961E-9F3D-4F58-BB45-8BF54CA8FC5B}">
      <dsp:nvSpPr>
        <dsp:cNvPr id="0" name=""/>
        <dsp:cNvSpPr/>
      </dsp:nvSpPr>
      <dsp:spPr>
        <a:xfrm>
          <a:off x="0" y="2649240"/>
          <a:ext cx="7886700" cy="820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 Some datasets may inherently include some human flow management effects</a:t>
          </a:r>
          <a:endParaRPr lang="en-US" sz="2000" kern="1200"/>
        </a:p>
      </dsp:txBody>
      <dsp:txXfrm>
        <a:off x="40052" y="2689292"/>
        <a:ext cx="7806596" cy="740358"/>
      </dsp:txXfrm>
    </dsp:sp>
    <dsp:sp modelId="{A896B19A-C0EE-4F41-AFA6-B032CE0C08A3}">
      <dsp:nvSpPr>
        <dsp:cNvPr id="0" name=""/>
        <dsp:cNvSpPr/>
      </dsp:nvSpPr>
      <dsp:spPr>
        <a:xfrm>
          <a:off x="0" y="3527303"/>
          <a:ext cx="7886700" cy="820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 Dataset-specific accuracy generally not assessed</a:t>
          </a:r>
          <a:endParaRPr lang="en-US" sz="2000" kern="1200"/>
        </a:p>
      </dsp:txBody>
      <dsp:txXfrm>
        <a:off x="40052" y="3567355"/>
        <a:ext cx="7806596" cy="740358"/>
      </dsp:txXfrm>
    </dsp:sp>
    <dsp:sp modelId="{97C750A3-6D4A-4BD1-A2A6-B6E7659254C1}">
      <dsp:nvSpPr>
        <dsp:cNvPr id="0" name=""/>
        <dsp:cNvSpPr/>
      </dsp:nvSpPr>
      <dsp:spPr>
        <a:xfrm>
          <a:off x="0" y="4405365"/>
          <a:ext cx="7886700" cy="820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 Multicollinearity and variable selection must be addressed</a:t>
          </a:r>
          <a:endParaRPr lang="en-US" sz="2000" kern="1200"/>
        </a:p>
      </dsp:txBody>
      <dsp:txXfrm>
        <a:off x="40052" y="4445417"/>
        <a:ext cx="7806596" cy="7403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71F12-C327-43DB-8CA8-01F66469093F}">
      <dsp:nvSpPr>
        <dsp:cNvPr id="0" name=""/>
        <dsp:cNvSpPr/>
      </dsp:nvSpPr>
      <dsp:spPr>
        <a:xfrm>
          <a:off x="0" y="72253"/>
          <a:ext cx="78867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Are there any data sets you recommend?</a:t>
          </a:r>
          <a:endParaRPr lang="en-US" sz="2600" kern="1200"/>
        </a:p>
      </dsp:txBody>
      <dsp:txXfrm>
        <a:off x="50420" y="122673"/>
        <a:ext cx="7785860" cy="932014"/>
      </dsp:txXfrm>
    </dsp:sp>
    <dsp:sp modelId="{BCED195D-B4E2-44AD-A988-4539BD133203}">
      <dsp:nvSpPr>
        <dsp:cNvPr id="0" name=""/>
        <dsp:cNvSpPr/>
      </dsp:nvSpPr>
      <dsp:spPr>
        <a:xfrm>
          <a:off x="0" y="1179987"/>
          <a:ext cx="78867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Are there any considerations we should be aware of with proposed datasets?</a:t>
          </a:r>
          <a:endParaRPr lang="en-US" sz="2600" kern="1200"/>
        </a:p>
      </dsp:txBody>
      <dsp:txXfrm>
        <a:off x="50420" y="1230407"/>
        <a:ext cx="7785860" cy="932014"/>
      </dsp:txXfrm>
    </dsp:sp>
    <dsp:sp modelId="{1564603E-A6E0-441E-9B17-A927767FACB4}">
      <dsp:nvSpPr>
        <dsp:cNvPr id="0" name=""/>
        <dsp:cNvSpPr/>
      </dsp:nvSpPr>
      <dsp:spPr>
        <a:xfrm>
          <a:off x="0" y="2287721"/>
          <a:ext cx="78867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Are there any variables or derived variables that you recommend? </a:t>
          </a:r>
          <a:endParaRPr lang="en-US" sz="2600" kern="1200"/>
        </a:p>
      </dsp:txBody>
      <dsp:txXfrm>
        <a:off x="50420" y="2338141"/>
        <a:ext cx="7785860" cy="932014"/>
      </dsp:txXfrm>
    </dsp:sp>
    <dsp:sp modelId="{F9C32179-7AB7-4C5D-98BE-1C0D5751FFEC}">
      <dsp:nvSpPr>
        <dsp:cNvPr id="0" name=""/>
        <dsp:cNvSpPr/>
      </dsp:nvSpPr>
      <dsp:spPr>
        <a:xfrm>
          <a:off x="0" y="3395455"/>
          <a:ext cx="78867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Do you have any suggestions for approaches on identifying key predictor variables?</a:t>
          </a:r>
          <a:endParaRPr lang="en-US" sz="2600" kern="1200"/>
        </a:p>
      </dsp:txBody>
      <dsp:txXfrm>
        <a:off x="50420" y="3445875"/>
        <a:ext cx="7785860" cy="9320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056F8-ACE9-4CB3-B2A8-8D7EFA48A821}">
      <dsp:nvSpPr>
        <dsp:cNvPr id="0" name=""/>
        <dsp:cNvSpPr/>
      </dsp:nvSpPr>
      <dsp:spPr>
        <a:xfrm>
          <a:off x="0" y="176338"/>
          <a:ext cx="7886700" cy="109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Overview certain model-related choices to be made as part of SWIMS model development</a:t>
          </a:r>
        </a:p>
      </dsp:txBody>
      <dsp:txXfrm>
        <a:off x="53459" y="229797"/>
        <a:ext cx="7779782" cy="988202"/>
      </dsp:txXfrm>
    </dsp:sp>
    <dsp:sp modelId="{D673D9C4-EDAC-4D2C-BCB2-141149ABB915}">
      <dsp:nvSpPr>
        <dsp:cNvPr id="0" name=""/>
        <dsp:cNvSpPr/>
      </dsp:nvSpPr>
      <dsp:spPr>
        <a:xfrm>
          <a:off x="0" y="1271458"/>
          <a:ext cx="78867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0" algn="l" defTabSz="889000">
            <a:lnSpc>
              <a:spcPct val="90000"/>
            </a:lnSpc>
            <a:spcBef>
              <a:spcPct val="0"/>
            </a:spcBef>
            <a:spcAft>
              <a:spcPct val="20000"/>
            </a:spcAft>
            <a:buNone/>
          </a:pPr>
          <a:r>
            <a:rPr lang="en-US" sz="2000" kern="1200"/>
            <a:t>Recall: need to predict natural mean daily flow exceedances at lower (80</a:t>
          </a:r>
          <a:r>
            <a:rPr lang="en-US" sz="2000" kern="1200" baseline="30000"/>
            <a:t>th</a:t>
          </a:r>
          <a:r>
            <a:rPr lang="en-US" sz="2000" kern="1200"/>
            <a:t>) and median (50</a:t>
          </a:r>
          <a:r>
            <a:rPr lang="en-US" sz="2000" kern="1200" baseline="30000"/>
            <a:t>th</a:t>
          </a:r>
          <a:r>
            <a:rPr lang="en-US" sz="2000" kern="1200"/>
            <a:t>) percentiles for each month of the year (24 percentile-month combinations). For example, a March median would be calculated using 930 days in a WY1991-2020 base period.</a:t>
          </a:r>
        </a:p>
      </dsp:txBody>
      <dsp:txXfrm>
        <a:off x="0" y="1271458"/>
        <a:ext cx="7886700" cy="1184040"/>
      </dsp:txXfrm>
    </dsp:sp>
    <dsp:sp modelId="{68E11703-6DA6-43DF-A7AD-D945DE79A5B5}">
      <dsp:nvSpPr>
        <dsp:cNvPr id="0" name=""/>
        <dsp:cNvSpPr/>
      </dsp:nvSpPr>
      <dsp:spPr>
        <a:xfrm>
          <a:off x="0" y="2455498"/>
          <a:ext cx="7886700" cy="109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Solicit feedback from experts on available options and best approaches</a:t>
          </a:r>
        </a:p>
      </dsp:txBody>
      <dsp:txXfrm>
        <a:off x="53459" y="2508957"/>
        <a:ext cx="7779782" cy="988202"/>
      </dsp:txXfrm>
    </dsp:sp>
    <dsp:sp modelId="{8DC7261F-FC6B-49BC-A6F0-B73EBC76EC72}">
      <dsp:nvSpPr>
        <dsp:cNvPr id="0" name=""/>
        <dsp:cNvSpPr/>
      </dsp:nvSpPr>
      <dsp:spPr>
        <a:xfrm>
          <a:off x="0" y="3550618"/>
          <a:ext cx="78867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Model options</a:t>
          </a:r>
        </a:p>
        <a:p>
          <a:pPr marL="228600" lvl="1" indent="-228600" algn="l" defTabSz="889000">
            <a:lnSpc>
              <a:spcPct val="90000"/>
            </a:lnSpc>
            <a:spcBef>
              <a:spcPct val="0"/>
            </a:spcBef>
            <a:spcAft>
              <a:spcPct val="20000"/>
            </a:spcAft>
            <a:buChar char="•"/>
          </a:pPr>
          <a:r>
            <a:rPr lang="en-US" sz="2000" kern="1200"/>
            <a:t>Variable selection</a:t>
          </a:r>
        </a:p>
        <a:p>
          <a:pPr marL="228600" lvl="1" indent="-228600" algn="l" defTabSz="889000">
            <a:lnSpc>
              <a:spcPct val="90000"/>
            </a:lnSpc>
            <a:spcBef>
              <a:spcPct val="0"/>
            </a:spcBef>
            <a:spcAft>
              <a:spcPct val="20000"/>
            </a:spcAft>
            <a:buChar char="•"/>
          </a:pPr>
          <a:r>
            <a:rPr lang="en-US" sz="2000" kern="1200"/>
            <a:t>Regionalization</a:t>
          </a:r>
        </a:p>
        <a:p>
          <a:pPr marL="228600" lvl="1" indent="-228600" algn="l" defTabSz="889000">
            <a:lnSpc>
              <a:spcPct val="90000"/>
            </a:lnSpc>
            <a:spcBef>
              <a:spcPct val="0"/>
            </a:spcBef>
            <a:spcAft>
              <a:spcPct val="20000"/>
            </a:spcAft>
            <a:buChar char="•"/>
          </a:pPr>
          <a:r>
            <a:rPr lang="en-US" sz="2000" kern="1200"/>
            <a:t>Performance/selection</a:t>
          </a:r>
        </a:p>
      </dsp:txBody>
      <dsp:txXfrm>
        <a:off x="0" y="3550618"/>
        <a:ext cx="7886700" cy="13724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86613-7E45-4C08-A2CA-3A8F1341B134}">
      <dsp:nvSpPr>
        <dsp:cNvPr id="0" name=""/>
        <dsp:cNvSpPr/>
      </dsp:nvSpPr>
      <dsp:spPr>
        <a:xfrm>
          <a:off x="0" y="61678"/>
          <a:ext cx="7886700"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Multiple linear regression</a:t>
          </a:r>
        </a:p>
      </dsp:txBody>
      <dsp:txXfrm>
        <a:off x="32670" y="94348"/>
        <a:ext cx="7821360" cy="603900"/>
      </dsp:txXfrm>
    </dsp:sp>
    <dsp:sp modelId="{E8E7CC1D-7A91-4BEB-8E4D-D1931993FD4A}">
      <dsp:nvSpPr>
        <dsp:cNvPr id="0" name=""/>
        <dsp:cNvSpPr/>
      </dsp:nvSpPr>
      <dsp:spPr>
        <a:xfrm>
          <a:off x="0" y="730918"/>
          <a:ext cx="78867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OLS, GLS, WLS, TLS, etc.</a:t>
          </a:r>
        </a:p>
      </dsp:txBody>
      <dsp:txXfrm>
        <a:off x="0" y="730918"/>
        <a:ext cx="7886700" cy="430560"/>
      </dsp:txXfrm>
    </dsp:sp>
    <dsp:sp modelId="{EEEEC7C6-7093-4097-AA29-9A9C34CE6EB4}">
      <dsp:nvSpPr>
        <dsp:cNvPr id="0" name=""/>
        <dsp:cNvSpPr/>
      </dsp:nvSpPr>
      <dsp:spPr>
        <a:xfrm>
          <a:off x="0" y="1161478"/>
          <a:ext cx="7886700"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Cubist regression</a:t>
          </a:r>
        </a:p>
      </dsp:txBody>
      <dsp:txXfrm>
        <a:off x="32670" y="1194148"/>
        <a:ext cx="7821360" cy="603900"/>
      </dsp:txXfrm>
    </dsp:sp>
    <dsp:sp modelId="{288BF104-99B9-429B-A8E2-E147D4E58287}">
      <dsp:nvSpPr>
        <dsp:cNvPr id="0" name=""/>
        <dsp:cNvSpPr/>
      </dsp:nvSpPr>
      <dsp:spPr>
        <a:xfrm>
          <a:off x="0" y="1905598"/>
          <a:ext cx="7886700"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Machine learning (ensemble/kernel)</a:t>
          </a:r>
        </a:p>
      </dsp:txBody>
      <dsp:txXfrm>
        <a:off x="32670" y="1938268"/>
        <a:ext cx="7821360" cy="603900"/>
      </dsp:txXfrm>
    </dsp:sp>
    <dsp:sp modelId="{E5727CCD-7EB7-4229-BE63-0467A45C3D46}">
      <dsp:nvSpPr>
        <dsp:cNvPr id="0" name=""/>
        <dsp:cNvSpPr/>
      </dsp:nvSpPr>
      <dsp:spPr>
        <a:xfrm>
          <a:off x="0" y="2574838"/>
          <a:ext cx="78867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Random forest</a:t>
          </a:r>
        </a:p>
        <a:p>
          <a:pPr marL="228600" lvl="1" indent="-228600" algn="l" defTabSz="889000">
            <a:lnSpc>
              <a:spcPct val="90000"/>
            </a:lnSpc>
            <a:spcBef>
              <a:spcPct val="0"/>
            </a:spcBef>
            <a:spcAft>
              <a:spcPct val="20000"/>
            </a:spcAft>
            <a:buChar char="•"/>
          </a:pPr>
          <a:r>
            <a:rPr lang="en-US" sz="2000" kern="1200" err="1"/>
            <a:t>XGBoost</a:t>
          </a:r>
          <a:endParaRPr lang="en-US" sz="2000" kern="1200"/>
        </a:p>
        <a:p>
          <a:pPr marL="228600" lvl="1" indent="-228600" algn="l" defTabSz="889000">
            <a:lnSpc>
              <a:spcPct val="90000"/>
            </a:lnSpc>
            <a:spcBef>
              <a:spcPct val="0"/>
            </a:spcBef>
            <a:spcAft>
              <a:spcPct val="20000"/>
            </a:spcAft>
            <a:buChar char="•"/>
          </a:pPr>
          <a:r>
            <a:rPr lang="en-US" sz="2000" kern="1200"/>
            <a:t>Support vector regression</a:t>
          </a:r>
        </a:p>
      </dsp:txBody>
      <dsp:txXfrm>
        <a:off x="0" y="2574838"/>
        <a:ext cx="7886700" cy="1049490"/>
      </dsp:txXfrm>
    </dsp:sp>
    <dsp:sp modelId="{F58C8DDB-BF52-464C-8CE8-20FDAC2DCE43}">
      <dsp:nvSpPr>
        <dsp:cNvPr id="0" name=""/>
        <dsp:cNvSpPr/>
      </dsp:nvSpPr>
      <dsp:spPr>
        <a:xfrm>
          <a:off x="0" y="3624328"/>
          <a:ext cx="7886700"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Geostatistical methods (traditional/ML)</a:t>
          </a:r>
        </a:p>
      </dsp:txBody>
      <dsp:txXfrm>
        <a:off x="32670" y="3656998"/>
        <a:ext cx="7821360" cy="603900"/>
      </dsp:txXfrm>
    </dsp:sp>
    <dsp:sp modelId="{B352B2E7-70F4-4DD8-8AC9-9D8237B0D3E7}">
      <dsp:nvSpPr>
        <dsp:cNvPr id="0" name=""/>
        <dsp:cNvSpPr/>
      </dsp:nvSpPr>
      <dsp:spPr>
        <a:xfrm>
          <a:off x="0" y="4368448"/>
          <a:ext cx="7886700" cy="669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 Note on OHM</a:t>
          </a:r>
        </a:p>
      </dsp:txBody>
      <dsp:txXfrm>
        <a:off x="32670" y="4401118"/>
        <a:ext cx="7821360" cy="603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86613-7E45-4C08-A2CA-3A8F1341B134}">
      <dsp:nvSpPr>
        <dsp:cNvPr id="0" name=""/>
        <dsp:cNvSpPr/>
      </dsp:nvSpPr>
      <dsp:spPr>
        <a:xfrm>
          <a:off x="0" y="145063"/>
          <a:ext cx="7886700" cy="617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Time series vs. percentile modeling</a:t>
          </a:r>
        </a:p>
      </dsp:txBody>
      <dsp:txXfrm>
        <a:off x="30157" y="175220"/>
        <a:ext cx="7826386" cy="557445"/>
      </dsp:txXfrm>
    </dsp:sp>
    <dsp:sp modelId="{730B0786-DF4E-42B0-950E-F72FC7874894}">
      <dsp:nvSpPr>
        <dsp:cNvPr id="0" name=""/>
        <dsp:cNvSpPr/>
      </dsp:nvSpPr>
      <dsp:spPr>
        <a:xfrm>
          <a:off x="0" y="762823"/>
          <a:ext cx="78867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Generate daily time series and calculate percentiles</a:t>
          </a:r>
        </a:p>
        <a:p>
          <a:pPr marL="171450" lvl="1" indent="-171450" algn="l" defTabSz="844550">
            <a:lnSpc>
              <a:spcPct val="90000"/>
            </a:lnSpc>
            <a:spcBef>
              <a:spcPct val="0"/>
            </a:spcBef>
            <a:spcAft>
              <a:spcPct val="20000"/>
            </a:spcAft>
            <a:buChar char="•"/>
          </a:pPr>
          <a:r>
            <a:rPr lang="en-US" sz="1900" kern="1200"/>
            <a:t>Predict percentiles directly</a:t>
          </a:r>
        </a:p>
      </dsp:txBody>
      <dsp:txXfrm>
        <a:off x="0" y="762823"/>
        <a:ext cx="7886700" cy="658260"/>
      </dsp:txXfrm>
    </dsp:sp>
    <dsp:sp modelId="{E9AEF0A5-F187-4140-89B6-2A607BBD3137}">
      <dsp:nvSpPr>
        <dsp:cNvPr id="0" name=""/>
        <dsp:cNvSpPr/>
      </dsp:nvSpPr>
      <dsp:spPr>
        <a:xfrm>
          <a:off x="0" y="1421083"/>
          <a:ext cx="7886700" cy="617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Variable selection</a:t>
          </a:r>
        </a:p>
      </dsp:txBody>
      <dsp:txXfrm>
        <a:off x="30157" y="1451240"/>
        <a:ext cx="7826386" cy="557445"/>
      </dsp:txXfrm>
    </dsp:sp>
    <dsp:sp modelId="{565B6A7B-6A99-48AB-AA53-37D51133CC63}">
      <dsp:nvSpPr>
        <dsp:cNvPr id="0" name=""/>
        <dsp:cNvSpPr/>
      </dsp:nvSpPr>
      <dsp:spPr>
        <a:xfrm>
          <a:off x="0" y="2038843"/>
          <a:ext cx="7886700"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Expert prioritization</a:t>
          </a:r>
        </a:p>
        <a:p>
          <a:pPr marL="171450" lvl="1" indent="-171450" algn="l" defTabSz="844550">
            <a:lnSpc>
              <a:spcPct val="90000"/>
            </a:lnSpc>
            <a:spcBef>
              <a:spcPct val="0"/>
            </a:spcBef>
            <a:spcAft>
              <a:spcPct val="20000"/>
            </a:spcAft>
            <a:buChar char="•"/>
          </a:pPr>
          <a:r>
            <a:rPr lang="en-US" sz="1900" kern="1200"/>
            <a:t>Variance inflation factors</a:t>
          </a:r>
        </a:p>
        <a:p>
          <a:pPr marL="171450" lvl="1" indent="-171450" algn="l" defTabSz="844550">
            <a:lnSpc>
              <a:spcPct val="90000"/>
            </a:lnSpc>
            <a:spcBef>
              <a:spcPct val="0"/>
            </a:spcBef>
            <a:spcAft>
              <a:spcPct val="20000"/>
            </a:spcAft>
            <a:buChar char="•"/>
          </a:pPr>
          <a:r>
            <a:rPr lang="en-US" sz="1900" kern="1200"/>
            <a:t>Principal component analysis</a:t>
          </a:r>
        </a:p>
        <a:p>
          <a:pPr marL="171450" lvl="1" indent="-171450" algn="l" defTabSz="844550">
            <a:lnSpc>
              <a:spcPct val="90000"/>
            </a:lnSpc>
            <a:spcBef>
              <a:spcPct val="0"/>
            </a:spcBef>
            <a:spcAft>
              <a:spcPct val="20000"/>
            </a:spcAft>
            <a:buChar char="•"/>
          </a:pPr>
          <a:r>
            <a:rPr lang="en-US" sz="1900" kern="1200"/>
            <a:t>LASSO</a:t>
          </a:r>
        </a:p>
        <a:p>
          <a:pPr marL="171450" lvl="1" indent="-171450" algn="l" defTabSz="844550">
            <a:lnSpc>
              <a:spcPct val="90000"/>
            </a:lnSpc>
            <a:spcBef>
              <a:spcPct val="0"/>
            </a:spcBef>
            <a:spcAft>
              <a:spcPct val="20000"/>
            </a:spcAft>
            <a:buChar char="•"/>
          </a:pPr>
          <a:r>
            <a:rPr lang="en-US" sz="1900" kern="1200"/>
            <a:t>Forward/backward approaches</a:t>
          </a:r>
        </a:p>
      </dsp:txBody>
      <dsp:txXfrm>
        <a:off x="0" y="2038843"/>
        <a:ext cx="7886700" cy="1639440"/>
      </dsp:txXfrm>
    </dsp:sp>
    <dsp:sp modelId="{4F8E91E1-3C8A-46DA-BA4E-A151C072B3C2}">
      <dsp:nvSpPr>
        <dsp:cNvPr id="0" name=""/>
        <dsp:cNvSpPr/>
      </dsp:nvSpPr>
      <dsp:spPr>
        <a:xfrm>
          <a:off x="0" y="3678283"/>
          <a:ext cx="7886700" cy="617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Regionalization</a:t>
          </a:r>
        </a:p>
      </dsp:txBody>
      <dsp:txXfrm>
        <a:off x="30157" y="3708440"/>
        <a:ext cx="7826386" cy="557445"/>
      </dsp:txXfrm>
    </dsp:sp>
    <dsp:sp modelId="{4B404076-55B1-4BAC-9C04-43B144DBC52E}">
      <dsp:nvSpPr>
        <dsp:cNvPr id="0" name=""/>
        <dsp:cNvSpPr/>
      </dsp:nvSpPr>
      <dsp:spPr>
        <a:xfrm>
          <a:off x="0" y="4296043"/>
          <a:ext cx="78867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Define/refine regions, develop different models by region</a:t>
          </a:r>
        </a:p>
        <a:p>
          <a:pPr marL="171450" lvl="1" indent="-171450" algn="l" defTabSz="844550">
            <a:lnSpc>
              <a:spcPct val="90000"/>
            </a:lnSpc>
            <a:spcBef>
              <a:spcPct val="0"/>
            </a:spcBef>
            <a:spcAft>
              <a:spcPct val="20000"/>
            </a:spcAft>
            <a:buChar char="•"/>
          </a:pPr>
          <a:r>
            <a:rPr lang="en-US" sz="1900" kern="1200"/>
            <a:t>See if ML can implicitly “identify” regions through variable combinations</a:t>
          </a:r>
        </a:p>
      </dsp:txBody>
      <dsp:txXfrm>
        <a:off x="0" y="4296043"/>
        <a:ext cx="7886700" cy="6582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57903-E925-4292-BF9F-27DAF662EB97}">
      <dsp:nvSpPr>
        <dsp:cNvPr id="0" name=""/>
        <dsp:cNvSpPr/>
      </dsp:nvSpPr>
      <dsp:spPr>
        <a:xfrm>
          <a:off x="0" y="60266"/>
          <a:ext cx="7886700" cy="13537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 Determining if model is fit for use</a:t>
          </a:r>
        </a:p>
      </dsp:txBody>
      <dsp:txXfrm>
        <a:off x="66085" y="126351"/>
        <a:ext cx="7754530" cy="1221593"/>
      </dsp:txXfrm>
    </dsp:sp>
    <dsp:sp modelId="{D641C625-34CA-435E-9C4E-2E5ABC16C8BB}">
      <dsp:nvSpPr>
        <dsp:cNvPr id="0" name=""/>
        <dsp:cNvSpPr/>
      </dsp:nvSpPr>
      <dsp:spPr>
        <a:xfrm>
          <a:off x="0" y="1414029"/>
          <a:ext cx="78867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Performance metrics</a:t>
          </a:r>
        </a:p>
        <a:p>
          <a:pPr marL="228600" lvl="1" indent="-228600" algn="l" defTabSz="1155700">
            <a:lnSpc>
              <a:spcPct val="90000"/>
            </a:lnSpc>
            <a:spcBef>
              <a:spcPct val="0"/>
            </a:spcBef>
            <a:spcAft>
              <a:spcPct val="20000"/>
            </a:spcAft>
            <a:buChar char="•"/>
          </a:pPr>
          <a:r>
            <a:rPr lang="en-US" sz="2600" kern="1200"/>
            <a:t>Benchmarking</a:t>
          </a:r>
        </a:p>
        <a:p>
          <a:pPr marL="228600" lvl="1" indent="-228600" algn="l" defTabSz="1155700">
            <a:lnSpc>
              <a:spcPct val="90000"/>
            </a:lnSpc>
            <a:spcBef>
              <a:spcPct val="0"/>
            </a:spcBef>
            <a:spcAft>
              <a:spcPct val="20000"/>
            </a:spcAft>
            <a:buChar char="•"/>
          </a:pPr>
          <a:r>
            <a:rPr lang="en-US" sz="2600" kern="1200"/>
            <a:t>Professional judgement</a:t>
          </a:r>
        </a:p>
      </dsp:txBody>
      <dsp:txXfrm>
        <a:off x="0" y="1414029"/>
        <a:ext cx="7886700" cy="1366200"/>
      </dsp:txXfrm>
    </dsp:sp>
    <dsp:sp modelId="{09FFFAE5-85D7-46F6-B3B8-37803F261CA8}">
      <dsp:nvSpPr>
        <dsp:cNvPr id="0" name=""/>
        <dsp:cNvSpPr/>
      </dsp:nvSpPr>
      <dsp:spPr>
        <a:xfrm>
          <a:off x="0" y="2780229"/>
          <a:ext cx="7886700" cy="13537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 Selecting among multiple decently-performing model options</a:t>
          </a:r>
        </a:p>
      </dsp:txBody>
      <dsp:txXfrm>
        <a:off x="66085" y="2846314"/>
        <a:ext cx="7754530" cy="1221593"/>
      </dsp:txXfrm>
    </dsp:sp>
    <dsp:sp modelId="{984B1568-EF71-4FBC-A484-38713CA112F6}">
      <dsp:nvSpPr>
        <dsp:cNvPr id="0" name=""/>
        <dsp:cNvSpPr/>
      </dsp:nvSpPr>
      <dsp:spPr>
        <a:xfrm>
          <a:off x="0" y="4133992"/>
          <a:ext cx="7886700"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Performance metrics</a:t>
          </a:r>
        </a:p>
        <a:p>
          <a:pPr marL="228600" lvl="1" indent="-228600" algn="l" defTabSz="1155700">
            <a:lnSpc>
              <a:spcPct val="90000"/>
            </a:lnSpc>
            <a:spcBef>
              <a:spcPct val="0"/>
            </a:spcBef>
            <a:spcAft>
              <a:spcPct val="20000"/>
            </a:spcAft>
            <a:buChar char="•"/>
          </a:pPr>
          <a:r>
            <a:rPr lang="en-US" sz="2600" kern="1200"/>
            <a:t>Interpretability/accessibility</a:t>
          </a:r>
        </a:p>
      </dsp:txBody>
      <dsp:txXfrm>
        <a:off x="0" y="4133992"/>
        <a:ext cx="7886700" cy="9051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71F12-C327-43DB-8CA8-01F66469093F}">
      <dsp:nvSpPr>
        <dsp:cNvPr id="0" name=""/>
        <dsp:cNvSpPr/>
      </dsp:nvSpPr>
      <dsp:spPr>
        <a:xfrm>
          <a:off x="0" y="19427"/>
          <a:ext cx="8094726"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 any model approaches offer significant advantages over others?</a:t>
          </a:r>
        </a:p>
      </dsp:txBody>
      <dsp:txXfrm>
        <a:off x="44664" y="64091"/>
        <a:ext cx="8005398" cy="825612"/>
      </dsp:txXfrm>
    </dsp:sp>
    <dsp:sp modelId="{ABDBDBEE-18C2-4D61-9A40-C244F0715269}">
      <dsp:nvSpPr>
        <dsp:cNvPr id="0" name=""/>
        <dsp:cNvSpPr/>
      </dsp:nvSpPr>
      <dsp:spPr>
        <a:xfrm>
          <a:off x="0" y="1000607"/>
          <a:ext cx="8094726"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Are there other model approaches we should consider?</a:t>
          </a:r>
        </a:p>
      </dsp:txBody>
      <dsp:txXfrm>
        <a:off x="44664" y="1045271"/>
        <a:ext cx="8005398" cy="825612"/>
      </dsp:txXfrm>
    </dsp:sp>
    <dsp:sp modelId="{742AC681-281E-4504-AEA4-42FD9FB130E6}">
      <dsp:nvSpPr>
        <dsp:cNvPr id="0" name=""/>
        <dsp:cNvSpPr/>
      </dsp:nvSpPr>
      <dsp:spPr>
        <a:xfrm>
          <a:off x="0" y="1981787"/>
          <a:ext cx="8094726"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types of model selection criteria should be applied?</a:t>
          </a:r>
        </a:p>
      </dsp:txBody>
      <dsp:txXfrm>
        <a:off x="44664" y="2026451"/>
        <a:ext cx="8005398" cy="825612"/>
      </dsp:txXfrm>
    </dsp:sp>
    <dsp:sp modelId="{54475501-9D7F-4B9E-B437-58848B635FBE}">
      <dsp:nvSpPr>
        <dsp:cNvPr id="0" name=""/>
        <dsp:cNvSpPr/>
      </dsp:nvSpPr>
      <dsp:spPr>
        <a:xfrm>
          <a:off x="0" y="2962967"/>
          <a:ext cx="8094726"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How should regionalization be factored into the modeling approach?</a:t>
          </a:r>
        </a:p>
      </dsp:txBody>
      <dsp:txXfrm>
        <a:off x="44664" y="3007631"/>
        <a:ext cx="8005398" cy="825612"/>
      </dsp:txXfrm>
    </dsp:sp>
    <dsp:sp modelId="{0A242185-ABBE-4847-8C87-AAD0A02A5D68}">
      <dsp:nvSpPr>
        <dsp:cNvPr id="0" name=""/>
        <dsp:cNvSpPr/>
      </dsp:nvSpPr>
      <dsp:spPr>
        <a:xfrm>
          <a:off x="0" y="3944147"/>
          <a:ext cx="8094726"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methods do you recommend for selection of predictor variables?</a:t>
          </a:r>
        </a:p>
      </dsp:txBody>
      <dsp:txXfrm>
        <a:off x="44664" y="3988811"/>
        <a:ext cx="8005398" cy="8256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BC3A2-041F-4A66-AB52-919D0E4235A6}">
      <dsp:nvSpPr>
        <dsp:cNvPr id="0" name=""/>
        <dsp:cNvSpPr/>
      </dsp:nvSpPr>
      <dsp:spPr>
        <a:xfrm>
          <a:off x="0" y="154516"/>
          <a:ext cx="788670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Objectives</a:t>
          </a:r>
        </a:p>
      </dsp:txBody>
      <dsp:txXfrm>
        <a:off x="31613" y="186129"/>
        <a:ext cx="7823474" cy="584369"/>
      </dsp:txXfrm>
    </dsp:sp>
    <dsp:sp modelId="{83E556DA-6163-4FD9-9284-993B1379206F}">
      <dsp:nvSpPr>
        <dsp:cNvPr id="0" name=""/>
        <dsp:cNvSpPr/>
      </dsp:nvSpPr>
      <dsp:spPr>
        <a:xfrm>
          <a:off x="0" y="802111"/>
          <a:ext cx="7886700"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Summarize observed climate trends in Oregon</a:t>
          </a:r>
        </a:p>
        <a:p>
          <a:pPr marL="228600" lvl="1" indent="-228600" algn="l" defTabSz="933450">
            <a:lnSpc>
              <a:spcPct val="90000"/>
            </a:lnSpc>
            <a:spcBef>
              <a:spcPct val="0"/>
            </a:spcBef>
            <a:spcAft>
              <a:spcPct val="20000"/>
            </a:spcAft>
            <a:buChar char="•"/>
          </a:pPr>
          <a:r>
            <a:rPr lang="en-US" sz="2100" kern="1200"/>
            <a:t>Explain how climate trends affect hydrologic stationarity and modeling water availability</a:t>
          </a:r>
        </a:p>
        <a:p>
          <a:pPr marL="228600" lvl="1" indent="-228600" algn="l" defTabSz="933450">
            <a:lnSpc>
              <a:spcPct val="90000"/>
            </a:lnSpc>
            <a:spcBef>
              <a:spcPct val="0"/>
            </a:spcBef>
            <a:spcAft>
              <a:spcPct val="20000"/>
            </a:spcAft>
            <a:buChar char="•"/>
          </a:pPr>
          <a:r>
            <a:rPr lang="en-US" sz="2100" kern="1200"/>
            <a:t>Document rationale for adopting PRISM as historical climate data for SWIMS</a:t>
          </a:r>
        </a:p>
      </dsp:txBody>
      <dsp:txXfrm>
        <a:off x="0" y="802111"/>
        <a:ext cx="7886700" cy="1676699"/>
      </dsp:txXfrm>
    </dsp:sp>
    <dsp:sp modelId="{86875C84-B0D5-4F16-98AC-5A216CAEDA28}">
      <dsp:nvSpPr>
        <dsp:cNvPr id="0" name=""/>
        <dsp:cNvSpPr/>
      </dsp:nvSpPr>
      <dsp:spPr>
        <a:xfrm>
          <a:off x="0" y="2478811"/>
          <a:ext cx="788670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Why it matters</a:t>
          </a:r>
        </a:p>
      </dsp:txBody>
      <dsp:txXfrm>
        <a:off x="31613" y="2510424"/>
        <a:ext cx="7823474" cy="584369"/>
      </dsp:txXfrm>
    </dsp:sp>
    <dsp:sp modelId="{198E8D58-E18A-4EF3-A4C7-01C32DC6C2BD}">
      <dsp:nvSpPr>
        <dsp:cNvPr id="0" name=""/>
        <dsp:cNvSpPr/>
      </dsp:nvSpPr>
      <dsp:spPr>
        <a:xfrm>
          <a:off x="0" y="3126406"/>
          <a:ext cx="7886700"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Water availability estimates depend on climate-hydrology relationships</a:t>
          </a:r>
        </a:p>
        <a:p>
          <a:pPr marL="228600" lvl="1" indent="-228600" algn="l" defTabSz="933450">
            <a:lnSpc>
              <a:spcPct val="90000"/>
            </a:lnSpc>
            <a:spcBef>
              <a:spcPct val="0"/>
            </a:spcBef>
            <a:spcAft>
              <a:spcPct val="20000"/>
            </a:spcAft>
            <a:buChar char="•"/>
          </a:pPr>
          <a:r>
            <a:rPr lang="en-US" sz="2100" kern="1200"/>
            <a:t>Assumed climate signals were stationary when developing WARS</a:t>
          </a:r>
        </a:p>
        <a:p>
          <a:pPr marL="228600" lvl="1" indent="-228600" algn="l" defTabSz="933450">
            <a:lnSpc>
              <a:spcPct val="90000"/>
            </a:lnSpc>
            <a:spcBef>
              <a:spcPct val="0"/>
            </a:spcBef>
            <a:spcAft>
              <a:spcPct val="20000"/>
            </a:spcAft>
            <a:buChar char="•"/>
          </a:pPr>
          <a:r>
            <a:rPr lang="en-US" sz="2100" kern="1200"/>
            <a:t>Evidence now shows hydroclimate relationships are evolving</a:t>
          </a:r>
        </a:p>
      </dsp:txBody>
      <dsp:txXfrm>
        <a:off x="0" y="3126406"/>
        <a:ext cx="7886700" cy="13972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86613-7E45-4C08-A2CA-3A8F1341B134}">
      <dsp:nvSpPr>
        <dsp:cNvPr id="0" name=""/>
        <dsp:cNvSpPr/>
      </dsp:nvSpPr>
      <dsp:spPr>
        <a:xfrm>
          <a:off x="0" y="24318"/>
          <a:ext cx="7886700"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🌧️Key Climate Signals</a:t>
          </a:r>
        </a:p>
      </dsp:txBody>
      <dsp:txXfrm>
        <a:off x="25130" y="49448"/>
        <a:ext cx="7836440" cy="464540"/>
      </dsp:txXfrm>
    </dsp:sp>
    <dsp:sp modelId="{730B0786-DF4E-42B0-950E-F72FC7874894}">
      <dsp:nvSpPr>
        <dsp:cNvPr id="0" name=""/>
        <dsp:cNvSpPr/>
      </dsp:nvSpPr>
      <dsp:spPr>
        <a:xfrm>
          <a:off x="0" y="539118"/>
          <a:ext cx="7886700"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Sustained warming (dominant signal)</a:t>
          </a:r>
        </a:p>
        <a:p>
          <a:pPr marL="171450" lvl="1" indent="-171450" algn="l" defTabSz="711200">
            <a:lnSpc>
              <a:spcPct val="90000"/>
            </a:lnSpc>
            <a:spcBef>
              <a:spcPct val="0"/>
            </a:spcBef>
            <a:spcAft>
              <a:spcPct val="20000"/>
            </a:spcAft>
            <a:buChar char="•"/>
          </a:pPr>
          <a:r>
            <a:rPr lang="en-US" sz="1600" kern="1200"/>
            <a:t>Declining snowpack + earlier snowmelt</a:t>
          </a:r>
        </a:p>
        <a:p>
          <a:pPr marL="171450" lvl="1" indent="-171450" algn="l" defTabSz="711200">
            <a:lnSpc>
              <a:spcPct val="90000"/>
            </a:lnSpc>
            <a:spcBef>
              <a:spcPct val="0"/>
            </a:spcBef>
            <a:spcAft>
              <a:spcPct val="20000"/>
            </a:spcAft>
            <a:buChar char="•"/>
          </a:pPr>
          <a:r>
            <a:rPr lang="en-US" sz="1600" kern="1200"/>
            <a:t>Shift from snow → rain (mid-elevation basins)</a:t>
          </a:r>
        </a:p>
        <a:p>
          <a:pPr marL="171450" lvl="1" indent="-171450" algn="l" defTabSz="711200">
            <a:lnSpc>
              <a:spcPct val="90000"/>
            </a:lnSpc>
            <a:spcBef>
              <a:spcPct val="0"/>
            </a:spcBef>
            <a:spcAft>
              <a:spcPct val="20000"/>
            </a:spcAft>
            <a:buChar char="•"/>
          </a:pPr>
          <a:r>
            <a:rPr lang="en-US" sz="1600" kern="1200"/>
            <a:t>Precipitation: no clear annual trend (Increased variability and extreme events) </a:t>
          </a:r>
        </a:p>
      </dsp:txBody>
      <dsp:txXfrm>
        <a:off x="0" y="539118"/>
        <a:ext cx="7886700" cy="1097100"/>
      </dsp:txXfrm>
    </dsp:sp>
    <dsp:sp modelId="{E9AEF0A5-F187-4140-89B6-2A607BBD3137}">
      <dsp:nvSpPr>
        <dsp:cNvPr id="0" name=""/>
        <dsp:cNvSpPr/>
      </dsp:nvSpPr>
      <dsp:spPr>
        <a:xfrm>
          <a:off x="0" y="1636218"/>
          <a:ext cx="7886700"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💧Hydrologic Response</a:t>
          </a:r>
        </a:p>
      </dsp:txBody>
      <dsp:txXfrm>
        <a:off x="25130" y="1661348"/>
        <a:ext cx="7836440" cy="464540"/>
      </dsp:txXfrm>
    </dsp:sp>
    <dsp:sp modelId="{565B6A7B-6A99-48AB-AA53-37D51133CC63}">
      <dsp:nvSpPr>
        <dsp:cNvPr id="0" name=""/>
        <dsp:cNvSpPr/>
      </dsp:nvSpPr>
      <dsp:spPr>
        <a:xfrm>
          <a:off x="0" y="2151018"/>
          <a:ext cx="7886700"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Earlier peak streamflow timing</a:t>
          </a:r>
        </a:p>
        <a:p>
          <a:pPr marL="171450" lvl="1" indent="-171450" algn="l" defTabSz="711200">
            <a:lnSpc>
              <a:spcPct val="90000"/>
            </a:lnSpc>
            <a:spcBef>
              <a:spcPct val="0"/>
            </a:spcBef>
            <a:spcAft>
              <a:spcPct val="20000"/>
            </a:spcAft>
            <a:buChar char="•"/>
          </a:pPr>
          <a:r>
            <a:rPr lang="en-US" sz="1600" kern="1200"/>
            <a:t>Reduced summer baseflows</a:t>
          </a:r>
        </a:p>
        <a:p>
          <a:pPr marL="171450" lvl="1" indent="-171450" algn="l" defTabSz="711200">
            <a:lnSpc>
              <a:spcPct val="90000"/>
            </a:lnSpc>
            <a:spcBef>
              <a:spcPct val="0"/>
            </a:spcBef>
            <a:spcAft>
              <a:spcPct val="20000"/>
            </a:spcAft>
            <a:buChar char="•"/>
          </a:pPr>
          <a:r>
            <a:rPr lang="en-US" sz="1600" kern="1200"/>
            <a:t>Increased evapotranspiration demand</a:t>
          </a:r>
        </a:p>
        <a:p>
          <a:pPr marL="171450" lvl="1" indent="-171450" algn="l" defTabSz="711200">
            <a:lnSpc>
              <a:spcPct val="90000"/>
            </a:lnSpc>
            <a:spcBef>
              <a:spcPct val="0"/>
            </a:spcBef>
            <a:spcAft>
              <a:spcPct val="20000"/>
            </a:spcAft>
            <a:buChar char="•"/>
          </a:pPr>
          <a:r>
            <a:rPr lang="en-US" sz="1600" kern="1200"/>
            <a:t>Shifting predictor relationships (e.g., SWE relevance)</a:t>
          </a:r>
        </a:p>
      </dsp:txBody>
      <dsp:txXfrm>
        <a:off x="0" y="2151018"/>
        <a:ext cx="7886700" cy="1097100"/>
      </dsp:txXfrm>
    </dsp:sp>
    <dsp:sp modelId="{4F8E91E1-3C8A-46DA-BA4E-A151C072B3C2}">
      <dsp:nvSpPr>
        <dsp:cNvPr id="0" name=""/>
        <dsp:cNvSpPr/>
      </dsp:nvSpPr>
      <dsp:spPr>
        <a:xfrm>
          <a:off x="0" y="3248118"/>
          <a:ext cx="7886700"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💬Key Take Away Relevant to SWIMs</a:t>
          </a:r>
        </a:p>
      </dsp:txBody>
      <dsp:txXfrm>
        <a:off x="25130" y="3273248"/>
        <a:ext cx="7836440" cy="464540"/>
      </dsp:txXfrm>
    </dsp:sp>
    <dsp:sp modelId="{4B404076-55B1-4BAC-9C04-43B144DBC52E}">
      <dsp:nvSpPr>
        <dsp:cNvPr id="0" name=""/>
        <dsp:cNvSpPr/>
      </dsp:nvSpPr>
      <dsp:spPr>
        <a:xfrm>
          <a:off x="0" y="3762918"/>
          <a:ext cx="78867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Observed climate trends are altering hydrologic processes that influence water availability</a:t>
          </a:r>
        </a:p>
        <a:p>
          <a:pPr marL="171450" lvl="1" indent="-171450" algn="l" defTabSz="711200">
            <a:lnSpc>
              <a:spcPct val="90000"/>
            </a:lnSpc>
            <a:spcBef>
              <a:spcPct val="0"/>
            </a:spcBef>
            <a:spcAft>
              <a:spcPct val="20000"/>
            </a:spcAft>
            <a:buChar char="•"/>
          </a:pPr>
          <a:r>
            <a:rPr lang="en-US" sz="1600" kern="1200"/>
            <a:t>Weakening historical climate–streamflow relationships</a:t>
          </a:r>
        </a:p>
      </dsp:txBody>
      <dsp:txXfrm>
        <a:off x="0" y="3762918"/>
        <a:ext cx="7886700" cy="786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5E702-BC75-482A-80B0-F6E0A33B1AAF}">
      <dsp:nvSpPr>
        <dsp:cNvPr id="0" name=""/>
        <dsp:cNvSpPr/>
      </dsp:nvSpPr>
      <dsp:spPr>
        <a:xfrm>
          <a:off x="0" y="49832"/>
          <a:ext cx="86868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Data acquisition</a:t>
          </a:r>
        </a:p>
      </dsp:txBody>
      <dsp:txXfrm>
        <a:off x="26930" y="76762"/>
        <a:ext cx="8632940" cy="497795"/>
      </dsp:txXfrm>
    </dsp:sp>
    <dsp:sp modelId="{FB0F8736-90BE-4292-A9F5-87B9BF7039C7}">
      <dsp:nvSpPr>
        <dsp:cNvPr id="0" name=""/>
        <dsp:cNvSpPr/>
      </dsp:nvSpPr>
      <dsp:spPr>
        <a:xfrm>
          <a:off x="0" y="601487"/>
          <a:ext cx="8686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Continuing to publish flow records from gages of interest</a:t>
          </a:r>
        </a:p>
        <a:p>
          <a:pPr marL="171450" lvl="1" indent="-171450" algn="l" defTabSz="800100">
            <a:lnSpc>
              <a:spcPct val="90000"/>
            </a:lnSpc>
            <a:spcBef>
              <a:spcPct val="0"/>
            </a:spcBef>
            <a:spcAft>
              <a:spcPct val="20000"/>
            </a:spcAft>
            <a:buChar char="•"/>
          </a:pPr>
          <a:r>
            <a:rPr lang="en-US" sz="1800" kern="1200"/>
            <a:t>Will not be using third-party data that has not been reviewed and published by OWRD or USGS</a:t>
          </a:r>
        </a:p>
        <a:p>
          <a:pPr marL="171450" lvl="1" indent="-171450" algn="l" defTabSz="800100">
            <a:lnSpc>
              <a:spcPct val="90000"/>
            </a:lnSpc>
            <a:spcBef>
              <a:spcPct val="0"/>
            </a:spcBef>
            <a:spcAft>
              <a:spcPct val="20000"/>
            </a:spcAft>
            <a:buChar char="•"/>
          </a:pPr>
          <a:r>
            <a:rPr lang="en-US" sz="1800" kern="1200"/>
            <a:t>Importing and processing environmental data</a:t>
          </a:r>
        </a:p>
      </dsp:txBody>
      <dsp:txXfrm>
        <a:off x="0" y="601487"/>
        <a:ext cx="8686800" cy="1190250"/>
      </dsp:txXfrm>
    </dsp:sp>
    <dsp:sp modelId="{79F04B46-F04F-4E98-9E2F-2FD688937D9C}">
      <dsp:nvSpPr>
        <dsp:cNvPr id="0" name=""/>
        <dsp:cNvSpPr/>
      </dsp:nvSpPr>
      <dsp:spPr>
        <a:xfrm>
          <a:off x="0" y="1791738"/>
          <a:ext cx="86868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Gage installation</a:t>
          </a:r>
        </a:p>
      </dsp:txBody>
      <dsp:txXfrm>
        <a:off x="26930" y="1818668"/>
        <a:ext cx="8632940" cy="497795"/>
      </dsp:txXfrm>
    </dsp:sp>
    <dsp:sp modelId="{4E92BB3C-F47A-4DC4-87E4-343ED28D4B4C}">
      <dsp:nvSpPr>
        <dsp:cNvPr id="0" name=""/>
        <dsp:cNvSpPr/>
      </dsp:nvSpPr>
      <dsp:spPr>
        <a:xfrm>
          <a:off x="0" y="2343393"/>
          <a:ext cx="86868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Installed four gages to support SWIMS, two more awaiting install</a:t>
          </a:r>
        </a:p>
      </dsp:txBody>
      <dsp:txXfrm>
        <a:off x="0" y="2343393"/>
        <a:ext cx="8686800" cy="380880"/>
      </dsp:txXfrm>
    </dsp:sp>
    <dsp:sp modelId="{9BAEFA29-98E3-4FD4-B0A1-98026A5721FE}">
      <dsp:nvSpPr>
        <dsp:cNvPr id="0" name=""/>
        <dsp:cNvSpPr/>
      </dsp:nvSpPr>
      <dsp:spPr>
        <a:xfrm>
          <a:off x="0" y="2724273"/>
          <a:ext cx="86868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System architecture</a:t>
          </a:r>
        </a:p>
      </dsp:txBody>
      <dsp:txXfrm>
        <a:off x="26930" y="2751203"/>
        <a:ext cx="8632940" cy="497795"/>
      </dsp:txXfrm>
    </dsp:sp>
    <dsp:sp modelId="{E94F6339-06E5-44BF-8094-D8DAD80067F8}">
      <dsp:nvSpPr>
        <dsp:cNvPr id="0" name=""/>
        <dsp:cNvSpPr/>
      </dsp:nvSpPr>
      <dsp:spPr>
        <a:xfrm>
          <a:off x="0" y="3275928"/>
          <a:ext cx="86868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Established system to support model development including computer, secure server, and database</a:t>
          </a:r>
        </a:p>
      </dsp:txBody>
      <dsp:txXfrm>
        <a:off x="0" y="3275928"/>
        <a:ext cx="8686800" cy="571320"/>
      </dsp:txXfrm>
    </dsp:sp>
    <dsp:sp modelId="{C5076B6F-C59D-4BBF-A300-5157AA421BEB}">
      <dsp:nvSpPr>
        <dsp:cNvPr id="0" name=""/>
        <dsp:cNvSpPr/>
      </dsp:nvSpPr>
      <dsp:spPr>
        <a:xfrm>
          <a:off x="0" y="3847248"/>
          <a:ext cx="86868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Communications</a:t>
          </a:r>
        </a:p>
      </dsp:txBody>
      <dsp:txXfrm>
        <a:off x="26930" y="3874178"/>
        <a:ext cx="8632940" cy="497795"/>
      </dsp:txXfrm>
    </dsp:sp>
    <dsp:sp modelId="{3213DB5A-9DB2-4861-BFD8-6A462AAB30B7}">
      <dsp:nvSpPr>
        <dsp:cNvPr id="0" name=""/>
        <dsp:cNvSpPr/>
      </dsp:nvSpPr>
      <dsp:spPr>
        <a:xfrm>
          <a:off x="0" y="4398903"/>
          <a:ext cx="86868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Established internal and external working groups to strategize model development and implementation</a:t>
          </a:r>
        </a:p>
      </dsp:txBody>
      <dsp:txXfrm>
        <a:off x="0" y="4398903"/>
        <a:ext cx="8686800" cy="5713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190B2-CEAC-450B-BD04-C0A02298A058}">
      <dsp:nvSpPr>
        <dsp:cNvPr id="0" name=""/>
        <dsp:cNvSpPr/>
      </dsp:nvSpPr>
      <dsp:spPr>
        <a:xfrm>
          <a:off x="0" y="278212"/>
          <a:ext cx="5056631"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Traditional assumption</a:t>
          </a:r>
        </a:p>
      </dsp:txBody>
      <dsp:txXfrm>
        <a:off x="19904" y="298116"/>
        <a:ext cx="5016823" cy="367937"/>
      </dsp:txXfrm>
    </dsp:sp>
    <dsp:sp modelId="{53E88511-D07B-45B7-9641-3C57394C02CC}">
      <dsp:nvSpPr>
        <dsp:cNvPr id="0" name=""/>
        <dsp:cNvSpPr/>
      </dsp:nvSpPr>
      <dsp:spPr>
        <a:xfrm>
          <a:off x="0" y="685957"/>
          <a:ext cx="5056631"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Stationary conditions – historical data represents future conditions</a:t>
          </a:r>
        </a:p>
        <a:p>
          <a:pPr marL="114300" lvl="1" indent="-114300" algn="l" defTabSz="577850">
            <a:lnSpc>
              <a:spcPct val="90000"/>
            </a:lnSpc>
            <a:spcBef>
              <a:spcPct val="0"/>
            </a:spcBef>
            <a:spcAft>
              <a:spcPct val="20000"/>
            </a:spcAft>
            <a:buChar char="•"/>
          </a:pPr>
          <a:r>
            <a:rPr lang="en-US" sz="1300" kern="1200"/>
            <a:t>Fixed base period in WARS: 1958–1987</a:t>
          </a:r>
        </a:p>
      </dsp:txBody>
      <dsp:txXfrm>
        <a:off x="0" y="685957"/>
        <a:ext cx="5056631" cy="448672"/>
      </dsp:txXfrm>
    </dsp:sp>
    <dsp:sp modelId="{29D78BE1-3F95-4E67-B4DF-3E62390D6B7C}">
      <dsp:nvSpPr>
        <dsp:cNvPr id="0" name=""/>
        <dsp:cNvSpPr/>
      </dsp:nvSpPr>
      <dsp:spPr>
        <a:xfrm>
          <a:off x="0" y="1134629"/>
          <a:ext cx="5056631"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Climate variability (PDO &amp;ENSO)</a:t>
          </a:r>
        </a:p>
      </dsp:txBody>
      <dsp:txXfrm>
        <a:off x="19904" y="1154533"/>
        <a:ext cx="5016823" cy="367937"/>
      </dsp:txXfrm>
    </dsp:sp>
    <dsp:sp modelId="{28A8FEE0-189C-46CA-92D1-610CE181A663}">
      <dsp:nvSpPr>
        <dsp:cNvPr id="0" name=""/>
        <dsp:cNvSpPr/>
      </dsp:nvSpPr>
      <dsp:spPr>
        <a:xfrm>
          <a:off x="0" y="1542374"/>
          <a:ext cx="5056631"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ENSO (2–7 yr)</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Controls interannual variability</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Warm/dry vs cool/wet winters</a:t>
          </a:r>
        </a:p>
        <a:p>
          <a:pPr marL="114300" lvl="1" indent="-114300" algn="l" defTabSz="577850">
            <a:lnSpc>
              <a:spcPct val="90000"/>
            </a:lnSpc>
            <a:spcBef>
              <a:spcPct val="0"/>
            </a:spcBef>
            <a:spcAft>
              <a:spcPct val="20000"/>
            </a:spcAft>
            <a:buChar char="•"/>
          </a:pPr>
          <a:r>
            <a:rPr lang="en-US" sz="1300" kern="1200"/>
            <a:t>PDO (20–30 yr)</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Historically linked to multi-decadal streamflow patterns</a:t>
          </a:r>
        </a:p>
      </dsp:txBody>
      <dsp:txXfrm>
        <a:off x="0" y="1542374"/>
        <a:ext cx="5056631" cy="1126080"/>
      </dsp:txXfrm>
    </dsp:sp>
    <dsp:sp modelId="{7BA42D57-B669-41F8-A152-0D134A1094BB}">
      <dsp:nvSpPr>
        <dsp:cNvPr id="0" name=""/>
        <dsp:cNvSpPr/>
      </dsp:nvSpPr>
      <dsp:spPr>
        <a:xfrm>
          <a:off x="0" y="2668454"/>
          <a:ext cx="5056631"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What’s changing?</a:t>
          </a:r>
        </a:p>
      </dsp:txBody>
      <dsp:txXfrm>
        <a:off x="19904" y="2688358"/>
        <a:ext cx="5016823" cy="367937"/>
      </dsp:txXfrm>
    </dsp:sp>
    <dsp:sp modelId="{96F39DD7-A3E2-448E-9B43-1BAD6974F507}">
      <dsp:nvSpPr>
        <dsp:cNvPr id="0" name=""/>
        <dsp:cNvSpPr/>
      </dsp:nvSpPr>
      <dsp:spPr>
        <a:xfrm>
          <a:off x="0" y="3076199"/>
          <a:ext cx="5056631" cy="193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Non-stationarity arises from: </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Natural variability (PDO, ENSO)</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Superimposed long-term warming</a:t>
          </a:r>
        </a:p>
        <a:p>
          <a:pPr marL="114300" lvl="1" indent="-114300" algn="l" defTabSz="577850">
            <a:lnSpc>
              <a:spcPct val="90000"/>
            </a:lnSpc>
            <a:spcBef>
              <a:spcPct val="0"/>
            </a:spcBef>
            <a:spcAft>
              <a:spcPct val="20000"/>
            </a:spcAft>
            <a:buChar char="•"/>
          </a:pPr>
          <a:r>
            <a:rPr lang="en-US" sz="1300" kern="1200"/>
            <a:t>Result</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Watersheds reflect combined effects of variability and long-term trends</a:t>
          </a:r>
        </a:p>
        <a:p>
          <a:pPr marL="228600" lvl="2" indent="-114300" algn="l" defTabSz="577850">
            <a:lnSpc>
              <a:spcPct val="90000"/>
            </a:lnSpc>
            <a:spcBef>
              <a:spcPct val="0"/>
            </a:spcBef>
            <a:spcAft>
              <a:spcPct val="20000"/>
            </a:spcAft>
            <a:buFont typeface="Courier New" panose="02070309020205020404" pitchFamily="49" charset="0"/>
            <a:buChar char="o"/>
          </a:pPr>
          <a:r>
            <a:rPr lang="en-US" sz="1300" kern="1200"/>
            <a:t>Climate indices alone are less predictive</a:t>
          </a:r>
        </a:p>
        <a:p>
          <a:pPr marL="114300" lvl="1" indent="-114300" algn="l" defTabSz="577850">
            <a:lnSpc>
              <a:spcPct val="90000"/>
            </a:lnSpc>
            <a:spcBef>
              <a:spcPct val="0"/>
            </a:spcBef>
            <a:spcAft>
              <a:spcPct val="20000"/>
            </a:spcAft>
            <a:buChar char="•"/>
          </a:pPr>
          <a:r>
            <a:rPr lang="en-US" sz="1300" kern="1200"/>
            <a:t>Reliability of historical data is declining due to weakening climate–streamflow relationships and shifting climate regimes</a:t>
          </a:r>
        </a:p>
      </dsp:txBody>
      <dsp:txXfrm>
        <a:off x="0" y="3076199"/>
        <a:ext cx="5056631" cy="19354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86613-7E45-4C08-A2CA-3A8F1341B134}">
      <dsp:nvSpPr>
        <dsp:cNvPr id="0" name=""/>
        <dsp:cNvSpPr/>
      </dsp:nvSpPr>
      <dsp:spPr>
        <a:xfrm>
          <a:off x="0" y="1048"/>
          <a:ext cx="7886700" cy="6033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The PRISM dataset</a:t>
          </a:r>
        </a:p>
      </dsp:txBody>
      <dsp:txXfrm>
        <a:off x="29454" y="30502"/>
        <a:ext cx="7827792" cy="544464"/>
      </dsp:txXfrm>
    </dsp:sp>
    <dsp:sp modelId="{730B0786-DF4E-42B0-950E-F72FC7874894}">
      <dsp:nvSpPr>
        <dsp:cNvPr id="0" name=""/>
        <dsp:cNvSpPr/>
      </dsp:nvSpPr>
      <dsp:spPr>
        <a:xfrm>
          <a:off x="0" y="604421"/>
          <a:ext cx="78867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kern="1200"/>
            <a:t>Spatially explicit climate inputs (P, T)</a:t>
          </a:r>
        </a:p>
        <a:p>
          <a:pPr marL="171450" lvl="1" indent="-171450" algn="l" defTabSz="800100">
            <a:lnSpc>
              <a:spcPct val="90000"/>
            </a:lnSpc>
            <a:spcBef>
              <a:spcPct val="0"/>
            </a:spcBef>
            <a:spcAft>
              <a:spcPct val="20000"/>
            </a:spcAft>
            <a:buChar char="•"/>
          </a:pPr>
          <a:r>
            <a:rPr lang="en-US" sz="1800" b="0" kern="1200"/>
            <a:t>Captures Oregon’s complex gradients</a:t>
          </a:r>
        </a:p>
        <a:p>
          <a:pPr marL="171450" lvl="1" indent="-171450" algn="l" defTabSz="800100">
            <a:lnSpc>
              <a:spcPct val="90000"/>
            </a:lnSpc>
            <a:spcBef>
              <a:spcPct val="0"/>
            </a:spcBef>
            <a:spcAft>
              <a:spcPct val="20000"/>
            </a:spcAft>
            <a:buChar char="•"/>
          </a:pPr>
          <a:r>
            <a:rPr lang="en-US" sz="1800" b="0" kern="1200"/>
            <a:t>Enables ongoing dataset updates</a:t>
          </a:r>
        </a:p>
      </dsp:txBody>
      <dsp:txXfrm>
        <a:off x="0" y="604421"/>
        <a:ext cx="7886700" cy="928395"/>
      </dsp:txXfrm>
    </dsp:sp>
    <dsp:sp modelId="{E9AEF0A5-F187-4140-89B6-2A607BBD3137}">
      <dsp:nvSpPr>
        <dsp:cNvPr id="0" name=""/>
        <dsp:cNvSpPr/>
      </dsp:nvSpPr>
      <dsp:spPr>
        <a:xfrm>
          <a:off x="0" y="1532816"/>
          <a:ext cx="7886700" cy="6033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a:t>
          </a:r>
          <a:r>
            <a:rPr lang="en-US" sz="2300" kern="1200"/>
            <a:t>SWIMS Improvement Over WARS</a:t>
          </a:r>
        </a:p>
      </dsp:txBody>
      <dsp:txXfrm>
        <a:off x="29454" y="1562270"/>
        <a:ext cx="7827792" cy="544464"/>
      </dsp:txXfrm>
    </dsp:sp>
    <dsp:sp modelId="{565B6A7B-6A99-48AB-AA53-37D51133CC63}">
      <dsp:nvSpPr>
        <dsp:cNvPr id="0" name=""/>
        <dsp:cNvSpPr/>
      </dsp:nvSpPr>
      <dsp:spPr>
        <a:xfrm>
          <a:off x="0" y="2136188"/>
          <a:ext cx="78867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Climate-driven modeling:</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a:t>PRISM → supply (streamflow drivers)</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a:t>OpenET → demand (consumptive use)</a:t>
          </a:r>
        </a:p>
      </dsp:txBody>
      <dsp:txXfrm>
        <a:off x="0" y="2136188"/>
        <a:ext cx="7886700" cy="928395"/>
      </dsp:txXfrm>
    </dsp:sp>
    <dsp:sp modelId="{4F8E91E1-3C8A-46DA-BA4E-A151C072B3C2}">
      <dsp:nvSpPr>
        <dsp:cNvPr id="0" name=""/>
        <dsp:cNvSpPr/>
      </dsp:nvSpPr>
      <dsp:spPr>
        <a:xfrm>
          <a:off x="0" y="3064583"/>
          <a:ext cx="7886700" cy="6033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a:t>
          </a:r>
          <a:r>
            <a:rPr lang="en-US" sz="2300" kern="1200"/>
            <a:t>Update &amp; Recalibration Strategy</a:t>
          </a:r>
        </a:p>
      </dsp:txBody>
      <dsp:txXfrm>
        <a:off x="29454" y="3094037"/>
        <a:ext cx="7827792" cy="544464"/>
      </dsp:txXfrm>
    </dsp:sp>
    <dsp:sp modelId="{4B404076-55B1-4BAC-9C04-43B144DBC52E}">
      <dsp:nvSpPr>
        <dsp:cNvPr id="0" name=""/>
        <dsp:cNvSpPr/>
      </dsp:nvSpPr>
      <dsp:spPr>
        <a:xfrm>
          <a:off x="0" y="3667956"/>
          <a:ext cx="78867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Data updates: as available</a:t>
          </a:r>
        </a:p>
        <a:p>
          <a:pPr marL="171450" lvl="1" indent="-171450" algn="l" defTabSz="800100">
            <a:lnSpc>
              <a:spcPct val="90000"/>
            </a:lnSpc>
            <a:spcBef>
              <a:spcPct val="0"/>
            </a:spcBef>
            <a:spcAft>
              <a:spcPct val="20000"/>
            </a:spcAft>
            <a:buChar char="•"/>
          </a:pPr>
          <a:r>
            <a:rPr lang="en-US" sz="1800" kern="1200"/>
            <a:t>Model evaluation: every 5–10 years</a:t>
          </a:r>
        </a:p>
        <a:p>
          <a:pPr marL="171450" lvl="1" indent="-171450" algn="l" defTabSz="800100">
            <a:lnSpc>
              <a:spcPct val="90000"/>
            </a:lnSpc>
            <a:spcBef>
              <a:spcPct val="0"/>
            </a:spcBef>
            <a:spcAft>
              <a:spcPct val="20000"/>
            </a:spcAft>
            <a:buChar char="•"/>
          </a:pPr>
          <a:r>
            <a:rPr lang="nn-NO" sz="1800" kern="1200"/>
            <a:t>Constraint: Data availability + QA lag (PRISM, OpenET) is limiting factor</a:t>
          </a:r>
          <a:endParaRPr lang="en-US" sz="1800" kern="1200"/>
        </a:p>
      </dsp:txBody>
      <dsp:txXfrm>
        <a:off x="0" y="3667956"/>
        <a:ext cx="7886700" cy="92839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F942-8D21-47C6-8E20-00D678D62AD8}">
      <dsp:nvSpPr>
        <dsp:cNvPr id="0" name=""/>
        <dsp:cNvSpPr/>
      </dsp:nvSpPr>
      <dsp:spPr>
        <a:xfrm>
          <a:off x="0" y="5318"/>
          <a:ext cx="7886700" cy="783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Tier 1: Routine updates</a:t>
          </a:r>
        </a:p>
      </dsp:txBody>
      <dsp:txXfrm>
        <a:off x="38236" y="43554"/>
        <a:ext cx="7810228" cy="706788"/>
      </dsp:txXfrm>
    </dsp:sp>
    <dsp:sp modelId="{A4AD357B-37F9-4A7C-8639-0F8F508F345B}">
      <dsp:nvSpPr>
        <dsp:cNvPr id="0" name=""/>
        <dsp:cNvSpPr/>
      </dsp:nvSpPr>
      <dsp:spPr>
        <a:xfrm>
          <a:off x="0" y="788578"/>
          <a:ext cx="78867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en-US" sz="1500" kern="1200"/>
            <a:t>Incorporate latest PRISM/</a:t>
          </a:r>
          <a:r>
            <a:rPr lang="en-US" sz="1500" kern="1200" err="1"/>
            <a:t>OpenET</a:t>
          </a:r>
          <a:r>
            <a:rPr lang="en-US" sz="1500" kern="1200"/>
            <a:t> as available</a:t>
          </a:r>
        </a:p>
        <a:p>
          <a:pPr marL="114300" lvl="1" indent="-114300" algn="l" defTabSz="666750">
            <a:lnSpc>
              <a:spcPct val="90000"/>
            </a:lnSpc>
            <a:spcBef>
              <a:spcPct val="0"/>
            </a:spcBef>
            <a:spcAft>
              <a:spcPct val="20000"/>
            </a:spcAft>
            <a:buFont typeface="Arial" panose="020B0604020202020204" pitchFamily="34" charset="0"/>
            <a:buChar char="•"/>
          </a:pPr>
          <a:r>
            <a:rPr lang="en-US" sz="1500" kern="1200"/>
            <a:t>No recalibration</a:t>
          </a:r>
        </a:p>
      </dsp:txBody>
      <dsp:txXfrm>
        <a:off x="0" y="788578"/>
        <a:ext cx="7886700" cy="521122"/>
      </dsp:txXfrm>
    </dsp:sp>
    <dsp:sp modelId="{21CFA58A-467A-4810-9C88-F8B43DA0C3F7}">
      <dsp:nvSpPr>
        <dsp:cNvPr id="0" name=""/>
        <dsp:cNvSpPr/>
      </dsp:nvSpPr>
      <dsp:spPr>
        <a:xfrm>
          <a:off x="0" y="1309701"/>
          <a:ext cx="7886700" cy="783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Tier 2: Periodic evaluation</a:t>
          </a:r>
        </a:p>
      </dsp:txBody>
      <dsp:txXfrm>
        <a:off x="38236" y="1347937"/>
        <a:ext cx="7810228" cy="706788"/>
      </dsp:txXfrm>
    </dsp:sp>
    <dsp:sp modelId="{A2A1F5E0-C7C1-45D0-9F29-48F3ECF3D33E}">
      <dsp:nvSpPr>
        <dsp:cNvPr id="0" name=""/>
        <dsp:cNvSpPr/>
      </dsp:nvSpPr>
      <dsp:spPr>
        <a:xfrm>
          <a:off x="0" y="2092961"/>
          <a:ext cx="78867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en-US" sz="1500" kern="1200"/>
            <a:t>Test model performance every 5-10 years</a:t>
          </a:r>
        </a:p>
        <a:p>
          <a:pPr marL="114300" lvl="1" indent="-114300" algn="l" defTabSz="666750">
            <a:lnSpc>
              <a:spcPct val="90000"/>
            </a:lnSpc>
            <a:spcBef>
              <a:spcPct val="0"/>
            </a:spcBef>
            <a:spcAft>
              <a:spcPct val="20000"/>
            </a:spcAft>
            <a:buFont typeface="Arial" panose="020B0604020202020204" pitchFamily="34" charset="0"/>
            <a:buChar char="•"/>
          </a:pPr>
          <a:r>
            <a:rPr lang="en-US" sz="1500" kern="1200"/>
            <a:t>Reassess relationships</a:t>
          </a:r>
        </a:p>
      </dsp:txBody>
      <dsp:txXfrm>
        <a:off x="0" y="2092961"/>
        <a:ext cx="7886700" cy="521122"/>
      </dsp:txXfrm>
    </dsp:sp>
    <dsp:sp modelId="{9B453473-1CFE-43D0-8A47-FEEE1AFD913C}">
      <dsp:nvSpPr>
        <dsp:cNvPr id="0" name=""/>
        <dsp:cNvSpPr/>
      </dsp:nvSpPr>
      <dsp:spPr>
        <a:xfrm>
          <a:off x="0" y="2614084"/>
          <a:ext cx="7886700" cy="783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Tier 3: Rebuild</a:t>
          </a:r>
        </a:p>
      </dsp:txBody>
      <dsp:txXfrm>
        <a:off x="38236" y="2652320"/>
        <a:ext cx="7810228" cy="706788"/>
      </dsp:txXfrm>
    </dsp:sp>
    <dsp:sp modelId="{9B52528C-F2B8-404B-AA4D-0F30EC473042}">
      <dsp:nvSpPr>
        <dsp:cNvPr id="0" name=""/>
        <dsp:cNvSpPr/>
      </dsp:nvSpPr>
      <dsp:spPr>
        <a:xfrm>
          <a:off x="0" y="3397344"/>
          <a:ext cx="78867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en-US" sz="1500" kern="1200"/>
            <a:t>Triggered by major structural shifts</a:t>
          </a:r>
        </a:p>
      </dsp:txBody>
      <dsp:txXfrm>
        <a:off x="0" y="3397344"/>
        <a:ext cx="7886700" cy="314640"/>
      </dsp:txXfrm>
    </dsp:sp>
    <dsp:sp modelId="{9F624E42-A67E-4D0A-B685-7D0FD196D330}">
      <dsp:nvSpPr>
        <dsp:cNvPr id="0" name=""/>
        <dsp:cNvSpPr/>
      </dsp:nvSpPr>
      <dsp:spPr>
        <a:xfrm>
          <a:off x="0" y="3711984"/>
          <a:ext cx="7886700" cy="783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often should data be updated and the model re-calibrated to adapt to climate trends?</a:t>
          </a:r>
        </a:p>
      </dsp:txBody>
      <dsp:txXfrm>
        <a:off x="38236" y="3750220"/>
        <a:ext cx="7810228" cy="7067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1EC94-DFFB-4A3F-82E3-F9672C673110}">
      <dsp:nvSpPr>
        <dsp:cNvPr id="0" name=""/>
        <dsp:cNvSpPr/>
      </dsp:nvSpPr>
      <dsp:spPr>
        <a:xfrm>
          <a:off x="0" y="12209"/>
          <a:ext cx="8809022" cy="441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Follow-up Meeting #2</a:t>
          </a:r>
        </a:p>
      </dsp:txBody>
      <dsp:txXfrm>
        <a:off x="21566" y="33775"/>
        <a:ext cx="8765890" cy="398650"/>
      </dsp:txXfrm>
    </dsp:sp>
    <dsp:sp modelId="{18179BBE-E719-4A6A-907A-13649182D6A6}">
      <dsp:nvSpPr>
        <dsp:cNvPr id="0" name=""/>
        <dsp:cNvSpPr/>
      </dsp:nvSpPr>
      <dsp:spPr>
        <a:xfrm>
          <a:off x="0" y="453992"/>
          <a:ext cx="8809022"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8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What must be considered when evaluating other naturalized mean daily flow records for use in model development?</a:t>
          </a:r>
        </a:p>
        <a:p>
          <a:pPr marL="171450" lvl="1" indent="-171450" algn="l" defTabSz="711200">
            <a:lnSpc>
              <a:spcPct val="90000"/>
            </a:lnSpc>
            <a:spcBef>
              <a:spcPct val="0"/>
            </a:spcBef>
            <a:spcAft>
              <a:spcPct val="20000"/>
            </a:spcAft>
            <a:buChar char="•"/>
          </a:pPr>
          <a:r>
            <a:rPr lang="en-US" sz="1600" kern="1200"/>
            <a:t>What are the trade-offs of correcting mean daily flow records collected by ‘reference’ gages to represent natural flow?</a:t>
          </a:r>
        </a:p>
      </dsp:txBody>
      <dsp:txXfrm>
        <a:off x="0" y="453992"/>
        <a:ext cx="8809022" cy="993600"/>
      </dsp:txXfrm>
    </dsp:sp>
    <dsp:sp modelId="{F8E6EF35-8546-429E-A99E-9D1F2252784F}">
      <dsp:nvSpPr>
        <dsp:cNvPr id="0" name=""/>
        <dsp:cNvSpPr/>
      </dsp:nvSpPr>
      <dsp:spPr>
        <a:xfrm>
          <a:off x="0" y="1447592"/>
          <a:ext cx="8809022" cy="441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Geospatial Framework</a:t>
          </a:r>
        </a:p>
      </dsp:txBody>
      <dsp:txXfrm>
        <a:off x="21566" y="1469158"/>
        <a:ext cx="8765890" cy="398650"/>
      </dsp:txXfrm>
    </dsp:sp>
    <dsp:sp modelId="{EBEE9D3F-5FED-4BE9-8543-4C17D6F6E9A0}">
      <dsp:nvSpPr>
        <dsp:cNvPr id="0" name=""/>
        <dsp:cNvSpPr/>
      </dsp:nvSpPr>
      <dsp:spPr>
        <a:xfrm>
          <a:off x="0" y="1889374"/>
          <a:ext cx="8809022"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8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How does data availability constrain the ability to model at various scales?</a:t>
          </a:r>
        </a:p>
        <a:p>
          <a:pPr marL="171450" lvl="1" indent="-171450" algn="l" defTabSz="711200">
            <a:lnSpc>
              <a:spcPct val="90000"/>
            </a:lnSpc>
            <a:spcBef>
              <a:spcPct val="0"/>
            </a:spcBef>
            <a:spcAft>
              <a:spcPct val="20000"/>
            </a:spcAft>
            <a:buChar char="•"/>
          </a:pPr>
          <a:r>
            <a:rPr lang="en-US" sz="1600" kern="1200"/>
            <a:t>What are the differences in modeling at the catchment scale compared to the watershed scale?</a:t>
          </a:r>
        </a:p>
      </dsp:txBody>
      <dsp:txXfrm>
        <a:off x="0" y="1889374"/>
        <a:ext cx="8809022" cy="543375"/>
      </dsp:txXfrm>
    </dsp:sp>
    <dsp:sp modelId="{57E9C4D8-A143-4695-9461-524CBEC1FC20}">
      <dsp:nvSpPr>
        <dsp:cNvPr id="0" name=""/>
        <dsp:cNvSpPr/>
      </dsp:nvSpPr>
      <dsp:spPr>
        <a:xfrm>
          <a:off x="0" y="2432749"/>
          <a:ext cx="8809022" cy="441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Modeling approaches</a:t>
          </a:r>
        </a:p>
      </dsp:txBody>
      <dsp:txXfrm>
        <a:off x="21566" y="2454315"/>
        <a:ext cx="8765890" cy="398650"/>
      </dsp:txXfrm>
    </dsp:sp>
    <dsp:sp modelId="{1FA7289E-1A64-48F5-999A-7E55878CDA0E}">
      <dsp:nvSpPr>
        <dsp:cNvPr id="0" name=""/>
        <dsp:cNvSpPr/>
      </dsp:nvSpPr>
      <dsp:spPr>
        <a:xfrm>
          <a:off x="0" y="2874532"/>
          <a:ext cx="8809022" cy="133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8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a:t>Do you have any suggestions regarding data sets, base variables, or derived variables to consider when developing predictor variables?</a:t>
          </a:r>
        </a:p>
        <a:p>
          <a:pPr marL="171450" lvl="1" indent="-171450" algn="l" defTabSz="711200">
            <a:lnSpc>
              <a:spcPct val="90000"/>
            </a:lnSpc>
            <a:spcBef>
              <a:spcPct val="0"/>
            </a:spcBef>
            <a:spcAft>
              <a:spcPct val="20000"/>
            </a:spcAft>
            <a:buChar char="•"/>
          </a:pPr>
          <a:r>
            <a:rPr lang="en-US" sz="1600" b="0" kern="1200"/>
            <a:t>Do any modeling approaches offer significant advantages over others?</a:t>
          </a:r>
        </a:p>
        <a:p>
          <a:pPr marL="171450" lvl="1" indent="-171450" algn="l" defTabSz="711200">
            <a:lnSpc>
              <a:spcPct val="90000"/>
            </a:lnSpc>
            <a:spcBef>
              <a:spcPct val="0"/>
            </a:spcBef>
            <a:spcAft>
              <a:spcPct val="20000"/>
            </a:spcAft>
            <a:buChar char="•"/>
          </a:pPr>
          <a:r>
            <a:rPr lang="en-US" sz="1600" b="0" kern="1200"/>
            <a:t>What types of model selection criteria should be applied?</a:t>
          </a:r>
        </a:p>
        <a:p>
          <a:pPr marL="171450" lvl="1" indent="-171450" algn="l" defTabSz="711200">
            <a:lnSpc>
              <a:spcPct val="90000"/>
            </a:lnSpc>
            <a:spcBef>
              <a:spcPct val="0"/>
            </a:spcBef>
            <a:spcAft>
              <a:spcPct val="20000"/>
            </a:spcAft>
            <a:buChar char="•"/>
          </a:pPr>
          <a:r>
            <a:rPr lang="en-US" sz="1600" b="0" kern="1200"/>
            <a:t>What methods do you recommend when selecting predictor variables?</a:t>
          </a:r>
        </a:p>
      </dsp:txBody>
      <dsp:txXfrm>
        <a:off x="0" y="2874532"/>
        <a:ext cx="8809022" cy="1335150"/>
      </dsp:txXfrm>
    </dsp:sp>
    <dsp:sp modelId="{45AB3A87-DEAB-4E8C-8C20-03D99D845004}">
      <dsp:nvSpPr>
        <dsp:cNvPr id="0" name=""/>
        <dsp:cNvSpPr/>
      </dsp:nvSpPr>
      <dsp:spPr>
        <a:xfrm>
          <a:off x="0" y="4209682"/>
          <a:ext cx="8809022" cy="441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Climate impacts</a:t>
          </a:r>
        </a:p>
      </dsp:txBody>
      <dsp:txXfrm>
        <a:off x="21566" y="4231248"/>
        <a:ext cx="8765890" cy="398650"/>
      </dsp:txXfrm>
    </dsp:sp>
    <dsp:sp modelId="{FF6A5C8B-2364-4766-89ED-561FE2E4B74D}">
      <dsp:nvSpPr>
        <dsp:cNvPr id="0" name=""/>
        <dsp:cNvSpPr/>
      </dsp:nvSpPr>
      <dsp:spPr>
        <a:xfrm>
          <a:off x="0" y="4651465"/>
          <a:ext cx="880902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8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a:t>How often should data be updated to account for impacts of a changing climate?</a:t>
          </a:r>
        </a:p>
      </dsp:txBody>
      <dsp:txXfrm>
        <a:off x="0" y="4651465"/>
        <a:ext cx="8809022" cy="49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40E50-ABAD-4AEF-A560-1D792B45F95B}">
      <dsp:nvSpPr>
        <dsp:cNvPr id="0" name=""/>
        <dsp:cNvSpPr/>
      </dsp:nvSpPr>
      <dsp:spPr>
        <a:xfrm>
          <a:off x="0" y="152347"/>
          <a:ext cx="7886700"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Theme</a:t>
          </a:r>
        </a:p>
      </dsp:txBody>
      <dsp:txXfrm>
        <a:off x="38638" y="190985"/>
        <a:ext cx="7809424" cy="714229"/>
      </dsp:txXfrm>
    </dsp:sp>
    <dsp:sp modelId="{4C17C865-9A7C-4ECE-8FB2-554B2A5B7283}">
      <dsp:nvSpPr>
        <dsp:cNvPr id="0" name=""/>
        <dsp:cNvSpPr/>
      </dsp:nvSpPr>
      <dsp:spPr>
        <a:xfrm>
          <a:off x="0" y="943852"/>
          <a:ext cx="7886700"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Selecting gages to establish reference conditions</a:t>
          </a:r>
        </a:p>
        <a:p>
          <a:pPr marL="228600" lvl="1" indent="-228600" algn="l" defTabSz="1155700">
            <a:lnSpc>
              <a:spcPct val="90000"/>
            </a:lnSpc>
            <a:spcBef>
              <a:spcPct val="0"/>
            </a:spcBef>
            <a:spcAft>
              <a:spcPct val="20000"/>
            </a:spcAft>
            <a:buChar char="•"/>
          </a:pPr>
          <a:r>
            <a:rPr lang="en-US" sz="2600" kern="1200"/>
            <a:t>Determining minimum data requirements</a:t>
          </a:r>
        </a:p>
      </dsp:txBody>
      <dsp:txXfrm>
        <a:off x="0" y="943852"/>
        <a:ext cx="7886700" cy="905107"/>
      </dsp:txXfrm>
    </dsp:sp>
    <dsp:sp modelId="{9C16B866-64C3-4B5F-8487-8E117008358B}">
      <dsp:nvSpPr>
        <dsp:cNvPr id="0" name=""/>
        <dsp:cNvSpPr/>
      </dsp:nvSpPr>
      <dsp:spPr>
        <a:xfrm>
          <a:off x="0" y="1848960"/>
          <a:ext cx="7886700"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Topics</a:t>
          </a:r>
        </a:p>
      </dsp:txBody>
      <dsp:txXfrm>
        <a:off x="38638" y="1887598"/>
        <a:ext cx="7809424" cy="714229"/>
      </dsp:txXfrm>
    </dsp:sp>
    <dsp:sp modelId="{8257EF1A-9548-4E04-B63E-721E0E8A4219}">
      <dsp:nvSpPr>
        <dsp:cNvPr id="0" name=""/>
        <dsp:cNvSpPr/>
      </dsp:nvSpPr>
      <dsp:spPr>
        <a:xfrm>
          <a:off x="0" y="2640465"/>
          <a:ext cx="78867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Disturbance index to evaluate factors influencing flow records</a:t>
          </a:r>
        </a:p>
        <a:p>
          <a:pPr marL="228600" lvl="1" indent="-228600" algn="l" defTabSz="1155700">
            <a:lnSpc>
              <a:spcPct val="90000"/>
            </a:lnSpc>
            <a:spcBef>
              <a:spcPct val="0"/>
            </a:spcBef>
            <a:spcAft>
              <a:spcPct val="20000"/>
            </a:spcAft>
            <a:buChar char="•"/>
          </a:pPr>
          <a:r>
            <a:rPr lang="en-US" sz="2600" kern="1200"/>
            <a:t>Analysis to determine tolerance for gaps in flow data</a:t>
          </a:r>
        </a:p>
        <a:p>
          <a:pPr marL="228600" lvl="1" indent="-228600" algn="l" defTabSz="1155700">
            <a:lnSpc>
              <a:spcPct val="90000"/>
            </a:lnSpc>
            <a:spcBef>
              <a:spcPct val="0"/>
            </a:spcBef>
            <a:spcAft>
              <a:spcPct val="20000"/>
            </a:spcAft>
            <a:buChar char="•"/>
          </a:pPr>
          <a:r>
            <a:rPr lang="en-US" sz="2600" kern="1200"/>
            <a:t>Analysis of streamflow trends to assess stationarity</a:t>
          </a:r>
        </a:p>
      </dsp:txBody>
      <dsp:txXfrm>
        <a:off x="0" y="2640465"/>
        <a:ext cx="7886700" cy="1707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8C2D6-6DFF-431D-854A-83F185C2BB12}">
      <dsp:nvSpPr>
        <dsp:cNvPr id="0" name=""/>
        <dsp:cNvSpPr/>
      </dsp:nvSpPr>
      <dsp:spPr>
        <a:xfrm>
          <a:off x="0" y="85679"/>
          <a:ext cx="788670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Groundwater use metrics</a:t>
          </a:r>
        </a:p>
      </dsp:txBody>
      <dsp:txXfrm>
        <a:off x="30442" y="116121"/>
        <a:ext cx="7825816" cy="562726"/>
      </dsp:txXfrm>
    </dsp:sp>
    <dsp:sp modelId="{81BF5F4D-027A-44FB-866E-BDFF68F98ADD}">
      <dsp:nvSpPr>
        <dsp:cNvPr id="0" name=""/>
        <dsp:cNvSpPr/>
      </dsp:nvSpPr>
      <dsp:spPr>
        <a:xfrm>
          <a:off x="0" y="709289"/>
          <a:ext cx="78867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Estimated total groundwater withdrawals for gaged watersheds</a:t>
          </a:r>
        </a:p>
      </dsp:txBody>
      <dsp:txXfrm>
        <a:off x="0" y="709289"/>
        <a:ext cx="7886700" cy="430560"/>
      </dsp:txXfrm>
    </dsp:sp>
    <dsp:sp modelId="{62674981-9265-4D75-94A7-0BE3EE4F84A4}">
      <dsp:nvSpPr>
        <dsp:cNvPr id="0" name=""/>
        <dsp:cNvSpPr/>
      </dsp:nvSpPr>
      <dsp:spPr>
        <a:xfrm>
          <a:off x="0" y="1139849"/>
          <a:ext cx="788670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Gap tolerance</a:t>
          </a:r>
        </a:p>
      </dsp:txBody>
      <dsp:txXfrm>
        <a:off x="30442" y="1170291"/>
        <a:ext cx="7825816" cy="562726"/>
      </dsp:txXfrm>
    </dsp:sp>
    <dsp:sp modelId="{89F2353D-F096-47DD-A952-71B5E321CBF0}">
      <dsp:nvSpPr>
        <dsp:cNvPr id="0" name=""/>
        <dsp:cNvSpPr/>
      </dsp:nvSpPr>
      <dsp:spPr>
        <a:xfrm>
          <a:off x="0" y="1763459"/>
          <a:ext cx="78867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Climate-normal windows: identified short-record periods of climate-normal conditions within base period to expand gage pool</a:t>
          </a:r>
        </a:p>
        <a:p>
          <a:pPr marL="228600" lvl="1" indent="-228600" algn="l" defTabSz="889000">
            <a:lnSpc>
              <a:spcPct val="90000"/>
            </a:lnSpc>
            <a:spcBef>
              <a:spcPct val="0"/>
            </a:spcBef>
            <a:spcAft>
              <a:spcPct val="20000"/>
            </a:spcAft>
            <a:buChar char="•"/>
          </a:pPr>
          <a:r>
            <a:rPr lang="en-US" sz="2000" kern="1200"/>
            <a:t>Characterized typical patterns of missingness in real gage data</a:t>
          </a:r>
        </a:p>
      </dsp:txBody>
      <dsp:txXfrm>
        <a:off x="0" y="1763459"/>
        <a:ext cx="7886700" cy="968760"/>
      </dsp:txXfrm>
    </dsp:sp>
    <dsp:sp modelId="{E6EFD6CC-A8B6-4371-85A7-6D4015F2603E}">
      <dsp:nvSpPr>
        <dsp:cNvPr id="0" name=""/>
        <dsp:cNvSpPr/>
      </dsp:nvSpPr>
      <dsp:spPr>
        <a:xfrm>
          <a:off x="0" y="2732220"/>
          <a:ext cx="788670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Hydroclimate trends (stationarity)</a:t>
          </a:r>
        </a:p>
      </dsp:txBody>
      <dsp:txXfrm>
        <a:off x="30442" y="2762662"/>
        <a:ext cx="7825816" cy="562726"/>
      </dsp:txXfrm>
    </dsp:sp>
    <dsp:sp modelId="{CB261D56-80EE-452F-A0AF-9F939B9AA475}">
      <dsp:nvSpPr>
        <dsp:cNvPr id="0" name=""/>
        <dsp:cNvSpPr/>
      </dsp:nvSpPr>
      <dsp:spPr>
        <a:xfrm>
          <a:off x="0" y="3355830"/>
          <a:ext cx="7886700"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Confirmed downward summer trends at many gages using AIC approach with ENSO and PDO</a:t>
          </a:r>
        </a:p>
        <a:p>
          <a:pPr marL="228600" lvl="1" indent="-228600" algn="l" defTabSz="889000">
            <a:lnSpc>
              <a:spcPct val="90000"/>
            </a:lnSpc>
            <a:spcBef>
              <a:spcPct val="0"/>
            </a:spcBef>
            <a:spcAft>
              <a:spcPct val="20000"/>
            </a:spcAft>
            <a:buChar char="•"/>
          </a:pPr>
          <a:r>
            <a:rPr lang="en-US" sz="2000" kern="1200"/>
            <a:t>Found relationship between some climate oscillations (i.e., PDO) and precipitation may be weakening over time</a:t>
          </a:r>
        </a:p>
        <a:p>
          <a:pPr marL="228600" lvl="1" indent="-228600" algn="l" defTabSz="889000">
            <a:lnSpc>
              <a:spcPct val="90000"/>
            </a:lnSpc>
            <a:spcBef>
              <a:spcPct val="0"/>
            </a:spcBef>
            <a:spcAft>
              <a:spcPct val="20000"/>
            </a:spcAft>
            <a:buChar char="•"/>
          </a:pPr>
          <a:r>
            <a:rPr lang="en-US" sz="2000" kern="1200"/>
            <a:t>Relationship between precipitation and streamflow remains strong</a:t>
          </a:r>
        </a:p>
      </dsp:txBody>
      <dsp:txXfrm>
        <a:off x="0" y="3355830"/>
        <a:ext cx="7886700" cy="1587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D2A2E-E88D-4AC2-8F35-C3C01ADD5151}">
      <dsp:nvSpPr>
        <dsp:cNvPr id="0" name=""/>
        <dsp:cNvSpPr/>
      </dsp:nvSpPr>
      <dsp:spPr>
        <a:xfrm>
          <a:off x="0" y="187661"/>
          <a:ext cx="78867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Naturalized flow data from previous work</a:t>
          </a:r>
        </a:p>
      </dsp:txBody>
      <dsp:txXfrm>
        <a:off x="32784" y="220445"/>
        <a:ext cx="7821132" cy="606012"/>
      </dsp:txXfrm>
    </dsp:sp>
    <dsp:sp modelId="{0B1702B4-1FB5-4C97-86C5-FB0B35412906}">
      <dsp:nvSpPr>
        <dsp:cNvPr id="0" name=""/>
        <dsp:cNvSpPr/>
      </dsp:nvSpPr>
      <dsp:spPr>
        <a:xfrm>
          <a:off x="0" y="859241"/>
          <a:ext cx="78867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What must be considered when evaluating other naturalized mean daily flow records for use in model development?</a:t>
          </a:r>
        </a:p>
        <a:p>
          <a:pPr marL="228600" lvl="1" indent="-228600" algn="l" defTabSz="977900">
            <a:lnSpc>
              <a:spcPct val="90000"/>
            </a:lnSpc>
            <a:spcBef>
              <a:spcPct val="0"/>
            </a:spcBef>
            <a:spcAft>
              <a:spcPct val="20000"/>
            </a:spcAft>
            <a:buChar char="•"/>
          </a:pPr>
          <a:r>
            <a:rPr lang="en-US" sz="2200" kern="1200"/>
            <a:t>Particularly interested in natural flow data below storage reservoirs (e.g., RMJOC, 2018)</a:t>
          </a:r>
        </a:p>
      </dsp:txBody>
      <dsp:txXfrm>
        <a:off x="0" y="859241"/>
        <a:ext cx="7886700" cy="1391040"/>
      </dsp:txXfrm>
    </dsp:sp>
    <dsp:sp modelId="{C1165D5A-34EE-4564-82AF-6231551909BB}">
      <dsp:nvSpPr>
        <dsp:cNvPr id="0" name=""/>
        <dsp:cNvSpPr/>
      </dsp:nvSpPr>
      <dsp:spPr>
        <a:xfrm>
          <a:off x="0" y="2250281"/>
          <a:ext cx="78867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Naturalizing flow records</a:t>
          </a:r>
        </a:p>
      </dsp:txBody>
      <dsp:txXfrm>
        <a:off x="32784" y="2283065"/>
        <a:ext cx="7821132" cy="606012"/>
      </dsp:txXfrm>
    </dsp:sp>
    <dsp:sp modelId="{8577FBC7-1B90-4E9F-A13D-9100531AAB8A}">
      <dsp:nvSpPr>
        <dsp:cNvPr id="0" name=""/>
        <dsp:cNvSpPr/>
      </dsp:nvSpPr>
      <dsp:spPr>
        <a:xfrm>
          <a:off x="0" y="2921861"/>
          <a:ext cx="78867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What are the trade-offs of correcting mean daily flow records collected by ‘reference’ gages to represent natural flow?</a:t>
          </a:r>
        </a:p>
        <a:p>
          <a:pPr marL="228600" lvl="1" indent="-228600" algn="l" defTabSz="977900">
            <a:lnSpc>
              <a:spcPct val="90000"/>
            </a:lnSpc>
            <a:spcBef>
              <a:spcPct val="0"/>
            </a:spcBef>
            <a:spcAft>
              <a:spcPct val="20000"/>
            </a:spcAft>
            <a:buChar char="•"/>
          </a:pPr>
          <a:r>
            <a:rPr lang="en-US" sz="2200" kern="1200"/>
            <a:t>When should records be corrected to account for upstream use and storage?</a:t>
          </a:r>
        </a:p>
      </dsp:txBody>
      <dsp:txXfrm>
        <a:off x="0" y="2921861"/>
        <a:ext cx="7886700" cy="1391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C77C5-7C25-4512-A9DB-51E4C58B4D9B}">
      <dsp:nvSpPr>
        <dsp:cNvPr id="0" name=""/>
        <dsp:cNvSpPr/>
      </dsp:nvSpPr>
      <dsp:spPr>
        <a:xfrm>
          <a:off x="0" y="131389"/>
          <a:ext cx="3697224" cy="1008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a:t>Meeting theme</a:t>
          </a:r>
        </a:p>
      </dsp:txBody>
      <dsp:txXfrm>
        <a:off x="0" y="131389"/>
        <a:ext cx="3697224" cy="1008000"/>
      </dsp:txXfrm>
    </dsp:sp>
    <dsp:sp modelId="{C3E83218-BB88-46E7-B956-BD08EC335B34}">
      <dsp:nvSpPr>
        <dsp:cNvPr id="0" name=""/>
        <dsp:cNvSpPr/>
      </dsp:nvSpPr>
      <dsp:spPr>
        <a:xfrm>
          <a:off x="0" y="1139389"/>
          <a:ext cx="3697224" cy="36508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a:t>Geospatial framework</a:t>
          </a:r>
        </a:p>
        <a:p>
          <a:pPr marL="285750" lvl="1" indent="-285750" algn="l" defTabSz="1555750">
            <a:lnSpc>
              <a:spcPct val="90000"/>
            </a:lnSpc>
            <a:spcBef>
              <a:spcPct val="0"/>
            </a:spcBef>
            <a:spcAft>
              <a:spcPct val="15000"/>
            </a:spcAft>
            <a:buChar char="•"/>
          </a:pPr>
          <a:r>
            <a:rPr lang="en-US" sz="3500" kern="1200"/>
            <a:t>Predictor data</a:t>
          </a:r>
        </a:p>
        <a:p>
          <a:pPr marL="285750" lvl="1" indent="-285750" algn="l" defTabSz="1555750">
            <a:lnSpc>
              <a:spcPct val="90000"/>
            </a:lnSpc>
            <a:spcBef>
              <a:spcPct val="0"/>
            </a:spcBef>
            <a:spcAft>
              <a:spcPct val="15000"/>
            </a:spcAft>
            <a:buChar char="•"/>
          </a:pPr>
          <a:r>
            <a:rPr lang="en-US" sz="3500" kern="1200"/>
            <a:t>Modeling approach</a:t>
          </a:r>
        </a:p>
        <a:p>
          <a:pPr marL="285750" lvl="1" indent="-285750" algn="l" defTabSz="1555750">
            <a:lnSpc>
              <a:spcPct val="90000"/>
            </a:lnSpc>
            <a:spcBef>
              <a:spcPct val="0"/>
            </a:spcBef>
            <a:spcAft>
              <a:spcPct val="15000"/>
            </a:spcAft>
            <a:buChar char="•"/>
          </a:pPr>
          <a:r>
            <a:rPr lang="en-US" sz="3500" kern="1200"/>
            <a:t>Climate impacts</a:t>
          </a:r>
        </a:p>
      </dsp:txBody>
      <dsp:txXfrm>
        <a:off x="0" y="1139389"/>
        <a:ext cx="3697224" cy="3650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9FCB7-6035-46F0-BB53-C7A29892E55E}">
      <dsp:nvSpPr>
        <dsp:cNvPr id="0" name=""/>
        <dsp:cNvSpPr/>
      </dsp:nvSpPr>
      <dsp:spPr>
        <a:xfrm>
          <a:off x="0" y="305741"/>
          <a:ext cx="3886200"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Products</a:t>
          </a:r>
        </a:p>
      </dsp:txBody>
      <dsp:txXfrm>
        <a:off x="0" y="305741"/>
        <a:ext cx="3886200" cy="748800"/>
      </dsp:txXfrm>
    </dsp:sp>
    <dsp:sp modelId="{EFC96D03-E1EA-4912-AFC7-6A3390FCEF99}">
      <dsp:nvSpPr>
        <dsp:cNvPr id="0" name=""/>
        <dsp:cNvSpPr/>
      </dsp:nvSpPr>
      <dsp:spPr>
        <a:xfrm>
          <a:off x="0" y="1054541"/>
          <a:ext cx="3886200" cy="314027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Water Availability Basins</a:t>
          </a:r>
        </a:p>
        <a:p>
          <a:pPr marL="228600" lvl="1" indent="-228600" algn="l" defTabSz="1155700">
            <a:lnSpc>
              <a:spcPct val="90000"/>
            </a:lnSpc>
            <a:spcBef>
              <a:spcPct val="0"/>
            </a:spcBef>
            <a:spcAft>
              <a:spcPct val="15000"/>
            </a:spcAft>
            <a:buChar char="•"/>
          </a:pPr>
          <a:r>
            <a:rPr lang="en-US" sz="2600" kern="1200" err="1"/>
            <a:t>Streamcode</a:t>
          </a:r>
          <a:r>
            <a:rPr lang="en-US" sz="2600" kern="1200"/>
            <a:t> watersheds</a:t>
          </a:r>
        </a:p>
        <a:p>
          <a:pPr marL="228600" lvl="1" indent="-228600" algn="l" defTabSz="1155700">
            <a:lnSpc>
              <a:spcPct val="90000"/>
            </a:lnSpc>
            <a:spcBef>
              <a:spcPct val="0"/>
            </a:spcBef>
            <a:spcAft>
              <a:spcPct val="15000"/>
            </a:spcAft>
            <a:buChar char="•"/>
          </a:pPr>
          <a:r>
            <a:rPr lang="en-US" sz="2600" kern="1200"/>
            <a:t>National Hydrography Dataset (NHD) Plus V2</a:t>
          </a:r>
        </a:p>
        <a:p>
          <a:pPr marL="228600" lvl="1" indent="-228600" algn="l" defTabSz="1155700">
            <a:lnSpc>
              <a:spcPct val="90000"/>
            </a:lnSpc>
            <a:spcBef>
              <a:spcPct val="0"/>
            </a:spcBef>
            <a:spcAft>
              <a:spcPct val="15000"/>
            </a:spcAft>
            <a:buChar char="•"/>
          </a:pPr>
          <a:r>
            <a:rPr lang="en-US" sz="2600" kern="1200"/>
            <a:t>NHD High-Resolution</a:t>
          </a:r>
        </a:p>
        <a:p>
          <a:pPr marL="228600" lvl="1" indent="-228600" algn="l" defTabSz="1155700">
            <a:lnSpc>
              <a:spcPct val="90000"/>
            </a:lnSpc>
            <a:spcBef>
              <a:spcPct val="0"/>
            </a:spcBef>
            <a:spcAft>
              <a:spcPct val="15000"/>
            </a:spcAft>
            <a:buChar char="•"/>
          </a:pPr>
          <a:r>
            <a:rPr lang="en-US" sz="2600" kern="1200"/>
            <a:t>National Hydrology Model</a:t>
          </a:r>
        </a:p>
      </dsp:txBody>
      <dsp:txXfrm>
        <a:off x="0" y="1054541"/>
        <a:ext cx="3886200" cy="3140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C6FF8-7247-4BE7-9A1D-55046219017B}">
      <dsp:nvSpPr>
        <dsp:cNvPr id="0" name=""/>
        <dsp:cNvSpPr/>
      </dsp:nvSpPr>
      <dsp:spPr>
        <a:xfrm>
          <a:off x="0" y="4562"/>
          <a:ext cx="78867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💧SWIMS needs datasets as inputs for natural flow modeling</a:t>
          </a:r>
        </a:p>
      </dsp:txBody>
      <dsp:txXfrm>
        <a:off x="26387" y="30949"/>
        <a:ext cx="7833926" cy="487766"/>
      </dsp:txXfrm>
    </dsp:sp>
    <dsp:sp modelId="{EE7277FD-628F-4885-AF1B-E45210EF45AC}">
      <dsp:nvSpPr>
        <dsp:cNvPr id="0" name=""/>
        <dsp:cNvSpPr/>
      </dsp:nvSpPr>
      <dsp:spPr>
        <a:xfrm>
          <a:off x="0" y="605582"/>
          <a:ext cx="78867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Identify broad categories of predictors used in previous studies</a:t>
          </a:r>
        </a:p>
      </dsp:txBody>
      <dsp:txXfrm>
        <a:off x="26387" y="631969"/>
        <a:ext cx="7833926" cy="487766"/>
      </dsp:txXfrm>
    </dsp:sp>
    <dsp:sp modelId="{B8DE2E1E-D06E-4B4A-A0C7-4371F2DAF123}">
      <dsp:nvSpPr>
        <dsp:cNvPr id="0" name=""/>
        <dsp:cNvSpPr/>
      </dsp:nvSpPr>
      <dsp:spPr>
        <a:xfrm>
          <a:off x="0" y="1206602"/>
          <a:ext cx="78867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Identify datasets covering these predictors</a:t>
          </a:r>
        </a:p>
      </dsp:txBody>
      <dsp:txXfrm>
        <a:off x="26387" y="1232989"/>
        <a:ext cx="7833926" cy="487766"/>
      </dsp:txXfrm>
    </dsp:sp>
    <dsp:sp modelId="{FA523479-2150-4DB5-A47E-70973D47B771}">
      <dsp:nvSpPr>
        <dsp:cNvPr id="0" name=""/>
        <dsp:cNvSpPr/>
      </dsp:nvSpPr>
      <dsp:spPr>
        <a:xfrm>
          <a:off x="0" y="1807622"/>
          <a:ext cx="78867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Generally, prioritize datasets with these features:</a:t>
          </a:r>
        </a:p>
      </dsp:txBody>
      <dsp:txXfrm>
        <a:off x="26387" y="1834009"/>
        <a:ext cx="7833926" cy="487766"/>
      </dsp:txXfrm>
    </dsp:sp>
    <dsp:sp modelId="{E69E681C-5E76-481F-82C7-D0DA09B990AB}">
      <dsp:nvSpPr>
        <dsp:cNvPr id="0" name=""/>
        <dsp:cNvSpPr/>
      </dsp:nvSpPr>
      <dsp:spPr>
        <a:xfrm>
          <a:off x="0" y="2348162"/>
          <a:ext cx="7886700"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Publicly accessible</a:t>
          </a:r>
        </a:p>
        <a:p>
          <a:pPr marL="171450" lvl="1" indent="-171450" algn="l" defTabSz="711200">
            <a:lnSpc>
              <a:spcPct val="90000"/>
            </a:lnSpc>
            <a:spcBef>
              <a:spcPct val="0"/>
            </a:spcBef>
            <a:spcAft>
              <a:spcPct val="20000"/>
            </a:spcAft>
            <a:buChar char="•"/>
          </a:pPr>
          <a:r>
            <a:rPr lang="en-US" sz="1600" kern="1200"/>
            <a:t>Statewide coverage</a:t>
          </a:r>
        </a:p>
        <a:p>
          <a:pPr marL="171450" lvl="1" indent="-171450" algn="l" defTabSz="711200">
            <a:lnSpc>
              <a:spcPct val="90000"/>
            </a:lnSpc>
            <a:spcBef>
              <a:spcPct val="0"/>
            </a:spcBef>
            <a:spcAft>
              <a:spcPct val="20000"/>
            </a:spcAft>
            <a:buChar char="•"/>
          </a:pPr>
          <a:r>
            <a:rPr lang="en-US" sz="1600" kern="1200"/>
            <a:t>Gridded or polygon format (i.e., not point-based)</a:t>
          </a:r>
        </a:p>
        <a:p>
          <a:pPr marL="171450" lvl="1" indent="-171450" algn="l" defTabSz="711200">
            <a:lnSpc>
              <a:spcPct val="90000"/>
            </a:lnSpc>
            <a:spcBef>
              <a:spcPct val="0"/>
            </a:spcBef>
            <a:spcAft>
              <a:spcPct val="20000"/>
            </a:spcAft>
            <a:buChar char="•"/>
          </a:pPr>
          <a:r>
            <a:rPr lang="en-US" sz="1600" kern="1200"/>
            <a:t>Coverage of proposed base period</a:t>
          </a:r>
        </a:p>
        <a:p>
          <a:pPr marL="171450" lvl="1" indent="-171450" algn="l" defTabSz="711200">
            <a:lnSpc>
              <a:spcPct val="90000"/>
            </a:lnSpc>
            <a:spcBef>
              <a:spcPct val="0"/>
            </a:spcBef>
            <a:spcAft>
              <a:spcPct val="20000"/>
            </a:spcAft>
            <a:buChar char="•"/>
          </a:pPr>
          <a:r>
            <a:rPr lang="en-US" sz="1600" kern="1200"/>
            <a:t>Higher spatial resolution</a:t>
          </a:r>
        </a:p>
        <a:p>
          <a:pPr marL="171450" lvl="1" indent="-171450" algn="l" defTabSz="711200">
            <a:lnSpc>
              <a:spcPct val="90000"/>
            </a:lnSpc>
            <a:spcBef>
              <a:spcPct val="0"/>
            </a:spcBef>
            <a:spcAft>
              <a:spcPct val="20000"/>
            </a:spcAft>
            <a:buChar char="•"/>
          </a:pPr>
          <a:r>
            <a:rPr lang="en-US" sz="1600" kern="1200"/>
            <a:t>Performance or use in Oregon or the Pacific Northwest</a:t>
          </a:r>
        </a:p>
      </dsp:txBody>
      <dsp:txXfrm>
        <a:off x="0" y="2348162"/>
        <a:ext cx="7886700" cy="1651860"/>
      </dsp:txXfrm>
    </dsp:sp>
    <dsp:sp modelId="{0E0E1132-53EC-4D5D-847B-E9FB4E3BC733}">
      <dsp:nvSpPr>
        <dsp:cNvPr id="0" name=""/>
        <dsp:cNvSpPr/>
      </dsp:nvSpPr>
      <dsp:spPr>
        <a:xfrm>
          <a:off x="0" y="4000022"/>
          <a:ext cx="7886700" cy="54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Generally deprioritized:</a:t>
          </a:r>
        </a:p>
      </dsp:txBody>
      <dsp:txXfrm>
        <a:off x="26387" y="4026409"/>
        <a:ext cx="7833926" cy="487766"/>
      </dsp:txXfrm>
    </dsp:sp>
    <dsp:sp modelId="{A6CD4FE9-D2F6-47A2-86A1-D3601B64BEDA}">
      <dsp:nvSpPr>
        <dsp:cNvPr id="0" name=""/>
        <dsp:cNvSpPr/>
      </dsp:nvSpPr>
      <dsp:spPr>
        <a:xfrm>
          <a:off x="0" y="4540562"/>
          <a:ext cx="78867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Sub-daily datasets</a:t>
          </a:r>
        </a:p>
        <a:p>
          <a:pPr marL="171450" lvl="1" indent="-171450" algn="l" defTabSz="711200">
            <a:lnSpc>
              <a:spcPct val="90000"/>
            </a:lnSpc>
            <a:spcBef>
              <a:spcPct val="0"/>
            </a:spcBef>
            <a:spcAft>
              <a:spcPct val="20000"/>
            </a:spcAft>
            <a:buChar char="•"/>
          </a:pPr>
          <a:r>
            <a:rPr lang="en-US" sz="1600" kern="1200"/>
            <a:t>Human flow management indices</a:t>
          </a:r>
        </a:p>
      </dsp:txBody>
      <dsp:txXfrm>
        <a:off x="0" y="4540562"/>
        <a:ext cx="7886700" cy="5542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DFC4-B19F-446A-BCA5-34BD53C2A353}">
      <dsp:nvSpPr>
        <dsp:cNvPr id="0" name=""/>
        <dsp:cNvSpPr/>
      </dsp:nvSpPr>
      <dsp:spPr>
        <a:xfrm>
          <a:off x="0" y="668477"/>
          <a:ext cx="2563891" cy="153833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🌧️Climate</a:t>
          </a:r>
        </a:p>
      </dsp:txBody>
      <dsp:txXfrm>
        <a:off x="0" y="668477"/>
        <a:ext cx="2563891" cy="1538335"/>
      </dsp:txXfrm>
    </dsp:sp>
    <dsp:sp modelId="{2AB70A85-4BFB-4767-977A-1C9905705FBC}">
      <dsp:nvSpPr>
        <dsp:cNvPr id="0" name=""/>
        <dsp:cNvSpPr/>
      </dsp:nvSpPr>
      <dsp:spPr>
        <a:xfrm>
          <a:off x="2820281" y="668477"/>
          <a:ext cx="2563891" cy="1538335"/>
        </a:xfrm>
        <a:prstGeom prst="rect">
          <a:avLst/>
        </a:prstGeom>
        <a:solidFill>
          <a:schemeClr val="accent4">
            <a:hueOff val="-1165697"/>
            <a:satOff val="-10095"/>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📐Watershed Morphology</a:t>
          </a:r>
        </a:p>
      </dsp:txBody>
      <dsp:txXfrm>
        <a:off x="2820281" y="668477"/>
        <a:ext cx="2563891" cy="1538335"/>
      </dsp:txXfrm>
    </dsp:sp>
    <dsp:sp modelId="{3AA3B9E0-106B-4CFA-94B1-FB71B4503511}">
      <dsp:nvSpPr>
        <dsp:cNvPr id="0" name=""/>
        <dsp:cNvSpPr/>
      </dsp:nvSpPr>
      <dsp:spPr>
        <a:xfrm>
          <a:off x="5640562" y="668477"/>
          <a:ext cx="2563891" cy="1538335"/>
        </a:xfrm>
        <a:prstGeom prst="rect">
          <a:avLst/>
        </a:prstGeom>
        <a:solidFill>
          <a:schemeClr val="accent4">
            <a:hueOff val="-2331393"/>
            <a:satOff val="-20190"/>
            <a:lumOff val="-4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🌋Soil &amp; Geology</a:t>
          </a:r>
        </a:p>
      </dsp:txBody>
      <dsp:txXfrm>
        <a:off x="5640562" y="668477"/>
        <a:ext cx="2563891" cy="1538335"/>
      </dsp:txXfrm>
    </dsp:sp>
    <dsp:sp modelId="{72D4D9D8-F139-470F-991B-218E3FDA3D25}">
      <dsp:nvSpPr>
        <dsp:cNvPr id="0" name=""/>
        <dsp:cNvSpPr/>
      </dsp:nvSpPr>
      <dsp:spPr>
        <a:xfrm>
          <a:off x="0" y="2463201"/>
          <a:ext cx="2563891" cy="1538335"/>
        </a:xfrm>
        <a:prstGeom prst="rect">
          <a:avLst/>
        </a:prstGeom>
        <a:solidFill>
          <a:schemeClr val="accent4">
            <a:hueOff val="-3497090"/>
            <a:satOff val="-30285"/>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🌲Land Cover</a:t>
          </a:r>
        </a:p>
      </dsp:txBody>
      <dsp:txXfrm>
        <a:off x="0" y="2463201"/>
        <a:ext cx="2563891" cy="1538335"/>
      </dsp:txXfrm>
    </dsp:sp>
    <dsp:sp modelId="{918FF128-9A06-464C-9B55-6404AB8A36E7}">
      <dsp:nvSpPr>
        <dsp:cNvPr id="0" name=""/>
        <dsp:cNvSpPr/>
      </dsp:nvSpPr>
      <dsp:spPr>
        <a:xfrm>
          <a:off x="2820281" y="2463201"/>
          <a:ext cx="2563891" cy="1538335"/>
        </a:xfrm>
        <a:prstGeom prst="rect">
          <a:avLst/>
        </a:prstGeom>
        <a:solidFill>
          <a:schemeClr val="accent4">
            <a:hueOff val="-4662786"/>
            <a:satOff val="-40380"/>
            <a:lumOff val="-87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⛓️Hydrologic Network</a:t>
          </a:r>
        </a:p>
      </dsp:txBody>
      <dsp:txXfrm>
        <a:off x="2820281" y="2463201"/>
        <a:ext cx="2563891" cy="1538335"/>
      </dsp:txXfrm>
    </dsp:sp>
    <dsp:sp modelId="{19755B34-DDE7-46BD-8462-739055B9D975}">
      <dsp:nvSpPr>
        <dsp:cNvPr id="0" name=""/>
        <dsp:cNvSpPr/>
      </dsp:nvSpPr>
      <dsp:spPr>
        <a:xfrm>
          <a:off x="5640562" y="2463201"/>
          <a:ext cx="2563891" cy="1538335"/>
        </a:xfrm>
        <a:prstGeom prst="rect">
          <a:avLst/>
        </a:prstGeom>
        <a:solidFill>
          <a:schemeClr val="accent4">
            <a:hueOff val="-5828483"/>
            <a:satOff val="-50475"/>
            <a:lumOff val="-10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🔥Fire</a:t>
          </a:r>
        </a:p>
      </dsp:txBody>
      <dsp:txXfrm>
        <a:off x="5640562" y="2463201"/>
        <a:ext cx="2563891" cy="153833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BC7146-0254-4238-90D5-E7845B09CA0C}" type="datetimeFigureOut">
              <a:rPr lang="en-US" smtClean="0"/>
              <a:t>4/7/2026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12DBB5C-66A1-4CC1-A61A-73C519FB12DD}" type="slidenum">
              <a:rPr lang="en-US" smtClean="0"/>
              <a:t>‹#›</a:t>
            </a:fld>
            <a:endParaRPr lang="en-US"/>
          </a:p>
        </p:txBody>
      </p:sp>
    </p:spTree>
    <p:extLst>
      <p:ext uri="{BB962C8B-B14F-4D97-AF65-F5344CB8AC3E}">
        <p14:creationId xmlns:p14="http://schemas.microsoft.com/office/powerpoint/2010/main" val="73278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A8049D8-0E97-4203-ABF8-4DFB288F05CA}" type="datetimeFigureOut">
              <a:rPr lang="en-US" smtClean="0"/>
              <a:t>4/7/2026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BB78081-FD8F-4D22-9C7D-527AC9A81FEA}" type="slidenum">
              <a:rPr lang="en-US" smtClean="0"/>
              <a:t>‹#›</a:t>
            </a:fld>
            <a:endParaRPr lang="en-US"/>
          </a:p>
        </p:txBody>
      </p:sp>
    </p:spTree>
    <p:extLst>
      <p:ext uri="{BB962C8B-B14F-4D97-AF65-F5344CB8AC3E}">
        <p14:creationId xmlns:p14="http://schemas.microsoft.com/office/powerpoint/2010/main" val="285955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recording and transcribing this meeting and will plan to post the recording on the OWRD webpage.</a:t>
            </a:r>
          </a:p>
          <a:p>
            <a:endParaRPr lang="en-US"/>
          </a:p>
          <a:p>
            <a:r>
              <a:rPr lang="en-US"/>
              <a:t>Hello and welcome. Here today to meet the Technical Advisory Group to the Surface Water Information Modeling System (SWIMS).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Introductions to the project team. My name is Jordan Beamer and I will be facilitating today’s meeting I’m the assistant manager in the OWRD SW section. Been working as a hydrologist at OWRD on water availability and water use since 2016, recently transitioned to management role.</a:t>
            </a:r>
          </a:p>
          <a:p>
            <a:endParaRPr lang="en-US"/>
          </a:p>
          <a:p>
            <a:r>
              <a:rPr lang="en-US"/>
              <a:t>Educational background in hydrology, remote sensing of ET, and hydrologic modeling. I am really excited to meet the TAG members, have some lively technical discussions, and work towards delivering SWIMS on time and on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I’ll pass it to Ryan. Cortney, Cheng-Wei, Cameron, Junjie, Rachel, Annette.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Introduce the TAG Members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Starting off – we want to express </a:t>
            </a:r>
            <a:r>
              <a:rPr lang="en-US" sz="1200">
                <a:effectLst/>
                <a:latin typeface="Calibri" panose="020F0502020204030204" pitchFamily="34" charset="0"/>
                <a:ea typeface="MS Mincho" panose="02020609040205080304" pitchFamily="49" charset="-128"/>
              </a:rPr>
              <a:t>gratitude that people are volunteering their contributions and time</a:t>
            </a:r>
          </a:p>
        </p:txBody>
      </p:sp>
      <p:sp>
        <p:nvSpPr>
          <p:cNvPr id="4" name="Slide Number Placeholder 3"/>
          <p:cNvSpPr>
            <a:spLocks noGrp="1"/>
          </p:cNvSpPr>
          <p:nvPr>
            <p:ph type="sldNum" sz="quarter" idx="5"/>
          </p:nvPr>
        </p:nvSpPr>
        <p:spPr/>
        <p:txBody>
          <a:bodyPr/>
          <a:lstStyle/>
          <a:p>
            <a:fld id="{0BB78081-FD8F-4D22-9C7D-527AC9A81FEA}" type="slidenum">
              <a:rPr lang="en-US" smtClean="0"/>
              <a:t>1</a:t>
            </a:fld>
            <a:endParaRPr lang="en-US"/>
          </a:p>
        </p:txBody>
      </p:sp>
    </p:spTree>
    <p:extLst>
      <p:ext uri="{BB962C8B-B14F-4D97-AF65-F5344CB8AC3E}">
        <p14:creationId xmlns:p14="http://schemas.microsoft.com/office/powerpoint/2010/main" val="397764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Acknowledge question about third-party data (not discussion topic for this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Series of presentations followed by facilitated discussion. Holding questions for the discussion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Any clarifying questions before we begin?</a:t>
            </a:r>
            <a:endParaRPr lang="en-US" sz="1200" kern="1200">
              <a:solidFill>
                <a:schemeClr val="tx1"/>
              </a:solidFill>
              <a:effectLst/>
              <a:latin typeface="+mn-lt"/>
              <a:ea typeface="+mn-ea"/>
              <a:cs typeface="+mn-cs"/>
            </a:endParaRPr>
          </a:p>
          <a:p>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BB78081-FD8F-4D22-9C7D-527AC9A81FEA}" type="slidenum">
              <a:rPr lang="en-US" smtClean="0"/>
              <a:t>2</a:t>
            </a:fld>
            <a:endParaRPr lang="en-US"/>
          </a:p>
        </p:txBody>
      </p:sp>
    </p:spTree>
    <p:extLst>
      <p:ext uri="{BB962C8B-B14F-4D97-AF65-F5344CB8AC3E}">
        <p14:creationId xmlns:p14="http://schemas.microsoft.com/office/powerpoint/2010/main" val="259569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 Calibri ,sans-serif"/>
              <a:buNone/>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Overview of how to use Zoom</a:t>
            </a:r>
          </a:p>
          <a:p>
            <a:pPr marL="0" marR="0" lvl="0" indent="0">
              <a:lnSpc>
                <a:spcPct val="107000"/>
              </a:lnSpc>
              <a:spcBef>
                <a:spcPts val="0"/>
              </a:spcBef>
              <a:spcAft>
                <a:spcPts val="0"/>
              </a:spcAft>
              <a:buFont typeface=" Calibri ,sans-serif"/>
              <a:buNone/>
            </a:pP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 Calibri ,sans-serif"/>
              <a:buNone/>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Overview of ground rules for the meetings. </a:t>
            </a:r>
          </a:p>
          <a:p>
            <a:pPr marL="0" marR="0" lvl="0" indent="0">
              <a:lnSpc>
                <a:spcPct val="107000"/>
              </a:lnSpc>
              <a:spcBef>
                <a:spcPts val="0"/>
              </a:spcBef>
              <a:spcAft>
                <a:spcPts val="0"/>
              </a:spcAft>
              <a:buFont typeface=" Calibri ,sans-serif"/>
              <a:buNone/>
            </a:pP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28650" marR="0" lvl="1" indent="-171450">
              <a:lnSpc>
                <a:spcPct val="107000"/>
              </a:lnSpc>
              <a:spcBef>
                <a:spcPts val="0"/>
              </a:spcBef>
              <a:spcAft>
                <a:spcPts val="0"/>
              </a:spcAft>
              <a:buFont typeface="Arial" panose="020B0604020202020204" pitchFamily="34" charset="0"/>
              <a:buChar char="•"/>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We want these meetings to be interactive – encourage asking questions and camera’s on</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Use hand raise feature to ask question – take questions at end of segment? Order that they come up on the screen</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chat to ask questions and put comments in the chat</a:t>
            </a:r>
          </a:p>
          <a:p>
            <a:pPr marL="742950" marR="0" lvl="1" indent="-285750">
              <a:lnSpc>
                <a:spcPct val="107000"/>
              </a:lnSpc>
              <a:spcBef>
                <a:spcPts val="0"/>
              </a:spcBef>
              <a:spcAft>
                <a:spcPts val="800"/>
              </a:spcAft>
              <a:buFont typeface="Courier New" panose="02070309020205020404" pitchFamily="49" charset="0"/>
              <a:buChar char="o"/>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Reiterate that we are recording the meetings and will be posting them on the SWIMS website.</a:t>
            </a:r>
          </a:p>
          <a:p>
            <a:pPr marL="742950" marR="0" lvl="1" indent="-285750">
              <a:lnSpc>
                <a:spcPct val="107000"/>
              </a:lnSpc>
              <a:spcBef>
                <a:spcPts val="0"/>
              </a:spcBef>
              <a:spcAft>
                <a:spcPts val="800"/>
              </a:spcAft>
              <a:buFont typeface="Courier New" panose="02070309020205020404" pitchFamily="49" charset="0"/>
              <a:buChar char="o"/>
            </a:pP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07000"/>
              </a:lnSpc>
              <a:spcBef>
                <a:spcPts val="0"/>
              </a:spcBef>
              <a:spcAft>
                <a:spcPts val="800"/>
              </a:spcAft>
              <a:buFont typeface="Courier New" panose="02070309020205020404" pitchFamily="49" charset="0"/>
              <a:buChar char="o"/>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TAG guidelines and expectations/norms in the team charter</a:t>
            </a:r>
          </a:p>
          <a:p>
            <a:pPr marL="285750" marR="0" lvl="0" indent="-285750">
              <a:lnSpc>
                <a:spcPct val="107000"/>
              </a:lnSpc>
              <a:spcBef>
                <a:spcPts val="0"/>
              </a:spcBef>
              <a:spcAft>
                <a:spcPts val="800"/>
              </a:spcAft>
              <a:buFont typeface="Courier New" panose="02070309020205020404" pitchFamily="49" charset="0"/>
              <a:buChar char="o"/>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Encourage cameras on</a:t>
            </a:r>
            <a:endParaRPr lang="en-US" sz="1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BB78081-FD8F-4D22-9C7D-527AC9A81FEA}" type="slidenum">
              <a:rPr lang="en-US" smtClean="0"/>
              <a:t>3</a:t>
            </a:fld>
            <a:endParaRPr lang="en-US"/>
          </a:p>
        </p:txBody>
      </p:sp>
    </p:spTree>
    <p:extLst>
      <p:ext uri="{BB962C8B-B14F-4D97-AF65-F5344CB8AC3E}">
        <p14:creationId xmlns:p14="http://schemas.microsoft.com/office/powerpoint/2010/main" val="271784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Legislature provided OWRD with resources (staff and $$) to update the statewide Water Availability Reporting System (WARS) to a new base period and new computer programs</a:t>
            </a:r>
          </a:p>
          <a:p>
            <a:endParaRPr lang="en-US"/>
          </a:p>
          <a:p>
            <a:r>
              <a:rPr lang="en-US"/>
              <a:t>Specifically, the Department will update the Statewide Water Availability model over a six-year period to deliver accurate and up-to-date seasonal/monthly surface water budgets for basins throughout the state</a:t>
            </a:r>
          </a:p>
          <a:p>
            <a:endParaRPr lang="en-US"/>
          </a:p>
          <a:p>
            <a:r>
              <a:rPr lang="en-US"/>
              <a:t>Expected completion date January 2030</a:t>
            </a:r>
          </a:p>
          <a:p>
            <a:endParaRPr lang="en-US"/>
          </a:p>
        </p:txBody>
      </p:sp>
      <p:sp>
        <p:nvSpPr>
          <p:cNvPr id="4" name="Slide Number Placeholder 3"/>
          <p:cNvSpPr>
            <a:spLocks noGrp="1"/>
          </p:cNvSpPr>
          <p:nvPr>
            <p:ph type="sldNum" sz="quarter" idx="5"/>
          </p:nvPr>
        </p:nvSpPr>
        <p:spPr/>
        <p:txBody>
          <a:bodyPr/>
          <a:lstStyle/>
          <a:p>
            <a:fld id="{0BB78081-FD8F-4D22-9C7D-527AC9A81FEA}" type="slidenum">
              <a:rPr lang="en-US" smtClean="0"/>
              <a:t>4</a:t>
            </a:fld>
            <a:endParaRPr lang="en-US"/>
          </a:p>
        </p:txBody>
      </p:sp>
    </p:spTree>
    <p:extLst>
      <p:ext uri="{BB962C8B-B14F-4D97-AF65-F5344CB8AC3E}">
        <p14:creationId xmlns:p14="http://schemas.microsoft.com/office/powerpoint/2010/main" val="1247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General workflow used to calculate water availability</a:t>
            </a:r>
          </a:p>
          <a:p>
            <a:pPr marL="171450" indent="-171450">
              <a:buFont typeface="Arial" panose="020B0604020202020204" pitchFamily="34" charset="0"/>
              <a:buChar char="•"/>
            </a:pPr>
            <a:r>
              <a:rPr lang="en-US"/>
              <a:t>Developed in 1990s and used to calculate water availability as in WARS today</a:t>
            </a:r>
          </a:p>
          <a:p>
            <a:pPr marL="171450" indent="-171450">
              <a:buFont typeface="Arial" panose="020B0604020202020204" pitchFamily="34" charset="0"/>
              <a:buChar char="•"/>
            </a:pPr>
            <a:r>
              <a:rPr lang="en-US"/>
              <a:t>Methods and data haven’t been updated</a:t>
            </a:r>
          </a:p>
          <a:p>
            <a:pPr marL="171450" indent="-171450">
              <a:buFont typeface="Arial" panose="020B0604020202020204" pitchFamily="34" charset="0"/>
              <a:buChar char="•"/>
            </a:pPr>
            <a:r>
              <a:rPr lang="en-US"/>
              <a:t>Not only calculating water availability with new data, wanting to understand changes to workflow as well</a:t>
            </a:r>
          </a:p>
          <a:p>
            <a:pPr marL="171450" indent="-171450">
              <a:buFont typeface="Arial" panose="020B0604020202020204" pitchFamily="34" charset="0"/>
              <a:buChar char="•"/>
            </a:pPr>
            <a:r>
              <a:rPr lang="en-US"/>
              <a:t>Hydrologic investigation series is series of analyses used to compare modeling approaches</a:t>
            </a:r>
          </a:p>
          <a:p>
            <a:pPr marL="171450" indent="-171450">
              <a:buFont typeface="Arial" panose="020B0604020202020204" pitchFamily="34" charset="0"/>
              <a:buChar char="•"/>
            </a:pPr>
            <a:r>
              <a:rPr lang="en-US"/>
              <a:t>Results and findings will be used to make informed decisions about the requirements of the modeling framework</a:t>
            </a:r>
          </a:p>
        </p:txBody>
      </p:sp>
      <p:sp>
        <p:nvSpPr>
          <p:cNvPr id="4" name="Slide Number Placeholder 3"/>
          <p:cNvSpPr>
            <a:spLocks noGrp="1"/>
          </p:cNvSpPr>
          <p:nvPr>
            <p:ph type="sldNum" sz="quarter" idx="5"/>
          </p:nvPr>
        </p:nvSpPr>
        <p:spPr/>
        <p:txBody>
          <a:bodyPr/>
          <a:lstStyle/>
          <a:p>
            <a:fld id="{0BB78081-FD8F-4D22-9C7D-527AC9A81FEA}" type="slidenum">
              <a:rPr lang="en-US" smtClean="0"/>
              <a:t>9</a:t>
            </a:fld>
            <a:endParaRPr lang="en-US"/>
          </a:p>
        </p:txBody>
      </p:sp>
    </p:spTree>
    <p:extLst>
      <p:ext uri="{BB962C8B-B14F-4D97-AF65-F5344CB8AC3E}">
        <p14:creationId xmlns:p14="http://schemas.microsoft.com/office/powerpoint/2010/main" val="2266054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11" name="Rectangle 10"/>
          <p:cNvSpPr/>
          <p:nvPr userDrawn="1"/>
        </p:nvSpPr>
        <p:spPr>
          <a:xfrm>
            <a:off x="0" y="6477005"/>
            <a:ext cx="9144000"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2159278"/>
            <a:ext cx="2792369" cy="2717522"/>
          </a:xfrm>
          <a:prstGeom prst="rect">
            <a:avLst/>
          </a:prstGeom>
        </p:spPr>
      </p:pic>
      <p:sp>
        <p:nvSpPr>
          <p:cNvPr id="3" name="Rectangle 2"/>
          <p:cNvSpPr/>
          <p:nvPr userDrawn="1"/>
        </p:nvSpPr>
        <p:spPr>
          <a:xfrm>
            <a:off x="0" y="304800"/>
            <a:ext cx="3048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5638806"/>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352800" y="1905000"/>
            <a:ext cx="5257800" cy="2286000"/>
          </a:xfrm>
        </p:spPr>
        <p:txBody>
          <a:bodyPr anchor="ctr" anchorCtr="0">
            <a:normAutofit/>
          </a:bodyPr>
          <a:lstStyle>
            <a:lvl1pPr algn="ctr">
              <a:defRPr sz="4400" b="1">
                <a:solidFill>
                  <a:schemeClr val="accent1"/>
                </a:solidFill>
              </a:defRPr>
            </a:lvl1pPr>
          </a:lstStyle>
          <a:p>
            <a:r>
              <a:rPr lang="en-US"/>
              <a:t>Click to edit Master title style</a:t>
            </a:r>
          </a:p>
        </p:txBody>
      </p:sp>
      <p:sp>
        <p:nvSpPr>
          <p:cNvPr id="8" name="Text Placeholder 2"/>
          <p:cNvSpPr>
            <a:spLocks noGrp="1"/>
          </p:cNvSpPr>
          <p:nvPr>
            <p:ph type="body" idx="1"/>
          </p:nvPr>
        </p:nvSpPr>
        <p:spPr>
          <a:xfrm>
            <a:off x="3352800" y="4191000"/>
            <a:ext cx="5257800" cy="1016284"/>
          </a:xfrm>
        </p:spPr>
        <p:txBody>
          <a:bodyPr/>
          <a:lstStyle>
            <a:lvl1pPr marL="0" indent="0" algn="ctr">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33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971800" y="381000"/>
            <a:ext cx="6019800" cy="758952"/>
          </a:xfrm>
        </p:spPr>
        <p:txBody>
          <a:bodyPr/>
          <a:lstStyle/>
          <a:p>
            <a:r>
              <a:rPr lang="en-US"/>
              <a:t>Click to edit Master title style</a:t>
            </a:r>
          </a:p>
        </p:txBody>
      </p:sp>
      <p:sp>
        <p:nvSpPr>
          <p:cNvPr id="3" name="Text Placeholder 2"/>
          <p:cNvSpPr>
            <a:spLocks noGrp="1"/>
          </p:cNvSpPr>
          <p:nvPr>
            <p:ph type="body" idx="1"/>
          </p:nvPr>
        </p:nvSpPr>
        <p:spPr>
          <a:xfrm>
            <a:off x="629842" y="1600200"/>
            <a:ext cx="3868340" cy="823912"/>
          </a:xfrm>
        </p:spPr>
        <p:txBody>
          <a:bodyPr anchor="b">
            <a:noAutofit/>
          </a:bodyPr>
          <a:lstStyle>
            <a:lvl1pPr marL="0" indent="0">
              <a:buNone/>
              <a:defRPr sz="32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438400"/>
            <a:ext cx="3868340" cy="37512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2" y="1600200"/>
            <a:ext cx="3887391" cy="823912"/>
          </a:xfrm>
        </p:spPr>
        <p:txBody>
          <a:bodyPr anchor="b">
            <a:noAutofit/>
          </a:bodyPr>
          <a:lstStyle>
            <a:lvl1pPr marL="0" indent="0">
              <a:buNone/>
              <a:defRPr sz="32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438400"/>
            <a:ext cx="3887391" cy="37512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r>
              <a:rPr lang="en-US"/>
              <a:t>April 7, 2026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60062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April 7, 2026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23644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a:t>April 7, 2026</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4A3A10D-7D5E-4932-A76F-CD1632FD3D96}" type="slidenum">
              <a:rPr lang="en-US" smtClean="0"/>
              <a:pPr/>
              <a:t>‹#›</a:t>
            </a:fld>
            <a:endParaRPr lang="en-US"/>
          </a:p>
        </p:txBody>
      </p:sp>
      <p:sp>
        <p:nvSpPr>
          <p:cNvPr id="7" name="Text Placeholder 2"/>
          <p:cNvSpPr>
            <a:spLocks noGrp="1"/>
          </p:cNvSpPr>
          <p:nvPr>
            <p:ph idx="1"/>
          </p:nvPr>
        </p:nvSpPr>
        <p:spPr>
          <a:xfrm>
            <a:off x="628650" y="1676400"/>
            <a:ext cx="7886700" cy="4500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2971800" y="387033"/>
            <a:ext cx="5943600" cy="762000"/>
          </a:xfrm>
          <a:prstGeom prst="rect">
            <a:avLst/>
          </a:prstGeom>
        </p:spPr>
        <p:txBody>
          <a:bodyPr vert="horz" wrap="square" lIns="91440" tIns="45720" rIns="91440" bIns="45720" rtlCol="0" anchor="b" anchorCtr="0">
            <a:norm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38440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2057400"/>
            <a:ext cx="2949178" cy="1600200"/>
          </a:xfrm>
        </p:spPr>
        <p:txBody>
          <a:bodyPr anchor="b"/>
          <a:lstStyle>
            <a:lvl1pPr>
              <a:defRPr sz="2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657600"/>
            <a:ext cx="2949178" cy="22113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7, 2026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95737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2057400"/>
            <a:ext cx="2949178" cy="1600200"/>
          </a:xfrm>
        </p:spPr>
        <p:txBody>
          <a:bodyPr anchor="b"/>
          <a:lstStyle>
            <a:lvl1pPr>
              <a:defRPr sz="2400">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629841" y="3657600"/>
            <a:ext cx="2949178" cy="22113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7, 2026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33274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10" name="Rectangle 9"/>
          <p:cNvSpPr/>
          <p:nvPr userDrawn="1"/>
        </p:nvSpPr>
        <p:spPr>
          <a:xfrm>
            <a:off x="-6652" y="0"/>
            <a:ext cx="91506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a:t>April 7, 2026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59" t="50083" r="14275" b="30368"/>
          <a:stretch/>
        </p:blipFill>
        <p:spPr>
          <a:xfrm>
            <a:off x="-6652" y="4800600"/>
            <a:ext cx="9150652" cy="204661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6400" y="1676400"/>
            <a:ext cx="2956560" cy="2877312"/>
          </a:xfrm>
          <a:prstGeom prst="rect">
            <a:avLst/>
          </a:prstGeom>
        </p:spPr>
      </p:pic>
      <p:sp>
        <p:nvSpPr>
          <p:cNvPr id="9" name="Title 1"/>
          <p:cNvSpPr>
            <a:spLocks noGrp="1"/>
          </p:cNvSpPr>
          <p:nvPr>
            <p:ph type="title" hasCustomPrompt="1"/>
          </p:nvPr>
        </p:nvSpPr>
        <p:spPr>
          <a:xfrm>
            <a:off x="685800" y="2819400"/>
            <a:ext cx="4572000" cy="762000"/>
          </a:xfrm>
        </p:spPr>
        <p:txBody>
          <a:bodyPr anchor="ctr" anchorCtr="0">
            <a:noAutofit/>
          </a:bodyPr>
          <a:lstStyle>
            <a:lvl1pPr algn="ctr">
              <a:defRPr sz="4400" b="1"/>
            </a:lvl1pPr>
          </a:lstStyle>
          <a:p>
            <a:r>
              <a:rPr lang="en-US"/>
              <a:t>Click to edit conclusion</a:t>
            </a:r>
          </a:p>
        </p:txBody>
      </p:sp>
    </p:spTree>
    <p:extLst>
      <p:ext uri="{BB962C8B-B14F-4D97-AF65-F5344CB8AC3E}">
        <p14:creationId xmlns:p14="http://schemas.microsoft.com/office/powerpoint/2010/main" val="282253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v2">
    <p:spTree>
      <p:nvGrpSpPr>
        <p:cNvPr id="1" name=""/>
        <p:cNvGrpSpPr/>
        <p:nvPr/>
      </p:nvGrpSpPr>
      <p:grpSpPr>
        <a:xfrm>
          <a:off x="0" y="0"/>
          <a:ext cx="0" cy="0"/>
          <a:chOff x="0" y="0"/>
          <a:chExt cx="0" cy="0"/>
        </a:xfrm>
      </p:grpSpPr>
      <p:grpSp>
        <p:nvGrpSpPr>
          <p:cNvPr id="2" name="Group 1"/>
          <p:cNvGrpSpPr/>
          <p:nvPr userDrawn="1"/>
        </p:nvGrpSpPr>
        <p:grpSpPr>
          <a:xfrm>
            <a:off x="0" y="-21552"/>
            <a:ext cx="9144000" cy="6955752"/>
            <a:chOff x="0" y="-21552"/>
            <a:chExt cx="9144000" cy="6955752"/>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94383"/>
              <a:ext cx="9144000" cy="2439817"/>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1552"/>
              <a:ext cx="9144000" cy="2867607"/>
            </a:xfrm>
            <a:prstGeom prst="rect">
              <a:avLst/>
            </a:prstGeom>
          </p:spPr>
        </p:pic>
        <p:sp>
          <p:nvSpPr>
            <p:cNvPr id="5" name="Rectangle 4"/>
            <p:cNvSpPr/>
            <p:nvPr userDrawn="1"/>
          </p:nvSpPr>
          <p:spPr>
            <a:xfrm>
              <a:off x="2" y="2846055"/>
              <a:ext cx="9143998" cy="1653939"/>
            </a:xfrm>
            <a:prstGeom prst="rect">
              <a:avLst/>
            </a:prstGeom>
            <a:solidFill>
              <a:srgbClr val="005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p:cNvSpPr>
            <a:spLocks noGrp="1"/>
          </p:cNvSpPr>
          <p:nvPr>
            <p:ph type="title"/>
          </p:nvPr>
        </p:nvSpPr>
        <p:spPr>
          <a:xfrm>
            <a:off x="4114800" y="3657600"/>
            <a:ext cx="4572000" cy="762000"/>
          </a:xfrm>
        </p:spPr>
        <p:txBody>
          <a:bodyPr anchor="ctr" anchorCtr="0">
            <a:normAutofit/>
          </a:bodyPr>
          <a:lstStyle>
            <a:lvl1pPr algn="ctr">
              <a:defRPr sz="4400" b="1"/>
            </a:lvl1pPr>
          </a:lstStyle>
          <a:p>
            <a:r>
              <a:rPr lang="en-US"/>
              <a:t>Click to edit Master title style</a:t>
            </a:r>
          </a:p>
        </p:txBody>
      </p:sp>
    </p:spTree>
    <p:extLst>
      <p:ext uri="{BB962C8B-B14F-4D97-AF65-F5344CB8AC3E}">
        <p14:creationId xmlns:p14="http://schemas.microsoft.com/office/powerpoint/2010/main" val="392943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v3">
    <p:spTree>
      <p:nvGrpSpPr>
        <p:cNvPr id="1" name=""/>
        <p:cNvGrpSpPr/>
        <p:nvPr/>
      </p:nvGrpSpPr>
      <p:grpSpPr>
        <a:xfrm>
          <a:off x="0" y="0"/>
          <a:ext cx="0" cy="0"/>
          <a:chOff x="0" y="0"/>
          <a:chExt cx="0" cy="0"/>
        </a:xfrm>
      </p:grpSpPr>
      <p:sp>
        <p:nvSpPr>
          <p:cNvPr id="7" name="Rectangle 6"/>
          <p:cNvSpPr/>
          <p:nvPr userDrawn="1"/>
        </p:nvSpPr>
        <p:spPr>
          <a:xfrm>
            <a:off x="-6652" y="2895600"/>
            <a:ext cx="9150652" cy="320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p:cNvSpPr>
            <a:spLocks noGrp="1"/>
          </p:cNvSpPr>
          <p:nvPr>
            <p:ph type="sldNum" sz="quarter" idx="4294967295"/>
          </p:nvPr>
        </p:nvSpPr>
        <p:spPr>
          <a:xfrm>
            <a:off x="7086600" y="6477000"/>
            <a:ext cx="2057400" cy="365125"/>
          </a:xfrm>
        </p:spPr>
        <p:txBody>
          <a:bodyPr/>
          <a:lstStyle/>
          <a:p>
            <a:fld id="{04A3A10D-7D5E-4932-A76F-CD1632FD3D96}" type="slidenum">
              <a:rPr lang="en-US" smtClean="0"/>
              <a:pPr/>
              <a:t>‹#›</a:t>
            </a:fld>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7" t="26698" r="14878" b="50182"/>
          <a:stretch/>
        </p:blipFill>
        <p:spPr>
          <a:xfrm>
            <a:off x="-6652" y="0"/>
            <a:ext cx="9150652" cy="28956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2990088"/>
            <a:ext cx="2956560" cy="2877312"/>
          </a:xfrm>
          <a:prstGeom prst="rect">
            <a:avLst/>
          </a:prstGeom>
        </p:spPr>
      </p:pic>
      <p:sp>
        <p:nvSpPr>
          <p:cNvPr id="6" name="Rectangle 5"/>
          <p:cNvSpPr/>
          <p:nvPr userDrawn="1"/>
        </p:nvSpPr>
        <p:spPr>
          <a:xfrm>
            <a:off x="-6652" y="6096000"/>
            <a:ext cx="915065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038600" y="3886200"/>
            <a:ext cx="4572000" cy="762000"/>
          </a:xfrm>
        </p:spPr>
        <p:txBody>
          <a:bodyPr anchor="ctr" anchorCtr="0">
            <a:normAutofit/>
          </a:bodyPr>
          <a:lstStyle>
            <a:lvl1pPr algn="ctr">
              <a:defRPr sz="4400" b="1"/>
            </a:lvl1pPr>
          </a:lstStyle>
          <a:p>
            <a:r>
              <a:rPr lang="en-US"/>
              <a:t>Click to edit Master title style</a:t>
            </a:r>
          </a:p>
        </p:txBody>
      </p:sp>
    </p:spTree>
    <p:extLst>
      <p:ext uri="{BB962C8B-B14F-4D97-AF65-F5344CB8AC3E}">
        <p14:creationId xmlns:p14="http://schemas.microsoft.com/office/powerpoint/2010/main" val="254165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Grid">
    <p:spTree>
      <p:nvGrpSpPr>
        <p:cNvPr id="1" name=""/>
        <p:cNvGrpSpPr/>
        <p:nvPr/>
      </p:nvGrpSpPr>
      <p:grpSpPr>
        <a:xfrm>
          <a:off x="0" y="0"/>
          <a:ext cx="0" cy="0"/>
          <a:chOff x="0" y="0"/>
          <a:chExt cx="0" cy="0"/>
        </a:xfrm>
      </p:grpSpPr>
      <p:sp>
        <p:nvSpPr>
          <p:cNvPr id="19" name="Rectangle 18"/>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2"/>
          <p:cNvSpPr>
            <a:spLocks noGrp="1"/>
          </p:cNvSpPr>
          <p:nvPr>
            <p:ph sz="quarter" idx="23"/>
          </p:nvPr>
        </p:nvSpPr>
        <p:spPr>
          <a:xfrm>
            <a:off x="320547" y="3971366"/>
            <a:ext cx="1622555" cy="2277034"/>
          </a:xfrm>
        </p:spPr>
        <p:txBody>
          <a:bodyPr>
            <a:noAutofit/>
          </a:bodyPr>
          <a:lstStyle>
            <a:lvl1pPr>
              <a:defRPr sz="2800"/>
            </a:lvl1pPr>
            <a:lvl2pPr>
              <a:defRPr sz="2400"/>
            </a:lvl2pPr>
          </a:lstStyle>
          <a:p>
            <a:pPr lvl="0"/>
            <a:r>
              <a:rPr lang="en-US"/>
              <a:t>Click to edit Master text styles</a:t>
            </a:r>
          </a:p>
          <a:p>
            <a:pPr lvl="1"/>
            <a:r>
              <a:rPr lang="en-US"/>
              <a:t>Second level</a:t>
            </a:r>
          </a:p>
        </p:txBody>
      </p:sp>
      <p:sp>
        <p:nvSpPr>
          <p:cNvPr id="3" name="Content Placeholder 2"/>
          <p:cNvSpPr>
            <a:spLocks noGrp="1"/>
          </p:cNvSpPr>
          <p:nvPr>
            <p:ph sz="quarter" idx="21"/>
          </p:nvPr>
        </p:nvSpPr>
        <p:spPr>
          <a:xfrm>
            <a:off x="2216944" y="1589088"/>
            <a:ext cx="3212306" cy="2220912"/>
          </a:xfrm>
        </p:spPr>
        <p:txBody>
          <a:bodyPr>
            <a:normAutofit/>
          </a:bodyPr>
          <a:lstStyle>
            <a:lvl1pPr>
              <a:defRPr sz="2800"/>
            </a:lvl1pPr>
            <a:lvl2pPr>
              <a:defRPr sz="2400"/>
            </a:lvl2pPr>
          </a:lstStyle>
          <a:p>
            <a:pPr lvl="0"/>
            <a:r>
              <a:rPr lang="en-US"/>
              <a:t>Click to edit Master text styles</a:t>
            </a:r>
          </a:p>
          <a:p>
            <a:pPr lvl="1"/>
            <a:r>
              <a:rPr lang="en-US"/>
              <a:t>Second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502665"/>
            <a:ext cx="2217425" cy="2157988"/>
          </a:xfrm>
          <a:prstGeom prst="rect">
            <a:avLst/>
          </a:prstGeom>
        </p:spPr>
      </p:pic>
      <p:sp>
        <p:nvSpPr>
          <p:cNvPr id="17" name="Picture Placeholder 15"/>
          <p:cNvSpPr>
            <a:spLocks noGrp="1"/>
          </p:cNvSpPr>
          <p:nvPr>
            <p:ph type="pic" sz="quarter" idx="11"/>
          </p:nvPr>
        </p:nvSpPr>
        <p:spPr>
          <a:xfrm>
            <a:off x="2218807" y="3971366"/>
            <a:ext cx="1558808" cy="2277034"/>
          </a:xfrm>
        </p:spPr>
        <p:txBody>
          <a:bodyPr>
            <a:normAutofit/>
          </a:bodyPr>
          <a:lstStyle>
            <a:lvl1pPr>
              <a:defRPr sz="1400"/>
            </a:lvl1pPr>
          </a:lstStyle>
          <a:p>
            <a:r>
              <a:rPr lang="en-US"/>
              <a:t>Click icon to add picture</a:t>
            </a:r>
          </a:p>
        </p:txBody>
      </p:sp>
      <p:sp>
        <p:nvSpPr>
          <p:cNvPr id="9" name="Picture Placeholder 15"/>
          <p:cNvSpPr>
            <a:spLocks noGrp="1"/>
          </p:cNvSpPr>
          <p:nvPr>
            <p:ph type="pic" sz="quarter" idx="13"/>
          </p:nvPr>
        </p:nvSpPr>
        <p:spPr>
          <a:xfrm>
            <a:off x="3870442" y="3971366"/>
            <a:ext cx="1558808" cy="2277034"/>
          </a:xfrm>
        </p:spPr>
        <p:txBody>
          <a:bodyPr>
            <a:normAutofit/>
          </a:bodyPr>
          <a:lstStyle>
            <a:lvl1pPr>
              <a:defRPr sz="1400"/>
            </a:lvl1pPr>
          </a:lstStyle>
          <a:p>
            <a:r>
              <a:rPr lang="en-US"/>
              <a:t>Click icon to add picture</a:t>
            </a:r>
          </a:p>
        </p:txBody>
      </p:sp>
      <p:sp>
        <p:nvSpPr>
          <p:cNvPr id="10" name="Picture Placeholder 15"/>
          <p:cNvSpPr>
            <a:spLocks noGrp="1"/>
          </p:cNvSpPr>
          <p:nvPr>
            <p:ph type="pic" sz="quarter" idx="14"/>
          </p:nvPr>
        </p:nvSpPr>
        <p:spPr>
          <a:xfrm>
            <a:off x="5549263" y="1589638"/>
            <a:ext cx="1558808" cy="2277034"/>
          </a:xfrm>
        </p:spPr>
        <p:txBody>
          <a:bodyPr>
            <a:normAutofit/>
          </a:bodyPr>
          <a:lstStyle>
            <a:lvl1pPr>
              <a:defRPr sz="1400"/>
            </a:lvl1pPr>
          </a:lstStyle>
          <a:p>
            <a:r>
              <a:rPr lang="en-US"/>
              <a:t>Click icon to add picture</a:t>
            </a:r>
          </a:p>
        </p:txBody>
      </p:sp>
      <p:sp>
        <p:nvSpPr>
          <p:cNvPr id="11" name="Picture Placeholder 15"/>
          <p:cNvSpPr>
            <a:spLocks noGrp="1"/>
          </p:cNvSpPr>
          <p:nvPr>
            <p:ph type="pic" sz="quarter" idx="15"/>
          </p:nvPr>
        </p:nvSpPr>
        <p:spPr>
          <a:xfrm>
            <a:off x="7200901" y="1589638"/>
            <a:ext cx="1558808" cy="2277034"/>
          </a:xfrm>
        </p:spPr>
        <p:txBody>
          <a:bodyPr>
            <a:normAutofit/>
          </a:bodyPr>
          <a:lstStyle>
            <a:lvl1pPr>
              <a:defRPr sz="1400"/>
            </a:lvl1pPr>
          </a:lstStyle>
          <a:p>
            <a:r>
              <a:rPr lang="en-US"/>
              <a:t>Click icon to add picture</a:t>
            </a:r>
          </a:p>
        </p:txBody>
      </p:sp>
      <p:sp>
        <p:nvSpPr>
          <p:cNvPr id="6" name="Date Placeholder 5"/>
          <p:cNvSpPr>
            <a:spLocks noGrp="1"/>
          </p:cNvSpPr>
          <p:nvPr>
            <p:ph type="dt" sz="half" idx="18"/>
          </p:nvPr>
        </p:nvSpPr>
        <p:spPr/>
        <p:txBody>
          <a:bodyPr/>
          <a:lstStyle/>
          <a:p>
            <a:r>
              <a:rPr lang="en-US"/>
              <a:t>April 7, 2026</a:t>
            </a:r>
          </a:p>
        </p:txBody>
      </p:sp>
      <p:sp>
        <p:nvSpPr>
          <p:cNvPr id="8" name="Footer Placeholder 7"/>
          <p:cNvSpPr>
            <a:spLocks noGrp="1"/>
          </p:cNvSpPr>
          <p:nvPr>
            <p:ph type="ftr" sz="quarter" idx="19"/>
          </p:nvPr>
        </p:nvSpPr>
        <p:spPr/>
        <p:txBody>
          <a:bodyPr/>
          <a:lstStyle/>
          <a:p>
            <a:endParaRPr lang="en-US"/>
          </a:p>
        </p:txBody>
      </p:sp>
      <p:sp>
        <p:nvSpPr>
          <p:cNvPr id="15" name="Slide Number Placeholder 14"/>
          <p:cNvSpPr>
            <a:spLocks noGrp="1"/>
          </p:cNvSpPr>
          <p:nvPr>
            <p:ph type="sldNum" sz="quarter" idx="20"/>
          </p:nvPr>
        </p:nvSpPr>
        <p:spPr/>
        <p:txBody>
          <a:bodyPr/>
          <a:lstStyle/>
          <a:p>
            <a:fld id="{04A3A10D-7D5E-4932-A76F-CD1632FD3D96}" type="slidenum">
              <a:rPr lang="en-US" smtClean="0"/>
              <a:pPr/>
              <a:t>‹#›</a:t>
            </a:fld>
            <a:endParaRPr lang="en-US"/>
          </a:p>
        </p:txBody>
      </p:sp>
      <p:sp>
        <p:nvSpPr>
          <p:cNvPr id="18" name="Content Placeholder 2"/>
          <p:cNvSpPr>
            <a:spLocks noGrp="1"/>
          </p:cNvSpPr>
          <p:nvPr>
            <p:ph sz="quarter" idx="22"/>
          </p:nvPr>
        </p:nvSpPr>
        <p:spPr>
          <a:xfrm>
            <a:off x="5547403" y="3971366"/>
            <a:ext cx="3212306" cy="2220912"/>
          </a:xfrm>
        </p:spPr>
        <p:txBody>
          <a:bodyPr>
            <a:normAutofit/>
          </a:bodyPr>
          <a:lstStyle>
            <a:lvl1pPr>
              <a:defRPr sz="2800"/>
            </a:lvl1pPr>
            <a:lvl2pPr>
              <a:defRPr sz="2400"/>
            </a:lvl2pPr>
          </a:lstStyle>
          <a:p>
            <a:pPr lvl="0"/>
            <a:r>
              <a:rPr lang="en-US"/>
              <a:t>Click to edit Master text styles</a:t>
            </a:r>
          </a:p>
          <a:p>
            <a:pPr lvl="1"/>
            <a:r>
              <a:rPr lang="en-US"/>
              <a:t>Second level</a:t>
            </a:r>
          </a:p>
        </p:txBody>
      </p:sp>
      <p:sp>
        <p:nvSpPr>
          <p:cNvPr id="20" name="Rectangle 19"/>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itle 12"/>
          <p:cNvSpPr>
            <a:spLocks noGrp="1"/>
          </p:cNvSpPr>
          <p:nvPr>
            <p:ph type="title"/>
          </p:nvPr>
        </p:nvSpPr>
        <p:spPr>
          <a:xfrm>
            <a:off x="285750" y="266700"/>
            <a:ext cx="8229600" cy="685800"/>
          </a:xfrm>
        </p:spPr>
        <p:txBody>
          <a:bodyPr/>
          <a:lstStyle/>
          <a:p>
            <a:r>
              <a:rPr lang="en-US"/>
              <a:t>Click to edit Master title style</a:t>
            </a:r>
          </a:p>
        </p:txBody>
      </p:sp>
    </p:spTree>
    <p:extLst>
      <p:ext uri="{BB962C8B-B14F-4D97-AF65-F5344CB8AC3E}">
        <p14:creationId xmlns:p14="http://schemas.microsoft.com/office/powerpoint/2010/main" val="821456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1" name="Rectangle 10"/>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6"/>
          <p:cNvSpPr>
            <a:spLocks noGrp="1"/>
          </p:cNvSpPr>
          <p:nvPr>
            <p:ph type="dt" sz="half" idx="10"/>
          </p:nvPr>
        </p:nvSpPr>
        <p:spPr/>
        <p:txBody>
          <a:bodyPr/>
          <a:lstStyle/>
          <a:p>
            <a:r>
              <a:rPr lang="en-US"/>
              <a:t>April 7, 2026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a:t>
            </a:fld>
            <a:endParaRPr lang="en-US"/>
          </a:p>
        </p:txBody>
      </p:sp>
      <p:sp>
        <p:nvSpPr>
          <p:cNvPr id="4" name="Rectangle 3"/>
          <p:cNvSpPr/>
          <p:nvPr userDrawn="1"/>
        </p:nvSpPr>
        <p:spPr>
          <a:xfrm>
            <a:off x="152400" y="1371600"/>
            <a:ext cx="8839200" cy="4985980"/>
          </a:xfrm>
          <a:prstGeom prst="rect">
            <a:avLst/>
          </a:prstGeom>
        </p:spPr>
        <p:txBody>
          <a:bodyPr wrap="square">
            <a:spAutoFit/>
          </a:bodyPr>
          <a:lstStyle/>
          <a:p>
            <a:pPr marL="0" lvl="0" indent="0" algn="ctr">
              <a:spcAft>
                <a:spcPts val="600"/>
              </a:spcAft>
              <a:buFont typeface="Arial" panose="020B0604020202020204" pitchFamily="34" charset="0"/>
              <a:buNone/>
            </a:pPr>
            <a:r>
              <a:rPr lang="en-US" sz="2800" b="1"/>
              <a:t>Review this slide before creating your PowerPoint.</a:t>
            </a:r>
          </a:p>
          <a:p>
            <a:pPr marL="0" lvl="0" indent="0" algn="ctr">
              <a:spcAft>
                <a:spcPts val="600"/>
              </a:spcAft>
              <a:buFont typeface="Arial" panose="020B0604020202020204" pitchFamily="34" charset="0"/>
              <a:buNone/>
            </a:pPr>
            <a:r>
              <a:rPr lang="en-US" sz="2800" b="1"/>
              <a:t>Delete the slide when you are done.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a:t>Use the color scheme</a:t>
            </a:r>
            <a:r>
              <a:rPr lang="en-US" sz="2400" baseline="0"/>
              <a:t> and template provided </a:t>
            </a:r>
            <a:endParaRPr lang="en-US" sz="2400"/>
          </a:p>
          <a:p>
            <a:pPr marL="285750" lvl="0" indent="-285750">
              <a:spcAft>
                <a:spcPts val="600"/>
              </a:spcAft>
              <a:buFont typeface="Arial" panose="020B0604020202020204" pitchFamily="34" charset="0"/>
              <a:buChar char="•"/>
            </a:pPr>
            <a:r>
              <a:rPr lang="en-US" sz="2400"/>
              <a:t>Use no smaller than size 24 font (this includes tables &amp; figures)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a:t>Limit the slide text to 30 words (this slide has </a:t>
            </a:r>
            <a:r>
              <a:rPr lang="en-US" sz="2400" baseline="0"/>
              <a:t>too much text)</a:t>
            </a:r>
            <a:endParaRPr lang="en-US" sz="2400"/>
          </a:p>
          <a:p>
            <a:pPr marL="285750" lvl="0" indent="-285750">
              <a:spcAft>
                <a:spcPts val="600"/>
              </a:spcAft>
              <a:buFont typeface="Arial" panose="020B0604020202020204" pitchFamily="34" charset="0"/>
              <a:buChar char="•"/>
            </a:pPr>
            <a:r>
              <a:rPr lang="en-US" sz="2400"/>
              <a:t>Use phrase</a:t>
            </a:r>
            <a:r>
              <a:rPr lang="en-US" sz="2400" baseline="0"/>
              <a:t> for b</a:t>
            </a:r>
            <a:r>
              <a:rPr lang="en-US" sz="2400"/>
              <a:t>ullets</a:t>
            </a:r>
            <a:r>
              <a:rPr lang="en-US" sz="2400" baseline="0"/>
              <a:t>, not complete sentences</a:t>
            </a:r>
            <a:endParaRPr lang="en-US" sz="2400"/>
          </a:p>
          <a:p>
            <a:pPr marL="285750" lvl="0" indent="-285750">
              <a:spcAft>
                <a:spcPts val="600"/>
              </a:spcAft>
              <a:buFont typeface="Arial" panose="020B0604020202020204" pitchFamily="34" charset="0"/>
              <a:buChar char="•"/>
            </a:pPr>
            <a:r>
              <a:rPr lang="en-US" sz="2400"/>
              <a:t>Spell out acronyms the first time they are used</a:t>
            </a:r>
          </a:p>
          <a:p>
            <a:pPr marL="285750" lvl="0" indent="-285750">
              <a:spcAft>
                <a:spcPts val="600"/>
              </a:spcAft>
              <a:buFont typeface="Arial" panose="020B0604020202020204" pitchFamily="34" charset="0"/>
              <a:buChar char="•"/>
            </a:pPr>
            <a:r>
              <a:rPr lang="en-US" sz="2400"/>
              <a:t>Avoid single/hanging/widow bullets</a:t>
            </a:r>
          </a:p>
          <a:p>
            <a:pPr marL="742950" lvl="1" indent="-285750">
              <a:spcAft>
                <a:spcPts val="600"/>
              </a:spcAft>
              <a:buFont typeface="Arial" panose="020B0604020202020204" pitchFamily="34" charset="0"/>
              <a:buChar char="•"/>
            </a:pPr>
            <a:r>
              <a:rPr lang="en-US" sz="2000"/>
              <a:t>This is a single/hanging/widow bullet, it is bad</a:t>
            </a:r>
          </a:p>
          <a:p>
            <a:pPr marL="285750" lvl="0" indent="-285750">
              <a:spcAft>
                <a:spcPts val="600"/>
              </a:spcAft>
              <a:buFont typeface="Arial" panose="020B0604020202020204" pitchFamily="34" charset="0"/>
              <a:buChar char="•"/>
            </a:pPr>
            <a:r>
              <a:rPr lang="en-US" sz="2400"/>
              <a:t>Be consistent: Either</a:t>
            </a:r>
            <a:r>
              <a:rPr lang="en-US" sz="2400" baseline="0"/>
              <a:t> all or no bullets have periods at the end</a:t>
            </a:r>
          </a:p>
          <a:p>
            <a:pPr marL="285750" lvl="0" indent="-285750">
              <a:spcAft>
                <a:spcPts val="600"/>
              </a:spcAft>
              <a:buFont typeface="Arial" panose="020B0604020202020204" pitchFamily="34" charset="0"/>
              <a:buChar char="•"/>
            </a:pPr>
            <a:r>
              <a:rPr lang="en-US" sz="2400" baseline="0"/>
              <a:t>Use parallel structure in your bullets </a:t>
            </a:r>
            <a:endParaRPr lang="en-US" sz="2400"/>
          </a:p>
        </p:txBody>
      </p:sp>
      <p:sp>
        <p:nvSpPr>
          <p:cNvPr id="17" name="Title 1"/>
          <p:cNvSpPr txBox="1">
            <a:spLocks/>
          </p:cNvSpPr>
          <p:nvPr userDrawn="1"/>
        </p:nvSpPr>
        <p:spPr>
          <a:xfrm>
            <a:off x="3048000" y="381000"/>
            <a:ext cx="5943600" cy="762000"/>
          </a:xfrm>
          <a:prstGeom prst="rect">
            <a:avLst/>
          </a:prstGeom>
        </p:spPr>
        <p:txBody>
          <a:bodyPr vert="horz" wrap="square" lIns="91440" tIns="45720" rIns="91440" bIns="45720" rtlCol="0" anchor="b" anchorCtr="0">
            <a:normAutofit/>
          </a:bodyPr>
          <a:lstStyle>
            <a:lvl1pPr algn="l" defTabSz="685783" rtl="0" eaLnBrk="1" latinLnBrk="0" hangingPunct="1">
              <a:lnSpc>
                <a:spcPct val="90000"/>
              </a:lnSpc>
              <a:spcBef>
                <a:spcPct val="0"/>
              </a:spcBef>
              <a:buNone/>
              <a:defRPr sz="3600" b="1" kern="1200" baseline="0">
                <a:solidFill>
                  <a:schemeClr val="bg1"/>
                </a:solidFill>
                <a:latin typeface="Goudy Old Style" panose="02020502050305020303" pitchFamily="18" charset="0"/>
                <a:ea typeface="+mj-ea"/>
                <a:cs typeface="+mj-cs"/>
              </a:defRPr>
            </a:lvl1pPr>
          </a:lstStyle>
          <a:p>
            <a:r>
              <a:rPr lang="en-US"/>
              <a:t>Instructions for PowerPoints</a:t>
            </a:r>
          </a:p>
        </p:txBody>
      </p:sp>
    </p:spTree>
    <p:extLst>
      <p:ext uri="{BB962C8B-B14F-4D97-AF65-F5344CB8AC3E}">
        <p14:creationId xmlns:p14="http://schemas.microsoft.com/office/powerpoint/2010/main" val="338410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10" name="Rectangle 9"/>
          <p:cNvSpPr/>
          <p:nvPr userDrawn="1"/>
        </p:nvSpPr>
        <p:spPr>
          <a:xfrm>
            <a:off x="0" y="1"/>
            <a:ext cx="9144000" cy="685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477005"/>
            <a:ext cx="9144000"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3352800" y="1905000"/>
            <a:ext cx="5257800" cy="2286000"/>
          </a:xfrm>
        </p:spPr>
        <p:txBody>
          <a:bodyPr anchor="ctr" anchorCtr="0">
            <a:normAutofit/>
          </a:bodyPr>
          <a:lstStyle>
            <a:lvl1pPr algn="ctr">
              <a:defRPr sz="4400" b="1">
                <a:solidFill>
                  <a:schemeClr val="bg1"/>
                </a:solidFill>
              </a:defRPr>
            </a:lvl1pPr>
          </a:lstStyle>
          <a:p>
            <a:r>
              <a:rPr lang="en-US"/>
              <a:t>Click to edit presentation title</a:t>
            </a:r>
          </a:p>
        </p:txBody>
      </p:sp>
      <p:sp>
        <p:nvSpPr>
          <p:cNvPr id="8" name="Text Placeholder 2"/>
          <p:cNvSpPr>
            <a:spLocks noGrp="1"/>
          </p:cNvSpPr>
          <p:nvPr>
            <p:ph type="body" idx="1" hasCustomPrompt="1"/>
          </p:nvPr>
        </p:nvSpPr>
        <p:spPr>
          <a:xfrm>
            <a:off x="3352800" y="4191000"/>
            <a:ext cx="5257800" cy="1016284"/>
          </a:xfrm>
        </p:spPr>
        <p:txBody>
          <a:bodyPr>
            <a:normAutofit/>
          </a:bodyPr>
          <a:lstStyle>
            <a:lvl1pPr marL="0" indent="0" algn="ctr">
              <a:buNone/>
              <a:defRPr sz="2400" baseline="0">
                <a:solidFill>
                  <a:schemeClr val="bg1">
                    <a:lumMod val="8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presenter name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237" y="2209800"/>
            <a:ext cx="2799963" cy="2724912"/>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86" t="51233" r="26041" b="30274"/>
          <a:stretch/>
        </p:blipFill>
        <p:spPr>
          <a:xfrm>
            <a:off x="0" y="5410200"/>
            <a:ext cx="9144000" cy="1447800"/>
          </a:xfrm>
          <a:prstGeom prst="rect">
            <a:avLst/>
          </a:prstGeom>
        </p:spPr>
      </p:pic>
    </p:spTree>
    <p:extLst>
      <p:ext uri="{BB962C8B-B14F-4D97-AF65-F5344CB8AC3E}">
        <p14:creationId xmlns:p14="http://schemas.microsoft.com/office/powerpoint/2010/main" val="920819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1" name="Rectangle 10"/>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6"/>
          <p:cNvSpPr>
            <a:spLocks noGrp="1"/>
          </p:cNvSpPr>
          <p:nvPr>
            <p:ph type="dt" sz="half" idx="10"/>
          </p:nvPr>
        </p:nvSpPr>
        <p:spPr/>
        <p:txBody>
          <a:bodyPr/>
          <a:lstStyle/>
          <a:p>
            <a:r>
              <a:rPr lang="en-US"/>
              <a:t>April 7, 2026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a:t>
            </a:fld>
            <a:endParaRPr lang="en-US"/>
          </a:p>
        </p:txBody>
      </p:sp>
      <p:sp>
        <p:nvSpPr>
          <p:cNvPr id="4" name="Rectangle 3"/>
          <p:cNvSpPr/>
          <p:nvPr userDrawn="1"/>
        </p:nvSpPr>
        <p:spPr>
          <a:xfrm>
            <a:off x="304800" y="1524000"/>
            <a:ext cx="8534400" cy="4001095"/>
          </a:xfrm>
          <a:prstGeom prst="rect">
            <a:avLst/>
          </a:prstGeom>
        </p:spPr>
        <p:txBody>
          <a:bodyPr wrap="square">
            <a:spAutoFit/>
          </a:bodyPr>
          <a:lstStyle/>
          <a:p>
            <a:pPr marL="0" lvl="0" indent="0" algn="ctr">
              <a:spcAft>
                <a:spcPts val="600"/>
              </a:spcAft>
              <a:buFont typeface="Arial" panose="020B0604020202020204" pitchFamily="34" charset="0"/>
              <a:buNone/>
            </a:pPr>
            <a:r>
              <a:rPr lang="en-US" sz="2800" b="1"/>
              <a:t>Review this slide before creating your PowerPoint.</a:t>
            </a:r>
          </a:p>
          <a:p>
            <a:pPr marL="0" lvl="0" indent="0" algn="ctr">
              <a:spcAft>
                <a:spcPts val="600"/>
              </a:spcAft>
              <a:buFont typeface="Arial" panose="020B0604020202020204" pitchFamily="34" charset="0"/>
              <a:buNone/>
            </a:pPr>
            <a:r>
              <a:rPr lang="en-US" sz="2800" b="1"/>
              <a:t>Delete the slide when you are done.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a:t>Include pictures</a:t>
            </a:r>
            <a:r>
              <a:rPr lang="en-US" sz="2400" baseline="0"/>
              <a:t> and figures – not just text!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baseline="0"/>
              <a:t>Reuse slides from previous presentations (if applicable)</a:t>
            </a:r>
            <a:endParaRPr lang="en-US" sz="2400"/>
          </a:p>
          <a:p>
            <a:pPr marL="285750" lvl="0" indent="-285750">
              <a:spcAft>
                <a:spcPts val="600"/>
              </a:spcAft>
              <a:buFont typeface="Arial" panose="020B0604020202020204" pitchFamily="34" charset="0"/>
              <a:buChar char="•"/>
            </a:pPr>
            <a:r>
              <a:rPr lang="en-US" sz="2400"/>
              <a:t>Consider using</a:t>
            </a:r>
            <a:r>
              <a:rPr lang="en-US" sz="2400" baseline="0"/>
              <a:t> the SmartArt provided by PowerPoint (just be sure to check the font size and increase if necessary)</a:t>
            </a:r>
          </a:p>
          <a:p>
            <a:pPr marL="285750" lvl="0" indent="-285750">
              <a:spcAft>
                <a:spcPts val="600"/>
              </a:spcAft>
              <a:buFont typeface="Arial" panose="020B0604020202020204" pitchFamily="34" charset="0"/>
              <a:buChar char="•"/>
            </a:pPr>
            <a:r>
              <a:rPr lang="en-US" sz="2400" baseline="0"/>
              <a:t>Plan on spending 1-2 minutes on each slide; so if you have a 30 minute presentation, you should have a maximum of 30 slides </a:t>
            </a:r>
          </a:p>
          <a:p>
            <a:pPr marL="285750" lvl="0" indent="-285750">
              <a:spcAft>
                <a:spcPts val="600"/>
              </a:spcAft>
              <a:buFont typeface="Arial" panose="020B0604020202020204" pitchFamily="34" charset="0"/>
              <a:buChar char="•"/>
            </a:pPr>
            <a:r>
              <a:rPr lang="en-US" sz="2400" baseline="0"/>
              <a:t>Account for time for questions at the end of your presentation</a:t>
            </a:r>
            <a:endParaRPr lang="en-US" sz="2400"/>
          </a:p>
        </p:txBody>
      </p:sp>
      <p:sp>
        <p:nvSpPr>
          <p:cNvPr id="12" name="Title 1"/>
          <p:cNvSpPr txBox="1">
            <a:spLocks/>
          </p:cNvSpPr>
          <p:nvPr userDrawn="1"/>
        </p:nvSpPr>
        <p:spPr>
          <a:xfrm>
            <a:off x="3048000" y="381000"/>
            <a:ext cx="5943600" cy="762000"/>
          </a:xfrm>
          <a:prstGeom prst="rect">
            <a:avLst/>
          </a:prstGeom>
        </p:spPr>
        <p:txBody>
          <a:bodyPr vert="horz" wrap="square" lIns="91440" tIns="45720" rIns="91440" bIns="45720" rtlCol="0" anchor="b" anchorCtr="0">
            <a:normAutofit/>
          </a:bodyPr>
          <a:lstStyle>
            <a:lvl1pPr algn="l" defTabSz="685783" rtl="0" eaLnBrk="1" latinLnBrk="0" hangingPunct="1">
              <a:lnSpc>
                <a:spcPct val="90000"/>
              </a:lnSpc>
              <a:spcBef>
                <a:spcPct val="0"/>
              </a:spcBef>
              <a:buNone/>
              <a:defRPr sz="3600" b="1" kern="1200" baseline="0">
                <a:solidFill>
                  <a:schemeClr val="bg1"/>
                </a:solidFill>
                <a:latin typeface="Goudy Old Style" panose="02020502050305020303" pitchFamily="18" charset="0"/>
                <a:ea typeface="+mj-ea"/>
                <a:cs typeface="+mj-cs"/>
              </a:defRPr>
            </a:lvl1pPr>
          </a:lstStyle>
          <a:p>
            <a:r>
              <a:rPr lang="en-US"/>
              <a:t>Tips for PowerPoints</a:t>
            </a:r>
          </a:p>
        </p:txBody>
      </p:sp>
    </p:spTree>
    <p:extLst>
      <p:ext uri="{BB962C8B-B14F-4D97-AF65-F5344CB8AC3E}">
        <p14:creationId xmlns:p14="http://schemas.microsoft.com/office/powerpoint/2010/main" val="407527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sp>
        <p:nvSpPr>
          <p:cNvPr id="11" name="Rectangle 10"/>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6"/>
          <p:cNvSpPr>
            <a:spLocks noGrp="1"/>
          </p:cNvSpPr>
          <p:nvPr>
            <p:ph type="dt" sz="half" idx="10"/>
          </p:nvPr>
        </p:nvSpPr>
        <p:spPr/>
        <p:txBody>
          <a:bodyPr/>
          <a:lstStyle/>
          <a:p>
            <a:r>
              <a:rPr lang="en-US"/>
              <a:t>April 7, 2026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a:t>
            </a:fld>
            <a:endParaRPr lang="en-US"/>
          </a:p>
        </p:txBody>
      </p:sp>
      <p:sp>
        <p:nvSpPr>
          <p:cNvPr id="4" name="Rectangle 3"/>
          <p:cNvSpPr/>
          <p:nvPr userDrawn="1"/>
        </p:nvSpPr>
        <p:spPr>
          <a:xfrm>
            <a:off x="228600" y="1371600"/>
            <a:ext cx="4648201" cy="5278368"/>
          </a:xfrm>
          <a:prstGeom prst="rect">
            <a:avLst/>
          </a:prstGeom>
        </p:spPr>
        <p:txBody>
          <a:bodyPr wrap="square">
            <a:spAutoFit/>
          </a:bodyPr>
          <a:lstStyle/>
          <a:p>
            <a:pPr marL="0" lvl="0" indent="0" algn="ctr">
              <a:spcAft>
                <a:spcPts val="600"/>
              </a:spcAft>
              <a:buFont typeface="Arial" panose="020B0604020202020204" pitchFamily="34" charset="0"/>
              <a:buNone/>
            </a:pPr>
            <a:r>
              <a:rPr lang="en-US" sz="2400" b="1"/>
              <a:t>Review this slide before creating your PowerPoint.</a:t>
            </a:r>
          </a:p>
          <a:p>
            <a:pPr marL="0" lvl="0" indent="0" algn="ctr">
              <a:spcAft>
                <a:spcPts val="600"/>
              </a:spcAft>
              <a:buFont typeface="Arial" panose="020B0604020202020204" pitchFamily="34" charset="0"/>
              <a:buNone/>
            </a:pPr>
            <a:r>
              <a:rPr lang="en-US" sz="2400" b="1"/>
              <a:t>Delete it when you are done.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a:t>This template</a:t>
            </a:r>
            <a:r>
              <a:rPr lang="en-US" sz="2000" baseline="0"/>
              <a:t> includes a number of different slide layouts for you to choose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aseline="0"/>
              <a:t>Under the “Home” tab, select layout (see red box on right) and then choose the layout you want to use for the slide you are on (see examples below red arrow)</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aseline="0"/>
              <a:t>You can also choose the layout of a new slide that you want to insert.  To do so, click on the small pull down arrow next to “New Slide” (see red circle on right)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000"/>
          </a:p>
        </p:txBody>
      </p:sp>
      <p:sp>
        <p:nvSpPr>
          <p:cNvPr id="12" name="Title 1"/>
          <p:cNvSpPr txBox="1">
            <a:spLocks/>
          </p:cNvSpPr>
          <p:nvPr userDrawn="1"/>
        </p:nvSpPr>
        <p:spPr>
          <a:xfrm>
            <a:off x="3048000" y="381000"/>
            <a:ext cx="5943600" cy="762000"/>
          </a:xfrm>
          <a:prstGeom prst="rect">
            <a:avLst/>
          </a:prstGeom>
        </p:spPr>
        <p:txBody>
          <a:bodyPr vert="horz" wrap="square" lIns="91440" tIns="45720" rIns="91440" bIns="45720" rtlCol="0" anchor="b" anchorCtr="0">
            <a:normAutofit/>
          </a:bodyPr>
          <a:lstStyle>
            <a:lvl1pPr algn="l" defTabSz="685783" rtl="0" eaLnBrk="1" latinLnBrk="0" hangingPunct="1">
              <a:lnSpc>
                <a:spcPct val="90000"/>
              </a:lnSpc>
              <a:spcBef>
                <a:spcPct val="0"/>
              </a:spcBef>
              <a:buNone/>
              <a:defRPr sz="3600" b="1" kern="1200" baseline="0">
                <a:solidFill>
                  <a:schemeClr val="bg1"/>
                </a:solidFill>
                <a:latin typeface="Goudy Old Style" panose="02020502050305020303" pitchFamily="18" charset="0"/>
                <a:ea typeface="+mj-ea"/>
                <a:cs typeface="+mj-cs"/>
              </a:defRPr>
            </a:lvl1pPr>
          </a:lstStyle>
          <a:p>
            <a:r>
              <a:rPr lang="en-US"/>
              <a:t>How To</a:t>
            </a:r>
            <a:r>
              <a:rPr lang="en-US" baseline="0"/>
              <a:t> Use This Template</a:t>
            </a:r>
            <a:endParaRPr lang="en-US"/>
          </a:p>
        </p:txBody>
      </p:sp>
      <p:pic>
        <p:nvPicPr>
          <p:cNvPr id="13"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0098" b="86945"/>
          <a:stretch/>
        </p:blipFill>
        <p:spPr bwMode="auto">
          <a:xfrm>
            <a:off x="5151948" y="1403082"/>
            <a:ext cx="3621651"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000" r="79766" b="50718"/>
          <a:stretch/>
        </p:blipFill>
        <p:spPr bwMode="auto">
          <a:xfrm>
            <a:off x="5124450" y="2944812"/>
            <a:ext cx="3714750" cy="337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6981825" y="1831707"/>
            <a:ext cx="779975" cy="242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877049" y="2362200"/>
            <a:ext cx="171451" cy="15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userDrawn="1"/>
        </p:nvCxnSpPr>
        <p:spPr>
          <a:xfrm>
            <a:off x="7543800" y="2133600"/>
            <a:ext cx="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7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0" name="Rectangle 9"/>
          <p:cNvSpPr/>
          <p:nvPr userDrawn="1"/>
        </p:nvSpPr>
        <p:spPr>
          <a:xfrm rot="10800000">
            <a:off x="0" y="0"/>
            <a:ext cx="9150652" cy="3755235"/>
          </a:xfrm>
          <a:prstGeom prst="rect">
            <a:avLst/>
          </a:prstGeom>
          <a:gradFill>
            <a:gsLst>
              <a:gs pos="18000">
                <a:srgbClr val="7AB5E3"/>
              </a:gs>
              <a:gs pos="100000">
                <a:srgbClr val="B1D1E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17" t="26889" r="14878" b="50183"/>
          <a:stretch/>
        </p:blipFill>
        <p:spPr>
          <a:xfrm>
            <a:off x="-6652" y="3755230"/>
            <a:ext cx="9150652" cy="2569369"/>
          </a:xfrm>
          <a:prstGeom prst="rect">
            <a:avLst/>
          </a:prstGeom>
        </p:spPr>
      </p:pic>
      <p:sp>
        <p:nvSpPr>
          <p:cNvPr id="11" name="Rectangle 10"/>
          <p:cNvSpPr/>
          <p:nvPr userDrawn="1"/>
        </p:nvSpPr>
        <p:spPr>
          <a:xfrm>
            <a:off x="0" y="6324599"/>
            <a:ext cx="9144000" cy="533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3352800" y="736316"/>
            <a:ext cx="5257800" cy="2286000"/>
          </a:xfrm>
        </p:spPr>
        <p:txBody>
          <a:bodyPr anchor="ctr" anchorCtr="0">
            <a:normAutofit/>
          </a:bodyPr>
          <a:lstStyle>
            <a:lvl1pPr algn="ctr">
              <a:defRPr sz="4400" b="1" baseline="0">
                <a:solidFill>
                  <a:schemeClr val="accent1"/>
                </a:solidFill>
              </a:defRPr>
            </a:lvl1pPr>
          </a:lstStyle>
          <a:p>
            <a:r>
              <a:rPr lang="en-US"/>
              <a:t>Click to edit presentation title</a:t>
            </a:r>
          </a:p>
        </p:txBody>
      </p:sp>
      <p:sp>
        <p:nvSpPr>
          <p:cNvPr id="8" name="Text Placeholder 2"/>
          <p:cNvSpPr>
            <a:spLocks noGrp="1"/>
          </p:cNvSpPr>
          <p:nvPr>
            <p:ph type="body" idx="1" hasCustomPrompt="1"/>
          </p:nvPr>
        </p:nvSpPr>
        <p:spPr>
          <a:xfrm>
            <a:off x="3352800" y="3022316"/>
            <a:ext cx="5257800" cy="1016284"/>
          </a:xfrm>
        </p:spPr>
        <p:txBody>
          <a:bodyPr>
            <a:normAutofit/>
          </a:bodyPr>
          <a:lstStyle>
            <a:lvl1pPr marL="0" indent="0" algn="ctr">
              <a:buNone/>
              <a:defRPr sz="2600" b="1" baseline="0">
                <a:solidFill>
                  <a:schemeClr val="accent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presenter date and/or date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237" y="1041116"/>
            <a:ext cx="2799963" cy="2724912"/>
          </a:xfrm>
          <a:prstGeom prst="rect">
            <a:avLst/>
          </a:prstGeom>
        </p:spPr>
      </p:pic>
    </p:spTree>
    <p:extLst>
      <p:ext uri="{BB962C8B-B14F-4D97-AF65-F5344CB8AC3E}">
        <p14:creationId xmlns:p14="http://schemas.microsoft.com/office/powerpoint/2010/main" val="213401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4">
    <p:spTree>
      <p:nvGrpSpPr>
        <p:cNvPr id="1" name=""/>
        <p:cNvGrpSpPr/>
        <p:nvPr/>
      </p:nvGrpSpPr>
      <p:grpSpPr>
        <a:xfrm>
          <a:off x="0" y="0"/>
          <a:ext cx="0" cy="0"/>
          <a:chOff x="0" y="0"/>
          <a:chExt cx="0" cy="0"/>
        </a:xfrm>
      </p:grpSpPr>
      <p:sp>
        <p:nvSpPr>
          <p:cNvPr id="11" name="Rectangle 10"/>
          <p:cNvSpPr/>
          <p:nvPr userDrawn="1"/>
        </p:nvSpPr>
        <p:spPr>
          <a:xfrm>
            <a:off x="0" y="1"/>
            <a:ext cx="9144000" cy="685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3352800" y="1905000"/>
            <a:ext cx="5257800" cy="2286000"/>
          </a:xfrm>
        </p:spPr>
        <p:txBody>
          <a:bodyPr anchor="ctr" anchorCtr="0">
            <a:normAutofit/>
          </a:bodyPr>
          <a:lstStyle>
            <a:lvl1pPr algn="ctr">
              <a:defRPr sz="4400" b="1">
                <a:solidFill>
                  <a:schemeClr val="bg1"/>
                </a:solidFill>
              </a:defRPr>
            </a:lvl1pPr>
          </a:lstStyle>
          <a:p>
            <a:r>
              <a:rPr lang="en-US"/>
              <a:t>Click to edit presentation title</a:t>
            </a:r>
          </a:p>
        </p:txBody>
      </p:sp>
      <p:sp>
        <p:nvSpPr>
          <p:cNvPr id="8" name="Text Placeholder 2"/>
          <p:cNvSpPr>
            <a:spLocks noGrp="1"/>
          </p:cNvSpPr>
          <p:nvPr>
            <p:ph type="body" idx="1"/>
          </p:nvPr>
        </p:nvSpPr>
        <p:spPr>
          <a:xfrm>
            <a:off x="3352800" y="4191000"/>
            <a:ext cx="5257800" cy="1016284"/>
          </a:xfrm>
        </p:spPr>
        <p:txBody>
          <a:bodyPr>
            <a:normAutofit/>
          </a:bodyPr>
          <a:lstStyle>
            <a:lvl1pPr marL="0" indent="0" algn="ctr">
              <a:buNone/>
              <a:defRPr sz="2400">
                <a:solidFill>
                  <a:schemeClr val="bg1">
                    <a:lumMod val="8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237" y="2209800"/>
            <a:ext cx="2799963" cy="2724912"/>
          </a:xfrm>
          <a:prstGeom prst="rect">
            <a:avLst/>
          </a:prstGeom>
        </p:spPr>
      </p:pic>
    </p:spTree>
    <p:extLst>
      <p:ext uri="{BB962C8B-B14F-4D97-AF65-F5344CB8AC3E}">
        <p14:creationId xmlns:p14="http://schemas.microsoft.com/office/powerpoint/2010/main" val="172913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r>
              <a:rPr lang="en-US"/>
              <a:t>April 7, 2026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a:t>
            </a:fld>
            <a:endParaRPr lang="en-US"/>
          </a:p>
        </p:txBody>
      </p:sp>
    </p:spTree>
    <p:extLst>
      <p:ext uri="{BB962C8B-B14F-4D97-AF65-F5344CB8AC3E}">
        <p14:creationId xmlns:p14="http://schemas.microsoft.com/office/powerpoint/2010/main" val="376970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0" name="Rectangle 9"/>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April 7, 2026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a:t>
            </a:fld>
            <a:endParaRPr lang="en-US"/>
          </a:p>
        </p:txBody>
      </p:sp>
      <p:sp>
        <p:nvSpPr>
          <p:cNvPr id="11" name="Text Placeholder 2"/>
          <p:cNvSpPr>
            <a:spLocks noGrp="1"/>
          </p:cNvSpPr>
          <p:nvPr>
            <p:ph idx="1"/>
          </p:nvPr>
        </p:nvSpPr>
        <p:spPr>
          <a:xfrm>
            <a:off x="628650" y="1676400"/>
            <a:ext cx="7886700" cy="4500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3609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3888" y="1709745"/>
            <a:ext cx="7886700" cy="2852737"/>
          </a:xfrm>
        </p:spPr>
        <p:txBody>
          <a:bodyPr anchor="b">
            <a:normAutofit/>
          </a:bodyPr>
          <a:lstStyle>
            <a:lvl1pPr>
              <a:defRPr sz="40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p:spPr>
        <p:txBody>
          <a:bodyPr>
            <a:normAutofit/>
          </a:bodyPr>
          <a:lstStyle>
            <a:lvl1pPr marL="0" indent="0">
              <a:buNone/>
              <a:defRPr sz="24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r>
              <a:rPr lang="en-US"/>
              <a:t>April 7, 2026</a:t>
            </a:r>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04A3A10D-7D5E-4932-A76F-CD1632FD3D96}" type="slidenum">
              <a:rPr lang="en-US" smtClean="0"/>
              <a:pPr/>
              <a:t>‹#›</a:t>
            </a:fld>
            <a:endParaRPr lang="en-US"/>
          </a:p>
        </p:txBody>
      </p:sp>
    </p:spTree>
    <p:extLst>
      <p:ext uri="{BB962C8B-B14F-4D97-AF65-F5344CB8AC3E}">
        <p14:creationId xmlns:p14="http://schemas.microsoft.com/office/powerpoint/2010/main" val="244351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normAutofit/>
          </a:bodyPr>
          <a:lstStyle>
            <a:lvl1pPr>
              <a:defRPr sz="40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p:spPr>
        <p:txBody>
          <a:bodyPr>
            <a:normAutofit/>
          </a:bodyPr>
          <a:lstStyle>
            <a:lvl1pPr marL="0" indent="0">
              <a:buNone/>
              <a:defRPr sz="24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r>
              <a:rPr lang="en-US"/>
              <a:t>April 7, 2026</a:t>
            </a:r>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04A3A10D-7D5E-4932-A76F-CD1632FD3D96}"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186538"/>
            <a:ext cx="2531065" cy="1119228"/>
          </a:xfrm>
          <a:prstGeom prst="rect">
            <a:avLst/>
          </a:prstGeom>
        </p:spPr>
      </p:pic>
    </p:spTree>
    <p:extLst>
      <p:ext uri="{BB962C8B-B14F-4D97-AF65-F5344CB8AC3E}">
        <p14:creationId xmlns:p14="http://schemas.microsoft.com/office/powerpoint/2010/main" val="34418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819400" y="304800"/>
            <a:ext cx="6324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971799" y="387033"/>
            <a:ext cx="6029325" cy="762000"/>
          </a:xfrm>
        </p:spPr>
        <p:txBody>
          <a:bodyPr/>
          <a:lstStyle/>
          <a:p>
            <a:r>
              <a:rPr lang="en-US"/>
              <a:t>Click to edit Master title style</a:t>
            </a:r>
          </a:p>
        </p:txBody>
      </p:sp>
      <p:sp>
        <p:nvSpPr>
          <p:cNvPr id="3" name="Content Placeholder 2"/>
          <p:cNvSpPr>
            <a:spLocks noGrp="1"/>
          </p:cNvSpPr>
          <p:nvPr>
            <p:ph sz="half" idx="1"/>
          </p:nvPr>
        </p:nvSpPr>
        <p:spPr>
          <a:xfrm>
            <a:off x="628650" y="1676400"/>
            <a:ext cx="38862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676400"/>
            <a:ext cx="38862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r>
              <a:rPr lang="en-US"/>
              <a:t>April 7, 2026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414006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DEEBF8"/>
            </a:gs>
            <a:gs pos="11000">
              <a:schemeClr val="bg1"/>
            </a:gs>
            <a:gs pos="100000">
              <a:srgbClr val="BBD6F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387033"/>
            <a:ext cx="5943600" cy="762000"/>
          </a:xfrm>
          <a:prstGeom prst="rect">
            <a:avLst/>
          </a:prstGeom>
        </p:spPr>
        <p:txBody>
          <a:bodyPr vert="horz" wrap="square"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628650" y="1676400"/>
            <a:ext cx="7886700" cy="4500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628650" y="6477005"/>
            <a:ext cx="2057400" cy="365125"/>
          </a:xfrm>
          <a:prstGeom prst="rect">
            <a:avLst/>
          </a:prstGeom>
        </p:spPr>
        <p:txBody>
          <a:bodyPr vert="horz" lIns="91440" tIns="45720" rIns="91440" bIns="45720" rtlCol="0" anchor="ctr"/>
          <a:lstStyle>
            <a:lvl1pPr algn="l">
              <a:defRPr sz="900">
                <a:solidFill>
                  <a:schemeClr val="bg2"/>
                </a:solidFill>
              </a:defRPr>
            </a:lvl1pPr>
          </a:lstStyle>
          <a:p>
            <a:r>
              <a:rPr lang="en-US"/>
              <a:t>April 7, 2026</a:t>
            </a:r>
          </a:p>
        </p:txBody>
      </p:sp>
      <p:sp>
        <p:nvSpPr>
          <p:cNvPr id="5" name="Footer Placeholder 4"/>
          <p:cNvSpPr>
            <a:spLocks noGrp="1"/>
          </p:cNvSpPr>
          <p:nvPr>
            <p:ph type="ftr" sz="quarter" idx="3"/>
          </p:nvPr>
        </p:nvSpPr>
        <p:spPr>
          <a:xfrm>
            <a:off x="3028950" y="6477005"/>
            <a:ext cx="3086100" cy="365125"/>
          </a:xfrm>
          <a:prstGeom prst="rect">
            <a:avLst/>
          </a:prstGeom>
        </p:spPr>
        <p:txBody>
          <a:bodyPr vert="horz" lIns="91440" tIns="45720" rIns="91440" bIns="45720" rtlCol="0" anchor="ctr"/>
          <a:lstStyle>
            <a:lvl1pPr algn="ctr">
              <a:defRPr sz="900">
                <a:solidFill>
                  <a:schemeClr val="bg2"/>
                </a:solidFill>
              </a:defRPr>
            </a:lvl1pPr>
          </a:lstStyle>
          <a:p>
            <a:endParaRPr lang="en-US"/>
          </a:p>
        </p:txBody>
      </p:sp>
      <p:sp>
        <p:nvSpPr>
          <p:cNvPr id="6" name="Slide Number Placeholder 5"/>
          <p:cNvSpPr>
            <a:spLocks noGrp="1"/>
          </p:cNvSpPr>
          <p:nvPr>
            <p:ph type="sldNum" sz="quarter" idx="4"/>
          </p:nvPr>
        </p:nvSpPr>
        <p:spPr>
          <a:xfrm>
            <a:off x="6457950" y="6477005"/>
            <a:ext cx="2057400" cy="365125"/>
          </a:xfrm>
          <a:prstGeom prst="rect">
            <a:avLst/>
          </a:prstGeom>
        </p:spPr>
        <p:txBody>
          <a:bodyPr vert="horz" lIns="91440" tIns="45720" rIns="91440" bIns="45720" rtlCol="0" anchor="ctr"/>
          <a:lstStyle>
            <a:lvl1pPr algn="r">
              <a:defRPr sz="900">
                <a:solidFill>
                  <a:schemeClr val="bg2"/>
                </a:solidFill>
              </a:defRPr>
            </a:lvl1pPr>
          </a:lstStyle>
          <a:p>
            <a:fld id="{04A3A10D-7D5E-4932-A76F-CD1632FD3D96}" type="slidenum">
              <a:rPr lang="en-US" smtClean="0"/>
              <a:pPr/>
              <a:t>‹#›</a:t>
            </a:fld>
            <a:endParaRPr lang="en-US"/>
          </a:p>
        </p:txBody>
      </p:sp>
      <p:pic>
        <p:nvPicPr>
          <p:cNvPr id="10" name="Picture 9"/>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52400" y="186538"/>
            <a:ext cx="2531065" cy="1119228"/>
          </a:xfrm>
          <a:prstGeom prst="rect">
            <a:avLst/>
          </a:prstGeom>
        </p:spPr>
      </p:pic>
    </p:spTree>
    <p:extLst>
      <p:ext uri="{BB962C8B-B14F-4D97-AF65-F5344CB8AC3E}">
        <p14:creationId xmlns:p14="http://schemas.microsoft.com/office/powerpoint/2010/main" val="3718178400"/>
      </p:ext>
    </p:extLst>
  </p:cSld>
  <p:clrMap bg1="lt1" tx1="dk1" bg2="lt2" tx2="dk2" accent1="accent1" accent2="accent2" accent3="accent3" accent4="accent4" accent5="accent5" accent6="accent6" hlink="hlink" folHlink="folHlink"/>
  <p:sldLayoutIdLst>
    <p:sldLayoutId id="2147483673" r:id="rId1"/>
    <p:sldLayoutId id="2147483724" r:id="rId2"/>
    <p:sldLayoutId id="2147483725" r:id="rId3"/>
    <p:sldLayoutId id="2147483723" r:id="rId4"/>
    <p:sldLayoutId id="2147483662" r:id="rId5"/>
    <p:sldLayoutId id="2147483674" r:id="rId6"/>
    <p:sldLayoutId id="2147483663" r:id="rId7"/>
    <p:sldLayoutId id="2147483686" r:id="rId8"/>
    <p:sldLayoutId id="2147483664" r:id="rId9"/>
    <p:sldLayoutId id="2147483665" r:id="rId10"/>
    <p:sldLayoutId id="2147483666" r:id="rId11"/>
    <p:sldLayoutId id="2147483667" r:id="rId12"/>
    <p:sldLayoutId id="2147483668" r:id="rId13"/>
    <p:sldLayoutId id="2147483669" r:id="rId14"/>
    <p:sldLayoutId id="2147483720" r:id="rId15"/>
    <p:sldLayoutId id="2147483721" r:id="rId16"/>
    <p:sldLayoutId id="2147483722" r:id="rId17"/>
    <p:sldLayoutId id="2147483672" r:id="rId18"/>
    <p:sldLayoutId id="2147483726" r:id="rId19"/>
    <p:sldLayoutId id="2147483727" r:id="rId20"/>
    <p:sldLayoutId id="2147483728" r:id="rId21"/>
  </p:sldLayoutIdLst>
  <p:hf hdr="0" ftr="0"/>
  <p:txStyles>
    <p:titleStyle>
      <a:lvl1pPr algn="l" defTabSz="685783" rtl="0" eaLnBrk="1" latinLnBrk="0" hangingPunct="1">
        <a:lnSpc>
          <a:spcPct val="90000"/>
        </a:lnSpc>
        <a:spcBef>
          <a:spcPct val="0"/>
        </a:spcBef>
        <a:buNone/>
        <a:defRPr sz="3600" b="1" kern="1200" baseline="0">
          <a:solidFill>
            <a:schemeClr val="bg1"/>
          </a:solidFill>
          <a:latin typeface="Goudy Old Style" panose="02020502050305020303" pitchFamily="18" charset="0"/>
          <a:ea typeface="+mj-ea"/>
          <a:cs typeface="+mj-cs"/>
        </a:defRPr>
      </a:lvl1pPr>
    </p:titleStyle>
    <p:bodyStyle>
      <a:lvl1pPr marL="171446" indent="-171446" algn="l" defTabSz="685783" rtl="0" eaLnBrk="1" latinLnBrk="0" hangingPunct="1">
        <a:lnSpc>
          <a:spcPct val="90000"/>
        </a:lnSpc>
        <a:spcBef>
          <a:spcPts val="751"/>
        </a:spcBef>
        <a:spcAft>
          <a:spcPts val="600"/>
        </a:spcAft>
        <a:buFont typeface="Arial" panose="020B0604020202020204" pitchFamily="34" charset="0"/>
        <a:buChar char="•"/>
        <a:defRPr sz="32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spcAft>
          <a:spcPts val="600"/>
        </a:spcAft>
        <a:buFont typeface="Arial" panose="020B0604020202020204" pitchFamily="34" charset="0"/>
        <a:buChar char="•"/>
        <a:defRPr sz="2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spcAft>
          <a:spcPts val="600"/>
        </a:spcAft>
        <a:buFont typeface="Arial" panose="020B0604020202020204" pitchFamily="34" charset="0"/>
        <a:buChar char="•"/>
        <a:defRPr sz="26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spcAft>
          <a:spcPts val="600"/>
        </a:spcAft>
        <a:buFont typeface="Arial" panose="020B0604020202020204" pitchFamily="34" charset="0"/>
        <a:buChar char="•"/>
        <a:defRPr sz="2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spcAft>
          <a:spcPts val="600"/>
        </a:spcAft>
        <a:buFont typeface="Arial" panose="020B0604020202020204" pitchFamily="34" charset="0"/>
        <a:buChar char="•"/>
        <a:defRPr sz="18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9.pn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SWIMS TAG</a:t>
            </a:r>
            <a:br>
              <a:rPr lang="en-US"/>
            </a:br>
            <a:r>
              <a:rPr lang="en-US"/>
              <a:t>Meeting #3</a:t>
            </a:r>
          </a:p>
        </p:txBody>
      </p:sp>
      <p:sp>
        <p:nvSpPr>
          <p:cNvPr id="3" name="Text Placeholder 2"/>
          <p:cNvSpPr>
            <a:spLocks noGrp="1"/>
          </p:cNvSpPr>
          <p:nvPr>
            <p:ph type="body" idx="1"/>
          </p:nvPr>
        </p:nvSpPr>
        <p:spPr/>
        <p:txBody>
          <a:bodyPr/>
          <a:lstStyle/>
          <a:p>
            <a:r>
              <a:rPr lang="en-US"/>
              <a:t>April 7</a:t>
            </a:r>
            <a:r>
              <a:rPr lang="en-US" baseline="30000"/>
              <a:t>th</a:t>
            </a:r>
            <a:r>
              <a:rPr lang="en-US"/>
              <a:t>, 2026</a:t>
            </a:r>
          </a:p>
        </p:txBody>
      </p:sp>
      <p:sp>
        <p:nvSpPr>
          <p:cNvPr id="7" name="Slide Number Placeholder 6"/>
          <p:cNvSpPr>
            <a:spLocks noGrp="1"/>
          </p:cNvSpPr>
          <p:nvPr>
            <p:ph type="sldNum" sz="quarter" idx="4294967295"/>
          </p:nvPr>
        </p:nvSpPr>
        <p:spPr>
          <a:xfrm>
            <a:off x="7086600" y="6477000"/>
            <a:ext cx="2057400" cy="365125"/>
          </a:xfrm>
        </p:spPr>
        <p:txBody>
          <a:bodyPr/>
          <a:lstStyle/>
          <a:p>
            <a:fld id="{04A3A10D-7D5E-4932-A76F-CD1632FD3D96}" type="slidenum">
              <a:rPr lang="en-US" smtClean="0"/>
              <a:pPr/>
              <a:t>1</a:t>
            </a:fld>
            <a:endParaRPr lang="en-US"/>
          </a:p>
        </p:txBody>
      </p:sp>
    </p:spTree>
    <p:extLst>
      <p:ext uri="{BB962C8B-B14F-4D97-AF65-F5344CB8AC3E}">
        <p14:creationId xmlns:p14="http://schemas.microsoft.com/office/powerpoint/2010/main" val="70690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8651-9E38-30D5-FD24-FB3DFE5EF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00F67-8729-34E7-5B59-F839A4AC2CC4}"/>
              </a:ext>
            </a:extLst>
          </p:cNvPr>
          <p:cNvSpPr>
            <a:spLocks noGrp="1"/>
          </p:cNvSpPr>
          <p:nvPr>
            <p:ph type="title"/>
          </p:nvPr>
        </p:nvSpPr>
        <p:spPr/>
        <p:txBody>
          <a:bodyPr/>
          <a:lstStyle/>
          <a:p>
            <a:r>
              <a:rPr lang="en-US"/>
              <a:t>Establishing the Geospatial Framework</a:t>
            </a:r>
          </a:p>
        </p:txBody>
      </p:sp>
    </p:spTree>
    <p:extLst>
      <p:ext uri="{BB962C8B-B14F-4D97-AF65-F5344CB8AC3E}">
        <p14:creationId xmlns:p14="http://schemas.microsoft.com/office/powerpoint/2010/main" val="101514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FCC6-5D44-5635-21E8-C96FED786EF3}"/>
              </a:ext>
            </a:extLst>
          </p:cNvPr>
          <p:cNvSpPr>
            <a:spLocks noGrp="1"/>
          </p:cNvSpPr>
          <p:nvPr>
            <p:ph type="title"/>
          </p:nvPr>
        </p:nvSpPr>
        <p:spPr/>
        <p:txBody>
          <a:bodyPr/>
          <a:lstStyle/>
          <a:p>
            <a:r>
              <a:rPr lang="en-US"/>
              <a:t>Current Framework in WARS</a:t>
            </a:r>
          </a:p>
        </p:txBody>
      </p:sp>
      <p:sp>
        <p:nvSpPr>
          <p:cNvPr id="3" name="Content Placeholder 2">
            <a:extLst>
              <a:ext uri="{FF2B5EF4-FFF2-40B4-BE49-F238E27FC236}">
                <a16:creationId xmlns:a16="http://schemas.microsoft.com/office/drawing/2014/main" id="{A5F6E7A2-6917-8FF1-2B2A-6807AF397F53}"/>
              </a:ext>
            </a:extLst>
          </p:cNvPr>
          <p:cNvSpPr>
            <a:spLocks noGrp="1"/>
          </p:cNvSpPr>
          <p:nvPr>
            <p:ph sz="half" idx="1"/>
          </p:nvPr>
        </p:nvSpPr>
        <p:spPr>
          <a:xfrm>
            <a:off x="482346" y="1676400"/>
            <a:ext cx="3886200" cy="4500563"/>
          </a:xfrm>
        </p:spPr>
        <p:txBody>
          <a:bodyPr>
            <a:normAutofit fontScale="85000" lnSpcReduction="20000"/>
          </a:bodyPr>
          <a:lstStyle/>
          <a:p>
            <a:r>
              <a:rPr lang="en-US"/>
              <a:t>Water availability information is available for over 2,200 watersheds in Oregon</a:t>
            </a:r>
          </a:p>
          <a:p>
            <a:r>
              <a:rPr lang="en-US"/>
              <a:t>Locations defined based on physiography and management needs</a:t>
            </a:r>
          </a:p>
          <a:p>
            <a:r>
              <a:rPr lang="en-US"/>
              <a:t>Data gaps in areas with limited data, small coastal drainages</a:t>
            </a:r>
          </a:p>
          <a:p>
            <a:r>
              <a:rPr lang="en-US"/>
              <a:t>Relies on watershed delineation tool to interpolate natural flow</a:t>
            </a:r>
          </a:p>
        </p:txBody>
      </p:sp>
      <p:sp>
        <p:nvSpPr>
          <p:cNvPr id="4" name="Date Placeholder 3">
            <a:extLst>
              <a:ext uri="{FF2B5EF4-FFF2-40B4-BE49-F238E27FC236}">
                <a16:creationId xmlns:a16="http://schemas.microsoft.com/office/drawing/2014/main" id="{39792358-24F8-4854-74FF-9C01677005A2}"/>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B001417D-1EE5-A938-E057-B86A12BD2224}"/>
              </a:ext>
            </a:extLst>
          </p:cNvPr>
          <p:cNvSpPr>
            <a:spLocks noGrp="1"/>
          </p:cNvSpPr>
          <p:nvPr>
            <p:ph type="sldNum" sz="quarter" idx="12"/>
          </p:nvPr>
        </p:nvSpPr>
        <p:spPr/>
        <p:txBody>
          <a:bodyPr/>
          <a:lstStyle/>
          <a:p>
            <a:fld id="{04A3A10D-7D5E-4932-A76F-CD1632FD3D96}" type="slidenum">
              <a:rPr lang="en-US" smtClean="0"/>
              <a:pPr/>
              <a:t>11</a:t>
            </a:fld>
            <a:endParaRPr lang="en-US"/>
          </a:p>
        </p:txBody>
      </p:sp>
      <p:pic>
        <p:nvPicPr>
          <p:cNvPr id="12" name="Content Placeholder 11">
            <a:extLst>
              <a:ext uri="{FF2B5EF4-FFF2-40B4-BE49-F238E27FC236}">
                <a16:creationId xmlns:a16="http://schemas.microsoft.com/office/drawing/2014/main" id="{785561D4-85C8-B5E1-5B03-11247EA7A4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8223" b="7061"/>
          <a:stretch>
            <a:fillRect/>
          </a:stretch>
        </p:blipFill>
        <p:spPr>
          <a:xfrm>
            <a:off x="4526253" y="1676401"/>
            <a:ext cx="4474871" cy="3553968"/>
          </a:xfrm>
          <a:prstGeom prst="rect">
            <a:avLst/>
          </a:prstGeom>
        </p:spPr>
      </p:pic>
      <p:sp>
        <p:nvSpPr>
          <p:cNvPr id="13" name="TextBox 12">
            <a:extLst>
              <a:ext uri="{FF2B5EF4-FFF2-40B4-BE49-F238E27FC236}">
                <a16:creationId xmlns:a16="http://schemas.microsoft.com/office/drawing/2014/main" id="{982AE258-5754-E2EF-53B8-479F05866F2E}"/>
              </a:ext>
            </a:extLst>
          </p:cNvPr>
          <p:cNvSpPr txBox="1"/>
          <p:nvPr/>
        </p:nvSpPr>
        <p:spPr>
          <a:xfrm>
            <a:off x="4526253" y="5253633"/>
            <a:ext cx="4482502" cy="923330"/>
          </a:xfrm>
          <a:prstGeom prst="rect">
            <a:avLst/>
          </a:prstGeom>
          <a:noFill/>
        </p:spPr>
        <p:txBody>
          <a:bodyPr wrap="square" rtlCol="0">
            <a:spAutoFit/>
          </a:bodyPr>
          <a:lstStyle/>
          <a:p>
            <a:r>
              <a:rPr lang="en-US"/>
              <a:t>Figure: Water availability basins (blue) that define the current geospatial framework in WARS.</a:t>
            </a:r>
          </a:p>
        </p:txBody>
      </p:sp>
    </p:spTree>
    <p:extLst>
      <p:ext uri="{BB962C8B-B14F-4D97-AF65-F5344CB8AC3E}">
        <p14:creationId xmlns:p14="http://schemas.microsoft.com/office/powerpoint/2010/main" val="362817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F4CF-605B-A556-9A88-0EFDC6CEE989}"/>
              </a:ext>
            </a:extLst>
          </p:cNvPr>
          <p:cNvSpPr>
            <a:spLocks noGrp="1"/>
          </p:cNvSpPr>
          <p:nvPr>
            <p:ph type="title"/>
          </p:nvPr>
        </p:nvSpPr>
        <p:spPr/>
        <p:txBody>
          <a:bodyPr/>
          <a:lstStyle/>
          <a:p>
            <a:r>
              <a:rPr lang="en-US"/>
              <a:t>Evaluating Alternatives</a:t>
            </a:r>
          </a:p>
        </p:txBody>
      </p:sp>
      <p:sp>
        <p:nvSpPr>
          <p:cNvPr id="7" name="Content Placeholder 6">
            <a:extLst>
              <a:ext uri="{FF2B5EF4-FFF2-40B4-BE49-F238E27FC236}">
                <a16:creationId xmlns:a16="http://schemas.microsoft.com/office/drawing/2014/main" id="{97132CAF-A15A-CCBA-94D7-4775B0A094EB}"/>
              </a:ext>
            </a:extLst>
          </p:cNvPr>
          <p:cNvSpPr>
            <a:spLocks noGrp="1"/>
          </p:cNvSpPr>
          <p:nvPr>
            <p:ph sz="half" idx="1"/>
          </p:nvPr>
        </p:nvSpPr>
        <p:spPr>
          <a:xfrm>
            <a:off x="320040" y="1676400"/>
            <a:ext cx="4194810" cy="4500563"/>
          </a:xfrm>
        </p:spPr>
        <p:txBody>
          <a:bodyPr>
            <a:normAutofit fontScale="70000" lnSpcReduction="20000"/>
          </a:bodyPr>
          <a:lstStyle/>
          <a:p>
            <a:r>
              <a:rPr lang="en-US"/>
              <a:t>Considered available data products in terms of:</a:t>
            </a:r>
          </a:p>
          <a:p>
            <a:pPr lvl="1"/>
            <a:r>
              <a:rPr lang="en-US"/>
              <a:t>Watershed boundary data set</a:t>
            </a:r>
          </a:p>
          <a:p>
            <a:pPr lvl="1"/>
            <a:r>
              <a:rPr lang="en-US"/>
              <a:t>Stream hydrography</a:t>
            </a:r>
          </a:p>
          <a:p>
            <a:pPr lvl="1"/>
            <a:r>
              <a:rPr lang="en-US"/>
              <a:t>Flow routing information</a:t>
            </a:r>
          </a:p>
          <a:p>
            <a:pPr lvl="1"/>
            <a:r>
              <a:rPr lang="en-US"/>
              <a:t>Tools to support business needs</a:t>
            </a:r>
          </a:p>
          <a:p>
            <a:pPr lvl="1"/>
            <a:r>
              <a:rPr lang="en-US"/>
              <a:t>Computational requirements</a:t>
            </a:r>
          </a:p>
          <a:p>
            <a:r>
              <a:rPr lang="en-US"/>
              <a:t>Other influential factors:</a:t>
            </a:r>
          </a:p>
          <a:p>
            <a:pPr lvl="1"/>
            <a:r>
              <a:rPr lang="en-US"/>
              <a:t>Available training data</a:t>
            </a:r>
          </a:p>
          <a:p>
            <a:pPr lvl="1"/>
            <a:r>
              <a:rPr lang="en-US"/>
              <a:t>Consistency with scale of data sets or other hydrologic modeling products for comparing output</a:t>
            </a:r>
          </a:p>
          <a:p>
            <a:pPr lvl="1"/>
            <a:r>
              <a:rPr lang="en-US"/>
              <a:t>Adaptable to advancements in modeling and computing</a:t>
            </a:r>
          </a:p>
          <a:p>
            <a:endParaRPr lang="en-US"/>
          </a:p>
        </p:txBody>
      </p:sp>
      <p:graphicFrame>
        <p:nvGraphicFramePr>
          <p:cNvPr id="9" name="Content Placeholder 8">
            <a:extLst>
              <a:ext uri="{FF2B5EF4-FFF2-40B4-BE49-F238E27FC236}">
                <a16:creationId xmlns:a16="http://schemas.microsoft.com/office/drawing/2014/main" id="{4F6A64AD-8A56-687C-AC98-8C0B00291194}"/>
              </a:ext>
            </a:extLst>
          </p:cNvPr>
          <p:cNvGraphicFramePr>
            <a:graphicFrameLocks noGrp="1"/>
          </p:cNvGraphicFramePr>
          <p:nvPr>
            <p:ph sz="half" idx="2"/>
            <p:extLst>
              <p:ext uri="{D42A27DB-BD31-4B8C-83A1-F6EECF244321}">
                <p14:modId xmlns:p14="http://schemas.microsoft.com/office/powerpoint/2010/main" val="305308563"/>
              </p:ext>
            </p:extLst>
          </p:nvPr>
        </p:nvGraphicFramePr>
        <p:xfrm>
          <a:off x="4629150" y="1676400"/>
          <a:ext cx="38862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770E82B1-0D26-6452-7476-50F79C0FF9E7}"/>
              </a:ext>
            </a:extLst>
          </p:cNvPr>
          <p:cNvSpPr>
            <a:spLocks noGrp="1"/>
          </p:cNvSpPr>
          <p:nvPr>
            <p:ph type="dt" sz="half" idx="10"/>
          </p:nvPr>
        </p:nvSpPr>
        <p:spPr/>
        <p:txBody>
          <a:bodyPr/>
          <a:lstStyle/>
          <a:p>
            <a:r>
              <a:rPr lang="en-US"/>
              <a:t>April 7, 2026</a:t>
            </a:r>
          </a:p>
        </p:txBody>
      </p:sp>
      <p:sp>
        <p:nvSpPr>
          <p:cNvPr id="6" name="Slide Number Placeholder 5">
            <a:extLst>
              <a:ext uri="{FF2B5EF4-FFF2-40B4-BE49-F238E27FC236}">
                <a16:creationId xmlns:a16="http://schemas.microsoft.com/office/drawing/2014/main" id="{D417DDD6-25F6-E608-EB58-10C15068F92B}"/>
              </a:ext>
            </a:extLst>
          </p:cNvPr>
          <p:cNvSpPr>
            <a:spLocks noGrp="1"/>
          </p:cNvSpPr>
          <p:nvPr>
            <p:ph type="sldNum" sz="quarter" idx="12"/>
          </p:nvPr>
        </p:nvSpPr>
        <p:spPr/>
        <p:txBody>
          <a:bodyPr/>
          <a:lstStyle/>
          <a:p>
            <a:fld id="{04A3A10D-7D5E-4932-A76F-CD1632FD3D96}" type="slidenum">
              <a:rPr lang="en-US" smtClean="0"/>
              <a:t>12</a:t>
            </a:fld>
            <a:endParaRPr lang="en-US"/>
          </a:p>
        </p:txBody>
      </p:sp>
    </p:spTree>
    <p:extLst>
      <p:ext uri="{BB962C8B-B14F-4D97-AF65-F5344CB8AC3E}">
        <p14:creationId xmlns:p14="http://schemas.microsoft.com/office/powerpoint/2010/main" val="236770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A1085-15E7-41E2-7FB2-546344D017D2}"/>
              </a:ext>
            </a:extLst>
          </p:cNvPr>
          <p:cNvSpPr>
            <a:spLocks noGrp="1"/>
          </p:cNvSpPr>
          <p:nvPr>
            <p:ph type="title"/>
          </p:nvPr>
        </p:nvSpPr>
        <p:spPr/>
        <p:txBody>
          <a:bodyPr/>
          <a:lstStyle/>
          <a:p>
            <a:r>
              <a:rPr lang="en-US"/>
              <a:t>National Hydrography Dataset</a:t>
            </a:r>
          </a:p>
        </p:txBody>
      </p:sp>
      <p:sp>
        <p:nvSpPr>
          <p:cNvPr id="8" name="Content Placeholder 7">
            <a:extLst>
              <a:ext uri="{FF2B5EF4-FFF2-40B4-BE49-F238E27FC236}">
                <a16:creationId xmlns:a16="http://schemas.microsoft.com/office/drawing/2014/main" id="{B4CD40C5-CF6A-C8E9-19E3-A9C9E5718D48}"/>
              </a:ext>
            </a:extLst>
          </p:cNvPr>
          <p:cNvSpPr>
            <a:spLocks noGrp="1"/>
          </p:cNvSpPr>
          <p:nvPr>
            <p:ph sz="half" idx="1"/>
          </p:nvPr>
        </p:nvSpPr>
        <p:spPr>
          <a:xfrm>
            <a:off x="201168" y="1676400"/>
            <a:ext cx="4313682" cy="4500563"/>
          </a:xfrm>
        </p:spPr>
        <p:txBody>
          <a:bodyPr>
            <a:normAutofit fontScale="62500" lnSpcReduction="20000"/>
          </a:bodyPr>
          <a:lstStyle/>
          <a:p>
            <a:r>
              <a:rPr lang="en-US"/>
              <a:t>National Hydrography Dataset (NHD) provides all necessary components of geospatial framework</a:t>
            </a:r>
          </a:p>
          <a:p>
            <a:r>
              <a:rPr lang="en-US"/>
              <a:t>Offers statewide coverage and improved resolution in problematic areas (coastal drainages, small tributaries to mainstem rivers)</a:t>
            </a:r>
          </a:p>
          <a:p>
            <a:r>
              <a:rPr lang="en-US"/>
              <a:t>Consistent and systematic definition of watershed boundaries – HUC-12 scale aligns well with other modeling and data products</a:t>
            </a:r>
          </a:p>
          <a:p>
            <a:r>
              <a:rPr lang="en-US"/>
              <a:t>Manageable via </a:t>
            </a:r>
            <a:r>
              <a:rPr lang="en-US" err="1"/>
              <a:t>nhdplustools</a:t>
            </a:r>
            <a:r>
              <a:rPr lang="en-US"/>
              <a:t> (R) or similar (Python, custom, etc.)</a:t>
            </a:r>
          </a:p>
          <a:p>
            <a:r>
              <a:rPr lang="en-US"/>
              <a:t>Adaptable to advancements in data and modeling</a:t>
            </a:r>
          </a:p>
        </p:txBody>
      </p:sp>
      <p:pic>
        <p:nvPicPr>
          <p:cNvPr id="11" name="Content Placeholder 10">
            <a:extLst>
              <a:ext uri="{FF2B5EF4-FFF2-40B4-BE49-F238E27FC236}">
                <a16:creationId xmlns:a16="http://schemas.microsoft.com/office/drawing/2014/main" id="{E42F99D7-F096-E790-D1A8-C575EE202B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629152" y="1676400"/>
            <a:ext cx="4482503" cy="3735419"/>
          </a:xfrm>
          <a:prstGeom prst="rect">
            <a:avLst/>
          </a:prstGeom>
        </p:spPr>
      </p:pic>
      <p:sp>
        <p:nvSpPr>
          <p:cNvPr id="5" name="Date Placeholder 4">
            <a:extLst>
              <a:ext uri="{FF2B5EF4-FFF2-40B4-BE49-F238E27FC236}">
                <a16:creationId xmlns:a16="http://schemas.microsoft.com/office/drawing/2014/main" id="{158FCB88-C638-F7E5-F860-64C9AFE440BD}"/>
              </a:ext>
            </a:extLst>
          </p:cNvPr>
          <p:cNvSpPr>
            <a:spLocks noGrp="1"/>
          </p:cNvSpPr>
          <p:nvPr>
            <p:ph type="dt" sz="half" idx="10"/>
          </p:nvPr>
        </p:nvSpPr>
        <p:spPr/>
        <p:txBody>
          <a:bodyPr/>
          <a:lstStyle/>
          <a:p>
            <a:r>
              <a:rPr lang="en-US"/>
              <a:t>April 7, 2026</a:t>
            </a:r>
          </a:p>
        </p:txBody>
      </p:sp>
      <p:sp>
        <p:nvSpPr>
          <p:cNvPr id="6" name="Slide Number Placeholder 5">
            <a:extLst>
              <a:ext uri="{FF2B5EF4-FFF2-40B4-BE49-F238E27FC236}">
                <a16:creationId xmlns:a16="http://schemas.microsoft.com/office/drawing/2014/main" id="{AD795889-2DFF-91DF-5723-8BCAA98EB3FB}"/>
              </a:ext>
            </a:extLst>
          </p:cNvPr>
          <p:cNvSpPr>
            <a:spLocks noGrp="1"/>
          </p:cNvSpPr>
          <p:nvPr>
            <p:ph type="sldNum" sz="quarter" idx="12"/>
          </p:nvPr>
        </p:nvSpPr>
        <p:spPr/>
        <p:txBody>
          <a:bodyPr/>
          <a:lstStyle/>
          <a:p>
            <a:fld id="{04A3A10D-7D5E-4932-A76F-CD1632FD3D96}" type="slidenum">
              <a:rPr lang="en-US" smtClean="0"/>
              <a:t>13</a:t>
            </a:fld>
            <a:endParaRPr lang="en-US"/>
          </a:p>
        </p:txBody>
      </p:sp>
      <p:sp>
        <p:nvSpPr>
          <p:cNvPr id="12" name="TextBox 11">
            <a:extLst>
              <a:ext uri="{FF2B5EF4-FFF2-40B4-BE49-F238E27FC236}">
                <a16:creationId xmlns:a16="http://schemas.microsoft.com/office/drawing/2014/main" id="{385464E5-2287-65B9-D31B-9353A107668D}"/>
              </a:ext>
            </a:extLst>
          </p:cNvPr>
          <p:cNvSpPr txBox="1"/>
          <p:nvPr/>
        </p:nvSpPr>
        <p:spPr>
          <a:xfrm>
            <a:off x="4629152" y="5411819"/>
            <a:ext cx="4482502" cy="923330"/>
          </a:xfrm>
          <a:prstGeom prst="rect">
            <a:avLst/>
          </a:prstGeom>
          <a:noFill/>
        </p:spPr>
        <p:txBody>
          <a:bodyPr wrap="square" rtlCol="0">
            <a:spAutoFit/>
          </a:bodyPr>
          <a:lstStyle/>
          <a:p>
            <a:r>
              <a:rPr lang="en-US"/>
              <a:t>Figure: HUC12 watershed boundary dataset (yellow) with flowlines (blue) representing stream segments from </a:t>
            </a:r>
            <a:r>
              <a:rPr lang="en-US" err="1"/>
              <a:t>NHDPlus</a:t>
            </a:r>
            <a:r>
              <a:rPr lang="en-US"/>
              <a:t> V2.</a:t>
            </a:r>
          </a:p>
        </p:txBody>
      </p:sp>
    </p:spTree>
    <p:extLst>
      <p:ext uri="{BB962C8B-B14F-4D97-AF65-F5344CB8AC3E}">
        <p14:creationId xmlns:p14="http://schemas.microsoft.com/office/powerpoint/2010/main" val="81132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B916-F90A-8ECE-ECF6-E96864013AB8}"/>
              </a:ext>
            </a:extLst>
          </p:cNvPr>
          <p:cNvSpPr>
            <a:spLocks noGrp="1"/>
          </p:cNvSpPr>
          <p:nvPr>
            <p:ph type="title"/>
          </p:nvPr>
        </p:nvSpPr>
        <p:spPr/>
        <p:txBody>
          <a:bodyPr/>
          <a:lstStyle/>
          <a:p>
            <a:r>
              <a:rPr lang="en-US"/>
              <a:t>Discussion Questions</a:t>
            </a:r>
          </a:p>
        </p:txBody>
      </p:sp>
      <p:sp>
        <p:nvSpPr>
          <p:cNvPr id="3" name="Content Placeholder 2">
            <a:extLst>
              <a:ext uri="{FF2B5EF4-FFF2-40B4-BE49-F238E27FC236}">
                <a16:creationId xmlns:a16="http://schemas.microsoft.com/office/drawing/2014/main" id="{69905E9D-EE3A-FF9C-46E6-8D3B05B03785}"/>
              </a:ext>
            </a:extLst>
          </p:cNvPr>
          <p:cNvSpPr>
            <a:spLocks noGrp="1"/>
          </p:cNvSpPr>
          <p:nvPr>
            <p:ph sz="half" idx="1"/>
          </p:nvPr>
        </p:nvSpPr>
        <p:spPr/>
        <p:txBody>
          <a:bodyPr>
            <a:normAutofit fontScale="77500" lnSpcReduction="20000"/>
          </a:bodyPr>
          <a:lstStyle/>
          <a:p>
            <a:r>
              <a:rPr lang="en-US"/>
              <a:t>How does data availability constrain the ability to model at various scales?</a:t>
            </a:r>
          </a:p>
          <a:p>
            <a:r>
              <a:rPr lang="en-US"/>
              <a:t>What are the differences in modeling at the catchment scale compared to the watershed scale?</a:t>
            </a:r>
          </a:p>
          <a:p>
            <a:r>
              <a:rPr lang="en-US"/>
              <a:t>Do any products provide more stability in terms of their technical support or consistency with other hydrologic modeling efforts?</a:t>
            </a:r>
          </a:p>
        </p:txBody>
      </p:sp>
      <p:pic>
        <p:nvPicPr>
          <p:cNvPr id="8" name="Content Placeholder 7">
            <a:extLst>
              <a:ext uri="{FF2B5EF4-FFF2-40B4-BE49-F238E27FC236}">
                <a16:creationId xmlns:a16="http://schemas.microsoft.com/office/drawing/2014/main" id="{67EA04A2-4C05-D9C8-8142-42A9D2A322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0056" y="1420415"/>
            <a:ext cx="3886200" cy="3643312"/>
          </a:xfrm>
          <a:prstGeom prst="rect">
            <a:avLst/>
          </a:prstGeom>
          <a:ln>
            <a:solidFill>
              <a:schemeClr val="tx1"/>
            </a:solidFill>
          </a:ln>
        </p:spPr>
      </p:pic>
      <p:sp>
        <p:nvSpPr>
          <p:cNvPr id="4" name="Date Placeholder 3">
            <a:extLst>
              <a:ext uri="{FF2B5EF4-FFF2-40B4-BE49-F238E27FC236}">
                <a16:creationId xmlns:a16="http://schemas.microsoft.com/office/drawing/2014/main" id="{5698FC0F-930E-5DF2-8597-F868F33500A7}"/>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BA1A4A38-EFF7-C4DC-531E-E0D5582FAAF5}"/>
              </a:ext>
            </a:extLst>
          </p:cNvPr>
          <p:cNvSpPr>
            <a:spLocks noGrp="1"/>
          </p:cNvSpPr>
          <p:nvPr>
            <p:ph type="sldNum" sz="quarter" idx="12"/>
          </p:nvPr>
        </p:nvSpPr>
        <p:spPr/>
        <p:txBody>
          <a:bodyPr/>
          <a:lstStyle/>
          <a:p>
            <a:fld id="{04A3A10D-7D5E-4932-A76F-CD1632FD3D96}" type="slidenum">
              <a:rPr lang="en-US" smtClean="0"/>
              <a:pPr/>
              <a:t>14</a:t>
            </a:fld>
            <a:endParaRPr lang="en-US"/>
          </a:p>
        </p:txBody>
      </p:sp>
      <p:sp>
        <p:nvSpPr>
          <p:cNvPr id="9" name="TextBox 8">
            <a:extLst>
              <a:ext uri="{FF2B5EF4-FFF2-40B4-BE49-F238E27FC236}">
                <a16:creationId xmlns:a16="http://schemas.microsoft.com/office/drawing/2014/main" id="{DAD00AAB-C1B1-393E-3FBA-A1A1E5327C12}"/>
              </a:ext>
            </a:extLst>
          </p:cNvPr>
          <p:cNvSpPr txBox="1"/>
          <p:nvPr/>
        </p:nvSpPr>
        <p:spPr>
          <a:xfrm>
            <a:off x="5020056" y="5033041"/>
            <a:ext cx="3886200" cy="1477328"/>
          </a:xfrm>
          <a:prstGeom prst="rect">
            <a:avLst/>
          </a:prstGeom>
          <a:noFill/>
        </p:spPr>
        <p:txBody>
          <a:bodyPr wrap="square" rtlCol="0">
            <a:spAutoFit/>
          </a:bodyPr>
          <a:lstStyle/>
          <a:p>
            <a:r>
              <a:rPr lang="en-US"/>
              <a:t>Figure: Example watershed boundary (red) from the NHD, with catchments (black) for tributaries and mainstem reaches nested within. Created with </a:t>
            </a:r>
            <a:r>
              <a:rPr lang="en-US" err="1"/>
              <a:t>nhdplustools</a:t>
            </a:r>
            <a:r>
              <a:rPr lang="en-US"/>
              <a:t> via R.</a:t>
            </a:r>
          </a:p>
        </p:txBody>
      </p:sp>
    </p:spTree>
    <p:extLst>
      <p:ext uri="{BB962C8B-B14F-4D97-AF65-F5344CB8AC3E}">
        <p14:creationId xmlns:p14="http://schemas.microsoft.com/office/powerpoint/2010/main" val="420542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3BF9-8D62-08F2-4978-255A16AF8466}"/>
              </a:ext>
            </a:extLst>
          </p:cNvPr>
          <p:cNvSpPr>
            <a:spLocks noGrp="1"/>
          </p:cNvSpPr>
          <p:nvPr>
            <p:ph type="title"/>
          </p:nvPr>
        </p:nvSpPr>
        <p:spPr/>
        <p:txBody>
          <a:bodyPr/>
          <a:lstStyle/>
          <a:p>
            <a:r>
              <a:rPr lang="en-US"/>
              <a:t>Environmental Data &amp; Predictor Variables</a:t>
            </a:r>
          </a:p>
        </p:txBody>
      </p:sp>
      <p:sp>
        <p:nvSpPr>
          <p:cNvPr id="3" name="Text Placeholder 2">
            <a:extLst>
              <a:ext uri="{FF2B5EF4-FFF2-40B4-BE49-F238E27FC236}">
                <a16:creationId xmlns:a16="http://schemas.microsoft.com/office/drawing/2014/main" id="{7EBC398D-D991-A6D1-C919-C9C805B9D35B}"/>
              </a:ext>
            </a:extLst>
          </p:cNvPr>
          <p:cNvSpPr>
            <a:spLocks noGrp="1"/>
          </p:cNvSpPr>
          <p:nvPr>
            <p:ph type="body" idx="1"/>
          </p:nvPr>
        </p:nvSpPr>
        <p:spPr/>
        <p:txBody>
          <a:bodyPr/>
          <a:lstStyle/>
          <a:p>
            <a:r>
              <a:rPr lang="en-US"/>
              <a:t>Cortney Cameron</a:t>
            </a:r>
          </a:p>
        </p:txBody>
      </p:sp>
    </p:spTree>
    <p:extLst>
      <p:ext uri="{BB962C8B-B14F-4D97-AF65-F5344CB8AC3E}">
        <p14:creationId xmlns:p14="http://schemas.microsoft.com/office/powerpoint/2010/main" val="201099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BE693-1178-2794-9780-3853DA77E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DA961-9A16-3D30-865D-383AA94F7390}"/>
              </a:ext>
            </a:extLst>
          </p:cNvPr>
          <p:cNvSpPr>
            <a:spLocks noGrp="1"/>
          </p:cNvSpPr>
          <p:nvPr>
            <p:ph type="title"/>
          </p:nvPr>
        </p:nvSpPr>
        <p:spPr/>
        <p:txBody>
          <a:bodyPr/>
          <a:lstStyle/>
          <a:p>
            <a:r>
              <a:rPr lang="en-US"/>
              <a:t>Purpose &amp; Approach</a:t>
            </a:r>
          </a:p>
        </p:txBody>
      </p:sp>
      <p:graphicFrame>
        <p:nvGraphicFramePr>
          <p:cNvPr id="6" name="Content Placeholder 5">
            <a:extLst>
              <a:ext uri="{FF2B5EF4-FFF2-40B4-BE49-F238E27FC236}">
                <a16:creationId xmlns:a16="http://schemas.microsoft.com/office/drawing/2014/main" id="{C9AA4FAE-20FE-ED94-CBD7-3F35E1B19D9B}"/>
              </a:ext>
            </a:extLst>
          </p:cNvPr>
          <p:cNvGraphicFramePr>
            <a:graphicFrameLocks noGrp="1"/>
          </p:cNvGraphicFramePr>
          <p:nvPr>
            <p:ph idx="1"/>
            <p:extLst>
              <p:ext uri="{D42A27DB-BD31-4B8C-83A1-F6EECF244321}">
                <p14:modId xmlns:p14="http://schemas.microsoft.com/office/powerpoint/2010/main" val="2491348977"/>
              </p:ext>
            </p:extLst>
          </p:nvPr>
        </p:nvGraphicFramePr>
        <p:xfrm>
          <a:off x="628650" y="1321526"/>
          <a:ext cx="7886700" cy="509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94A95DC-5F7C-C1C3-E5DD-20749E84DCE6}"/>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1F67E370-5990-0CB0-4C88-0C48B750B869}"/>
              </a:ext>
            </a:extLst>
          </p:cNvPr>
          <p:cNvSpPr>
            <a:spLocks noGrp="1"/>
          </p:cNvSpPr>
          <p:nvPr>
            <p:ph type="sldNum" sz="quarter" idx="12"/>
          </p:nvPr>
        </p:nvSpPr>
        <p:spPr/>
        <p:txBody>
          <a:bodyPr/>
          <a:lstStyle/>
          <a:p>
            <a:fld id="{04A3A10D-7D5E-4932-A76F-CD1632FD3D96}" type="slidenum">
              <a:rPr lang="en-US" smtClean="0"/>
              <a:pPr/>
              <a:t>16</a:t>
            </a:fld>
            <a:endParaRPr lang="en-US"/>
          </a:p>
        </p:txBody>
      </p:sp>
    </p:spTree>
    <p:extLst>
      <p:ext uri="{BB962C8B-B14F-4D97-AF65-F5344CB8AC3E}">
        <p14:creationId xmlns:p14="http://schemas.microsoft.com/office/powerpoint/2010/main" val="395657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21497-A4AD-9DD2-3680-E282951D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17027-2FDF-CF16-88EA-ABDC06204433}"/>
              </a:ext>
            </a:extLst>
          </p:cNvPr>
          <p:cNvSpPr>
            <a:spLocks noGrp="1"/>
          </p:cNvSpPr>
          <p:nvPr>
            <p:ph type="title"/>
          </p:nvPr>
        </p:nvSpPr>
        <p:spPr/>
        <p:txBody>
          <a:bodyPr/>
          <a:lstStyle/>
          <a:p>
            <a:r>
              <a:rPr lang="en-US"/>
              <a:t>Broad Predictor Categories</a:t>
            </a:r>
          </a:p>
        </p:txBody>
      </p:sp>
      <p:graphicFrame>
        <p:nvGraphicFramePr>
          <p:cNvPr id="6" name="Content Placeholder 5">
            <a:extLst>
              <a:ext uri="{FF2B5EF4-FFF2-40B4-BE49-F238E27FC236}">
                <a16:creationId xmlns:a16="http://schemas.microsoft.com/office/drawing/2014/main" id="{CD2C5260-1452-F811-60FC-25E0AC098243}"/>
              </a:ext>
            </a:extLst>
          </p:cNvPr>
          <p:cNvGraphicFramePr>
            <a:graphicFrameLocks noGrp="1"/>
          </p:cNvGraphicFramePr>
          <p:nvPr>
            <p:ph idx="1"/>
            <p:extLst>
              <p:ext uri="{D42A27DB-BD31-4B8C-83A1-F6EECF244321}">
                <p14:modId xmlns:p14="http://schemas.microsoft.com/office/powerpoint/2010/main" val="4071177157"/>
              </p:ext>
            </p:extLst>
          </p:nvPr>
        </p:nvGraphicFramePr>
        <p:xfrm>
          <a:off x="469773" y="1316737"/>
          <a:ext cx="8204454" cy="467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3A56107-9A66-24F3-F97B-84CC7D1D92D0}"/>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39E81623-8A72-ED99-2126-A13D8A807458}"/>
              </a:ext>
            </a:extLst>
          </p:cNvPr>
          <p:cNvSpPr>
            <a:spLocks noGrp="1"/>
          </p:cNvSpPr>
          <p:nvPr>
            <p:ph type="sldNum" sz="quarter" idx="12"/>
          </p:nvPr>
        </p:nvSpPr>
        <p:spPr/>
        <p:txBody>
          <a:bodyPr/>
          <a:lstStyle/>
          <a:p>
            <a:fld id="{04A3A10D-7D5E-4932-A76F-CD1632FD3D96}" type="slidenum">
              <a:rPr lang="en-US" smtClean="0"/>
              <a:pPr/>
              <a:t>17</a:t>
            </a:fld>
            <a:endParaRPr lang="en-US"/>
          </a:p>
        </p:txBody>
      </p:sp>
    </p:spTree>
    <p:extLst>
      <p:ext uri="{BB962C8B-B14F-4D97-AF65-F5344CB8AC3E}">
        <p14:creationId xmlns:p14="http://schemas.microsoft.com/office/powerpoint/2010/main" val="62401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E90CD-42D2-5C52-B96F-9C944D0CD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E2882-7AA5-E2F5-C5B5-EFF16BCA75B2}"/>
              </a:ext>
            </a:extLst>
          </p:cNvPr>
          <p:cNvSpPr>
            <a:spLocks noGrp="1"/>
          </p:cNvSpPr>
          <p:nvPr>
            <p:ph type="title"/>
          </p:nvPr>
        </p:nvSpPr>
        <p:spPr/>
        <p:txBody>
          <a:bodyPr/>
          <a:lstStyle/>
          <a:p>
            <a:r>
              <a:rPr lang="en-US"/>
              <a:t>Priority Datasets Selected</a:t>
            </a:r>
          </a:p>
        </p:txBody>
      </p:sp>
      <p:graphicFrame>
        <p:nvGraphicFramePr>
          <p:cNvPr id="6" name="Content Placeholder 5">
            <a:extLst>
              <a:ext uri="{FF2B5EF4-FFF2-40B4-BE49-F238E27FC236}">
                <a16:creationId xmlns:a16="http://schemas.microsoft.com/office/drawing/2014/main" id="{A4E1D48B-BB22-860A-E40E-C12A778E460C}"/>
              </a:ext>
            </a:extLst>
          </p:cNvPr>
          <p:cNvGraphicFramePr>
            <a:graphicFrameLocks noGrp="1"/>
          </p:cNvGraphicFramePr>
          <p:nvPr>
            <p:ph idx="1"/>
            <p:extLst>
              <p:ext uri="{D42A27DB-BD31-4B8C-83A1-F6EECF244321}">
                <p14:modId xmlns:p14="http://schemas.microsoft.com/office/powerpoint/2010/main" val="3513861694"/>
              </p:ext>
            </p:extLst>
          </p:nvPr>
        </p:nvGraphicFramePr>
        <p:xfrm>
          <a:off x="217714" y="1404256"/>
          <a:ext cx="8839200" cy="4909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C1CB603-E1E1-F8AC-E447-F45297BAFE2B}"/>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C8C12992-3527-5C7D-D3A1-BB3C65E47EAE}"/>
              </a:ext>
            </a:extLst>
          </p:cNvPr>
          <p:cNvSpPr>
            <a:spLocks noGrp="1"/>
          </p:cNvSpPr>
          <p:nvPr>
            <p:ph type="sldNum" sz="quarter" idx="12"/>
          </p:nvPr>
        </p:nvSpPr>
        <p:spPr/>
        <p:txBody>
          <a:bodyPr/>
          <a:lstStyle/>
          <a:p>
            <a:fld id="{04A3A10D-7D5E-4932-A76F-CD1632FD3D96}" type="slidenum">
              <a:rPr lang="en-US" smtClean="0"/>
              <a:pPr/>
              <a:t>18</a:t>
            </a:fld>
            <a:endParaRPr lang="en-US"/>
          </a:p>
        </p:txBody>
      </p:sp>
    </p:spTree>
    <p:extLst>
      <p:ext uri="{BB962C8B-B14F-4D97-AF65-F5344CB8AC3E}">
        <p14:creationId xmlns:p14="http://schemas.microsoft.com/office/powerpoint/2010/main" val="219882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8374-9F8A-7086-747C-0858A858D4BC}"/>
              </a:ext>
            </a:extLst>
          </p:cNvPr>
          <p:cNvSpPr>
            <a:spLocks noGrp="1"/>
          </p:cNvSpPr>
          <p:nvPr>
            <p:ph type="title"/>
          </p:nvPr>
        </p:nvSpPr>
        <p:spPr/>
        <p:txBody>
          <a:bodyPr/>
          <a:lstStyle/>
          <a:p>
            <a:r>
              <a:rPr lang="en-US"/>
              <a:t>General Limitations</a:t>
            </a:r>
          </a:p>
        </p:txBody>
      </p:sp>
      <p:graphicFrame>
        <p:nvGraphicFramePr>
          <p:cNvPr id="6" name="Content Placeholder 5">
            <a:extLst>
              <a:ext uri="{FF2B5EF4-FFF2-40B4-BE49-F238E27FC236}">
                <a16:creationId xmlns:a16="http://schemas.microsoft.com/office/drawing/2014/main" id="{AFE550F3-58BF-11D0-6C49-CC85A9CC7E87}"/>
              </a:ext>
            </a:extLst>
          </p:cNvPr>
          <p:cNvGraphicFramePr>
            <a:graphicFrameLocks noGrp="1"/>
          </p:cNvGraphicFramePr>
          <p:nvPr>
            <p:ph idx="1"/>
            <p:extLst>
              <p:ext uri="{D42A27DB-BD31-4B8C-83A1-F6EECF244321}">
                <p14:modId xmlns:p14="http://schemas.microsoft.com/office/powerpoint/2010/main" val="3937158109"/>
              </p:ext>
            </p:extLst>
          </p:nvPr>
        </p:nvGraphicFramePr>
        <p:xfrm>
          <a:off x="628650" y="1208315"/>
          <a:ext cx="7886700" cy="5240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0D12368-DD5F-1021-993F-A0276096D7FD}"/>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AB2274AA-53E5-FC96-48BA-E715154F0797}"/>
              </a:ext>
            </a:extLst>
          </p:cNvPr>
          <p:cNvSpPr>
            <a:spLocks noGrp="1"/>
          </p:cNvSpPr>
          <p:nvPr>
            <p:ph type="sldNum" sz="quarter" idx="12"/>
          </p:nvPr>
        </p:nvSpPr>
        <p:spPr/>
        <p:txBody>
          <a:bodyPr/>
          <a:lstStyle/>
          <a:p>
            <a:fld id="{04A3A10D-7D5E-4932-A76F-CD1632FD3D96}" type="slidenum">
              <a:rPr lang="en-US" smtClean="0"/>
              <a:pPr/>
              <a:t>19</a:t>
            </a:fld>
            <a:endParaRPr lang="en-US"/>
          </a:p>
        </p:txBody>
      </p:sp>
    </p:spTree>
    <p:extLst>
      <p:ext uri="{BB962C8B-B14F-4D97-AF65-F5344CB8AC3E}">
        <p14:creationId xmlns:p14="http://schemas.microsoft.com/office/powerpoint/2010/main" val="281858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237F-11A2-BA8C-1FA3-8543CBE5AA5C}"/>
              </a:ext>
            </a:extLst>
          </p:cNvPr>
          <p:cNvSpPr>
            <a:spLocks noGrp="1"/>
          </p:cNvSpPr>
          <p:nvPr>
            <p:ph type="title"/>
          </p:nvPr>
        </p:nvSpPr>
        <p:spPr/>
        <p:txBody>
          <a:bodyPr/>
          <a:lstStyle/>
          <a:p>
            <a:r>
              <a:rPr lang="en-US"/>
              <a:t>Agenda</a:t>
            </a:r>
          </a:p>
        </p:txBody>
      </p:sp>
      <p:sp>
        <p:nvSpPr>
          <p:cNvPr id="4" name="Date Placeholder 3">
            <a:extLst>
              <a:ext uri="{FF2B5EF4-FFF2-40B4-BE49-F238E27FC236}">
                <a16:creationId xmlns:a16="http://schemas.microsoft.com/office/drawing/2014/main" id="{246F385F-E5E2-8028-F36A-78B2102D378A}"/>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185E4594-5B71-4299-3048-69454193CF95}"/>
              </a:ext>
            </a:extLst>
          </p:cNvPr>
          <p:cNvSpPr>
            <a:spLocks noGrp="1"/>
          </p:cNvSpPr>
          <p:nvPr>
            <p:ph type="sldNum" sz="quarter" idx="12"/>
          </p:nvPr>
        </p:nvSpPr>
        <p:spPr/>
        <p:txBody>
          <a:bodyPr/>
          <a:lstStyle/>
          <a:p>
            <a:fld id="{04A3A10D-7D5E-4932-A76F-CD1632FD3D96}" type="slidenum">
              <a:rPr lang="en-US" smtClean="0"/>
              <a:pPr/>
              <a:t>2</a:t>
            </a:fld>
            <a:endParaRPr lang="en-US"/>
          </a:p>
        </p:txBody>
      </p:sp>
      <p:sp>
        <p:nvSpPr>
          <p:cNvPr id="7" name="Rectangle: Rounded Corners 6">
            <a:extLst>
              <a:ext uri="{FF2B5EF4-FFF2-40B4-BE49-F238E27FC236}">
                <a16:creationId xmlns:a16="http://schemas.microsoft.com/office/drawing/2014/main" id="{664E980C-6E93-63DC-B986-38DEFDD3470E}"/>
              </a:ext>
            </a:extLst>
          </p:cNvPr>
          <p:cNvSpPr/>
          <p:nvPr/>
        </p:nvSpPr>
        <p:spPr>
          <a:xfrm>
            <a:off x="628650" y="1466661"/>
            <a:ext cx="7886700" cy="101361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t>1. Welcome </a:t>
            </a:r>
            <a:r>
              <a:rPr lang="en-US" sz="2400" i="1"/>
              <a:t>(9:05 – 9:10)</a:t>
            </a:r>
            <a:endParaRPr lang="en-US" sz="2400" b="1"/>
          </a:p>
        </p:txBody>
      </p:sp>
      <p:sp>
        <p:nvSpPr>
          <p:cNvPr id="8" name="Rectangle: Rounded Corners 7">
            <a:extLst>
              <a:ext uri="{FF2B5EF4-FFF2-40B4-BE49-F238E27FC236}">
                <a16:creationId xmlns:a16="http://schemas.microsoft.com/office/drawing/2014/main" id="{462234EF-AE51-2640-E073-F0184A844486}"/>
              </a:ext>
            </a:extLst>
          </p:cNvPr>
          <p:cNvSpPr/>
          <p:nvPr/>
        </p:nvSpPr>
        <p:spPr>
          <a:xfrm>
            <a:off x="628650" y="2625882"/>
            <a:ext cx="7886700" cy="101361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t>2. Follow-up Meeting #2 </a:t>
            </a:r>
            <a:r>
              <a:rPr lang="en-US" sz="2400" i="1"/>
              <a:t>(9:10 – 9:20)</a:t>
            </a:r>
            <a:endParaRPr lang="en-US" sz="2400" b="1"/>
          </a:p>
        </p:txBody>
      </p:sp>
      <p:sp>
        <p:nvSpPr>
          <p:cNvPr id="9" name="Rectangle: Rounded Corners 8">
            <a:extLst>
              <a:ext uri="{FF2B5EF4-FFF2-40B4-BE49-F238E27FC236}">
                <a16:creationId xmlns:a16="http://schemas.microsoft.com/office/drawing/2014/main" id="{F5EB33B0-B11B-DE83-823E-81E3308972B3}"/>
              </a:ext>
            </a:extLst>
          </p:cNvPr>
          <p:cNvSpPr/>
          <p:nvPr/>
        </p:nvSpPr>
        <p:spPr>
          <a:xfrm>
            <a:off x="628650" y="3785103"/>
            <a:ext cx="7886700" cy="101361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t>3. Strategizing Modeling Approach </a:t>
            </a:r>
            <a:r>
              <a:rPr lang="en-US" sz="2400" i="1"/>
              <a:t>(9:20 – 9:55)</a:t>
            </a:r>
            <a:endParaRPr lang="en-US" sz="2400" b="1"/>
          </a:p>
        </p:txBody>
      </p:sp>
      <p:sp>
        <p:nvSpPr>
          <p:cNvPr id="10" name="Rectangle: Rounded Corners 9">
            <a:extLst>
              <a:ext uri="{FF2B5EF4-FFF2-40B4-BE49-F238E27FC236}">
                <a16:creationId xmlns:a16="http://schemas.microsoft.com/office/drawing/2014/main" id="{2473F0F6-08D3-564D-C020-E9F96CEC54E0}"/>
              </a:ext>
            </a:extLst>
          </p:cNvPr>
          <p:cNvSpPr/>
          <p:nvPr/>
        </p:nvSpPr>
        <p:spPr>
          <a:xfrm>
            <a:off x="628650" y="4944324"/>
            <a:ext cx="7886700" cy="101361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t>4. Discussion</a:t>
            </a:r>
            <a:r>
              <a:rPr lang="en-US" sz="2400"/>
              <a:t> </a:t>
            </a:r>
            <a:r>
              <a:rPr lang="en-US" sz="2400" i="1"/>
              <a:t>(10:05 – 11:00)</a:t>
            </a:r>
            <a:endParaRPr lang="en-US" sz="2400" b="1"/>
          </a:p>
        </p:txBody>
      </p:sp>
    </p:spTree>
    <p:extLst>
      <p:ext uri="{BB962C8B-B14F-4D97-AF65-F5344CB8AC3E}">
        <p14:creationId xmlns:p14="http://schemas.microsoft.com/office/powerpoint/2010/main" val="42106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0E3C-3C00-3ABA-AD4D-D925E7F46048}"/>
              </a:ext>
            </a:extLst>
          </p:cNvPr>
          <p:cNvSpPr>
            <a:spLocks noGrp="1"/>
          </p:cNvSpPr>
          <p:nvPr>
            <p:ph type="title"/>
          </p:nvPr>
        </p:nvSpPr>
        <p:spPr/>
        <p:txBody>
          <a:bodyPr/>
          <a:lstStyle/>
          <a:p>
            <a:r>
              <a:rPr lang="en-US"/>
              <a:t>Discussion Questions</a:t>
            </a:r>
          </a:p>
        </p:txBody>
      </p:sp>
      <p:graphicFrame>
        <p:nvGraphicFramePr>
          <p:cNvPr id="6" name="Content Placeholder 5">
            <a:extLst>
              <a:ext uri="{FF2B5EF4-FFF2-40B4-BE49-F238E27FC236}">
                <a16:creationId xmlns:a16="http://schemas.microsoft.com/office/drawing/2014/main" id="{7674A0BC-6C2C-8273-2D78-A92524D29F41}"/>
              </a:ext>
            </a:extLst>
          </p:cNvPr>
          <p:cNvGraphicFramePr>
            <a:graphicFrameLocks noGrp="1"/>
          </p:cNvGraphicFramePr>
          <p:nvPr>
            <p:ph idx="1"/>
            <p:extLst>
              <p:ext uri="{D42A27DB-BD31-4B8C-83A1-F6EECF244321}">
                <p14:modId xmlns:p14="http://schemas.microsoft.com/office/powerpoint/2010/main" val="4023454124"/>
              </p:ext>
            </p:extLst>
          </p:nvPr>
        </p:nvGraphicFramePr>
        <p:xfrm>
          <a:off x="628650" y="1676400"/>
          <a:ext cx="78867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7EAFBF2-D92E-EAA6-4572-9B5041D834BD}"/>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04C161F7-760E-A413-FD5D-5C95527ACE64}"/>
              </a:ext>
            </a:extLst>
          </p:cNvPr>
          <p:cNvSpPr>
            <a:spLocks noGrp="1"/>
          </p:cNvSpPr>
          <p:nvPr>
            <p:ph type="sldNum" sz="quarter" idx="12"/>
          </p:nvPr>
        </p:nvSpPr>
        <p:spPr/>
        <p:txBody>
          <a:bodyPr/>
          <a:lstStyle/>
          <a:p>
            <a:fld id="{04A3A10D-7D5E-4932-A76F-CD1632FD3D96}" type="slidenum">
              <a:rPr lang="en-US" smtClean="0"/>
              <a:pPr/>
              <a:t>20</a:t>
            </a:fld>
            <a:endParaRPr lang="en-US"/>
          </a:p>
        </p:txBody>
      </p:sp>
    </p:spTree>
    <p:extLst>
      <p:ext uri="{BB962C8B-B14F-4D97-AF65-F5344CB8AC3E}">
        <p14:creationId xmlns:p14="http://schemas.microsoft.com/office/powerpoint/2010/main" val="82001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05F20-148E-109C-8147-97A00D627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38C37-78BD-CB65-EA00-49ED4F3A85C4}"/>
              </a:ext>
            </a:extLst>
          </p:cNvPr>
          <p:cNvSpPr>
            <a:spLocks noGrp="1"/>
          </p:cNvSpPr>
          <p:nvPr>
            <p:ph type="title"/>
          </p:nvPr>
        </p:nvSpPr>
        <p:spPr/>
        <p:txBody>
          <a:bodyPr/>
          <a:lstStyle/>
          <a:p>
            <a:r>
              <a:rPr lang="en-US"/>
              <a:t>Modeling Approaches for Estimating Natural Flow</a:t>
            </a:r>
          </a:p>
        </p:txBody>
      </p:sp>
      <p:sp>
        <p:nvSpPr>
          <p:cNvPr id="3" name="Text Placeholder 2">
            <a:extLst>
              <a:ext uri="{FF2B5EF4-FFF2-40B4-BE49-F238E27FC236}">
                <a16:creationId xmlns:a16="http://schemas.microsoft.com/office/drawing/2014/main" id="{4895AE1B-687A-A627-4D4B-C011A490A8E9}"/>
              </a:ext>
            </a:extLst>
          </p:cNvPr>
          <p:cNvSpPr>
            <a:spLocks noGrp="1"/>
          </p:cNvSpPr>
          <p:nvPr>
            <p:ph type="body" idx="1"/>
          </p:nvPr>
        </p:nvSpPr>
        <p:spPr/>
        <p:txBody>
          <a:bodyPr/>
          <a:lstStyle/>
          <a:p>
            <a:r>
              <a:rPr lang="en-US"/>
              <a:t>Cortney Cameron</a:t>
            </a:r>
          </a:p>
        </p:txBody>
      </p:sp>
    </p:spTree>
    <p:extLst>
      <p:ext uri="{BB962C8B-B14F-4D97-AF65-F5344CB8AC3E}">
        <p14:creationId xmlns:p14="http://schemas.microsoft.com/office/powerpoint/2010/main" val="998115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FD27B-35F0-D7EC-AC1E-F435715A6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B1062-632E-60BE-418E-279470C78915}"/>
              </a:ext>
            </a:extLst>
          </p:cNvPr>
          <p:cNvSpPr>
            <a:spLocks noGrp="1"/>
          </p:cNvSpPr>
          <p:nvPr>
            <p:ph type="title"/>
          </p:nvPr>
        </p:nvSpPr>
        <p:spPr/>
        <p:txBody>
          <a:bodyPr/>
          <a:lstStyle/>
          <a:p>
            <a:r>
              <a:rPr lang="en-US"/>
              <a:t>Purpose &amp; Approach</a:t>
            </a:r>
          </a:p>
        </p:txBody>
      </p:sp>
      <p:graphicFrame>
        <p:nvGraphicFramePr>
          <p:cNvPr id="6" name="Content Placeholder 5">
            <a:extLst>
              <a:ext uri="{FF2B5EF4-FFF2-40B4-BE49-F238E27FC236}">
                <a16:creationId xmlns:a16="http://schemas.microsoft.com/office/drawing/2014/main" id="{D77567CE-D21A-C7CB-4C4B-BCBC7D2C8072}"/>
              </a:ext>
            </a:extLst>
          </p:cNvPr>
          <p:cNvGraphicFramePr>
            <a:graphicFrameLocks noGrp="1"/>
          </p:cNvGraphicFramePr>
          <p:nvPr>
            <p:ph idx="1"/>
            <p:extLst>
              <p:ext uri="{D42A27DB-BD31-4B8C-83A1-F6EECF244321}">
                <p14:modId xmlns:p14="http://schemas.microsoft.com/office/powerpoint/2010/main" val="1086382637"/>
              </p:ext>
            </p:extLst>
          </p:nvPr>
        </p:nvGraphicFramePr>
        <p:xfrm>
          <a:off x="628650" y="1230086"/>
          <a:ext cx="7886700" cy="509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20713B1-89A1-9935-0B91-6ADD9031C044}"/>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EE192E3F-49FF-AC1E-A7F7-A50FD077B293}"/>
              </a:ext>
            </a:extLst>
          </p:cNvPr>
          <p:cNvSpPr>
            <a:spLocks noGrp="1"/>
          </p:cNvSpPr>
          <p:nvPr>
            <p:ph type="sldNum" sz="quarter" idx="12"/>
          </p:nvPr>
        </p:nvSpPr>
        <p:spPr/>
        <p:txBody>
          <a:bodyPr/>
          <a:lstStyle/>
          <a:p>
            <a:fld id="{04A3A10D-7D5E-4932-A76F-CD1632FD3D96}" type="slidenum">
              <a:rPr lang="en-US" smtClean="0"/>
              <a:pPr/>
              <a:t>22</a:t>
            </a:fld>
            <a:endParaRPr lang="en-US"/>
          </a:p>
        </p:txBody>
      </p:sp>
    </p:spTree>
    <p:extLst>
      <p:ext uri="{BB962C8B-B14F-4D97-AF65-F5344CB8AC3E}">
        <p14:creationId xmlns:p14="http://schemas.microsoft.com/office/powerpoint/2010/main" val="349518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43CBE-9519-1140-B2FF-69619640A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F2371-A909-2D46-BCF9-200367EE84B3}"/>
              </a:ext>
            </a:extLst>
          </p:cNvPr>
          <p:cNvSpPr>
            <a:spLocks noGrp="1"/>
          </p:cNvSpPr>
          <p:nvPr>
            <p:ph type="title"/>
          </p:nvPr>
        </p:nvSpPr>
        <p:spPr/>
        <p:txBody>
          <a:bodyPr/>
          <a:lstStyle/>
          <a:p>
            <a:r>
              <a:rPr lang="en-US"/>
              <a:t>Model Options</a:t>
            </a:r>
          </a:p>
        </p:txBody>
      </p:sp>
      <p:graphicFrame>
        <p:nvGraphicFramePr>
          <p:cNvPr id="6" name="Content Placeholder 5">
            <a:extLst>
              <a:ext uri="{FF2B5EF4-FFF2-40B4-BE49-F238E27FC236}">
                <a16:creationId xmlns:a16="http://schemas.microsoft.com/office/drawing/2014/main" id="{B2C2EA0E-C8D2-761B-ABC5-E11A2EF9819B}"/>
              </a:ext>
            </a:extLst>
          </p:cNvPr>
          <p:cNvGraphicFramePr>
            <a:graphicFrameLocks noGrp="1"/>
          </p:cNvGraphicFramePr>
          <p:nvPr>
            <p:ph idx="1"/>
            <p:extLst>
              <p:ext uri="{D42A27DB-BD31-4B8C-83A1-F6EECF244321}">
                <p14:modId xmlns:p14="http://schemas.microsoft.com/office/powerpoint/2010/main" val="2268036818"/>
              </p:ext>
            </p:extLst>
          </p:nvPr>
        </p:nvGraphicFramePr>
        <p:xfrm>
          <a:off x="628650" y="1230086"/>
          <a:ext cx="7886700" cy="509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A926BEF-DC44-7A72-1ABC-65A7A798670B}"/>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F84AB70A-6B79-6700-B03E-C29DB5906761}"/>
              </a:ext>
            </a:extLst>
          </p:cNvPr>
          <p:cNvSpPr>
            <a:spLocks noGrp="1"/>
          </p:cNvSpPr>
          <p:nvPr>
            <p:ph type="sldNum" sz="quarter" idx="12"/>
          </p:nvPr>
        </p:nvSpPr>
        <p:spPr/>
        <p:txBody>
          <a:bodyPr/>
          <a:lstStyle/>
          <a:p>
            <a:fld id="{04A3A10D-7D5E-4932-A76F-CD1632FD3D96}" type="slidenum">
              <a:rPr lang="en-US" smtClean="0"/>
              <a:pPr/>
              <a:t>23</a:t>
            </a:fld>
            <a:endParaRPr lang="en-US"/>
          </a:p>
        </p:txBody>
      </p:sp>
    </p:spTree>
    <p:extLst>
      <p:ext uri="{BB962C8B-B14F-4D97-AF65-F5344CB8AC3E}">
        <p14:creationId xmlns:p14="http://schemas.microsoft.com/office/powerpoint/2010/main" val="107987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ED7D9-B9A9-7FC4-E648-80F91CF68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1A6A7-A932-AED7-E790-D8F79C6A69CE}"/>
              </a:ext>
            </a:extLst>
          </p:cNvPr>
          <p:cNvSpPr>
            <a:spLocks noGrp="1"/>
          </p:cNvSpPr>
          <p:nvPr>
            <p:ph type="title"/>
          </p:nvPr>
        </p:nvSpPr>
        <p:spPr/>
        <p:txBody>
          <a:bodyPr/>
          <a:lstStyle/>
          <a:p>
            <a:r>
              <a:rPr lang="en-US"/>
              <a:t>Other Decisions</a:t>
            </a:r>
          </a:p>
        </p:txBody>
      </p:sp>
      <p:graphicFrame>
        <p:nvGraphicFramePr>
          <p:cNvPr id="6" name="Content Placeholder 5">
            <a:extLst>
              <a:ext uri="{FF2B5EF4-FFF2-40B4-BE49-F238E27FC236}">
                <a16:creationId xmlns:a16="http://schemas.microsoft.com/office/drawing/2014/main" id="{2A018E19-F459-F6AA-998D-2A244D93D0A4}"/>
              </a:ext>
            </a:extLst>
          </p:cNvPr>
          <p:cNvGraphicFramePr>
            <a:graphicFrameLocks noGrp="1"/>
          </p:cNvGraphicFramePr>
          <p:nvPr>
            <p:ph idx="1"/>
            <p:extLst>
              <p:ext uri="{D42A27DB-BD31-4B8C-83A1-F6EECF244321}">
                <p14:modId xmlns:p14="http://schemas.microsoft.com/office/powerpoint/2010/main" val="3326323786"/>
              </p:ext>
            </p:extLst>
          </p:nvPr>
        </p:nvGraphicFramePr>
        <p:xfrm>
          <a:off x="628650" y="1230086"/>
          <a:ext cx="7886700" cy="509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ADFA1EE-4692-E119-A08E-916A7F62BD6F}"/>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B20ABDCE-4D42-BA7E-1832-DAD15795D482}"/>
              </a:ext>
            </a:extLst>
          </p:cNvPr>
          <p:cNvSpPr>
            <a:spLocks noGrp="1"/>
          </p:cNvSpPr>
          <p:nvPr>
            <p:ph type="sldNum" sz="quarter" idx="12"/>
          </p:nvPr>
        </p:nvSpPr>
        <p:spPr/>
        <p:txBody>
          <a:bodyPr/>
          <a:lstStyle/>
          <a:p>
            <a:fld id="{04A3A10D-7D5E-4932-A76F-CD1632FD3D96}" type="slidenum">
              <a:rPr lang="en-US" smtClean="0"/>
              <a:pPr/>
              <a:t>24</a:t>
            </a:fld>
            <a:endParaRPr lang="en-US"/>
          </a:p>
        </p:txBody>
      </p:sp>
    </p:spTree>
    <p:extLst>
      <p:ext uri="{BB962C8B-B14F-4D97-AF65-F5344CB8AC3E}">
        <p14:creationId xmlns:p14="http://schemas.microsoft.com/office/powerpoint/2010/main" val="70048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4D340-58A5-CE56-A752-3BA8721B6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CC265-4DC5-E8F3-EC4D-7E5479577034}"/>
              </a:ext>
            </a:extLst>
          </p:cNvPr>
          <p:cNvSpPr>
            <a:spLocks noGrp="1"/>
          </p:cNvSpPr>
          <p:nvPr>
            <p:ph type="title"/>
          </p:nvPr>
        </p:nvSpPr>
        <p:spPr/>
        <p:txBody>
          <a:bodyPr/>
          <a:lstStyle/>
          <a:p>
            <a:r>
              <a:rPr lang="en-US"/>
              <a:t>Model Performance/Selection</a:t>
            </a:r>
          </a:p>
        </p:txBody>
      </p:sp>
      <p:graphicFrame>
        <p:nvGraphicFramePr>
          <p:cNvPr id="6" name="Content Placeholder 5">
            <a:extLst>
              <a:ext uri="{FF2B5EF4-FFF2-40B4-BE49-F238E27FC236}">
                <a16:creationId xmlns:a16="http://schemas.microsoft.com/office/drawing/2014/main" id="{F54A70D1-AD18-22E9-184D-88C047311D37}"/>
              </a:ext>
            </a:extLst>
          </p:cNvPr>
          <p:cNvGraphicFramePr>
            <a:graphicFrameLocks noGrp="1"/>
          </p:cNvGraphicFramePr>
          <p:nvPr>
            <p:ph idx="1"/>
            <p:extLst>
              <p:ext uri="{D42A27DB-BD31-4B8C-83A1-F6EECF244321}">
                <p14:modId xmlns:p14="http://schemas.microsoft.com/office/powerpoint/2010/main" val="1972056764"/>
              </p:ext>
            </p:extLst>
          </p:nvPr>
        </p:nvGraphicFramePr>
        <p:xfrm>
          <a:off x="628650" y="1230086"/>
          <a:ext cx="7886700" cy="509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2A9D94E-759F-6E75-16A9-FF24245599EF}"/>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C232A5F4-F196-99E0-033B-831923A13DEE}"/>
              </a:ext>
            </a:extLst>
          </p:cNvPr>
          <p:cNvSpPr>
            <a:spLocks noGrp="1"/>
          </p:cNvSpPr>
          <p:nvPr>
            <p:ph type="sldNum" sz="quarter" idx="12"/>
          </p:nvPr>
        </p:nvSpPr>
        <p:spPr/>
        <p:txBody>
          <a:bodyPr/>
          <a:lstStyle/>
          <a:p>
            <a:fld id="{04A3A10D-7D5E-4932-A76F-CD1632FD3D96}" type="slidenum">
              <a:rPr lang="en-US" smtClean="0"/>
              <a:pPr/>
              <a:t>25</a:t>
            </a:fld>
            <a:endParaRPr lang="en-US"/>
          </a:p>
        </p:txBody>
      </p:sp>
    </p:spTree>
    <p:extLst>
      <p:ext uri="{BB962C8B-B14F-4D97-AF65-F5344CB8AC3E}">
        <p14:creationId xmlns:p14="http://schemas.microsoft.com/office/powerpoint/2010/main" val="166363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9EC1-B711-8D02-5B27-2E8270BA6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33CBF-7FF2-193A-9ACA-85D5262FFD9A}"/>
              </a:ext>
            </a:extLst>
          </p:cNvPr>
          <p:cNvSpPr>
            <a:spLocks noGrp="1"/>
          </p:cNvSpPr>
          <p:nvPr>
            <p:ph type="title"/>
          </p:nvPr>
        </p:nvSpPr>
        <p:spPr/>
        <p:txBody>
          <a:bodyPr/>
          <a:lstStyle/>
          <a:p>
            <a:r>
              <a:rPr lang="en-US"/>
              <a:t>Discussion Questions</a:t>
            </a:r>
          </a:p>
        </p:txBody>
      </p:sp>
      <p:graphicFrame>
        <p:nvGraphicFramePr>
          <p:cNvPr id="6" name="Content Placeholder 5">
            <a:extLst>
              <a:ext uri="{FF2B5EF4-FFF2-40B4-BE49-F238E27FC236}">
                <a16:creationId xmlns:a16="http://schemas.microsoft.com/office/drawing/2014/main" id="{B02040C9-56BB-68C0-B98E-BD6427B21CA9}"/>
              </a:ext>
            </a:extLst>
          </p:cNvPr>
          <p:cNvGraphicFramePr>
            <a:graphicFrameLocks noGrp="1"/>
          </p:cNvGraphicFramePr>
          <p:nvPr>
            <p:ph idx="1"/>
            <p:extLst>
              <p:ext uri="{D42A27DB-BD31-4B8C-83A1-F6EECF244321}">
                <p14:modId xmlns:p14="http://schemas.microsoft.com/office/powerpoint/2010/main" val="2847587415"/>
              </p:ext>
            </p:extLst>
          </p:nvPr>
        </p:nvGraphicFramePr>
        <p:xfrm>
          <a:off x="621792" y="1344168"/>
          <a:ext cx="8094726" cy="4878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F69C6FF-2281-690C-4359-467A7524089F}"/>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3D9B2842-9BE5-1139-1671-F86DD6C52920}"/>
              </a:ext>
            </a:extLst>
          </p:cNvPr>
          <p:cNvSpPr>
            <a:spLocks noGrp="1"/>
          </p:cNvSpPr>
          <p:nvPr>
            <p:ph type="sldNum" sz="quarter" idx="12"/>
          </p:nvPr>
        </p:nvSpPr>
        <p:spPr/>
        <p:txBody>
          <a:bodyPr/>
          <a:lstStyle/>
          <a:p>
            <a:fld id="{04A3A10D-7D5E-4932-A76F-CD1632FD3D96}" type="slidenum">
              <a:rPr lang="en-US" smtClean="0"/>
              <a:pPr/>
              <a:t>26</a:t>
            </a:fld>
            <a:endParaRPr lang="en-US"/>
          </a:p>
        </p:txBody>
      </p:sp>
    </p:spTree>
    <p:extLst>
      <p:ext uri="{BB962C8B-B14F-4D97-AF65-F5344CB8AC3E}">
        <p14:creationId xmlns:p14="http://schemas.microsoft.com/office/powerpoint/2010/main" val="365925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03BF1-460E-F74A-2014-DB2A363B6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4B6A1-17D4-6ACE-8BDE-263FE5BD7793}"/>
              </a:ext>
            </a:extLst>
          </p:cNvPr>
          <p:cNvSpPr>
            <a:spLocks noGrp="1"/>
          </p:cNvSpPr>
          <p:nvPr>
            <p:ph type="title"/>
          </p:nvPr>
        </p:nvSpPr>
        <p:spPr/>
        <p:txBody>
          <a:bodyPr/>
          <a:lstStyle/>
          <a:p>
            <a:r>
              <a:rPr lang="en-US"/>
              <a:t>Climate Impact Assessment</a:t>
            </a:r>
          </a:p>
        </p:txBody>
      </p:sp>
      <p:sp>
        <p:nvSpPr>
          <p:cNvPr id="3" name="Text Placeholder 2">
            <a:extLst>
              <a:ext uri="{FF2B5EF4-FFF2-40B4-BE49-F238E27FC236}">
                <a16:creationId xmlns:a16="http://schemas.microsoft.com/office/drawing/2014/main" id="{AC421291-0BB6-DF67-E921-50D3D5905E61}"/>
              </a:ext>
            </a:extLst>
          </p:cNvPr>
          <p:cNvSpPr>
            <a:spLocks noGrp="1"/>
          </p:cNvSpPr>
          <p:nvPr>
            <p:ph type="body" idx="1"/>
          </p:nvPr>
        </p:nvSpPr>
        <p:spPr/>
        <p:txBody>
          <a:bodyPr/>
          <a:lstStyle/>
          <a:p>
            <a:r>
              <a:rPr lang="en-US"/>
              <a:t>Junjie Chen</a:t>
            </a:r>
          </a:p>
        </p:txBody>
      </p:sp>
    </p:spTree>
    <p:extLst>
      <p:ext uri="{BB962C8B-B14F-4D97-AF65-F5344CB8AC3E}">
        <p14:creationId xmlns:p14="http://schemas.microsoft.com/office/powerpoint/2010/main" val="353580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0F81-A872-A578-EC98-522E118F1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9657D-3BE9-2794-CF85-C765CC2ADD8F}"/>
              </a:ext>
            </a:extLst>
          </p:cNvPr>
          <p:cNvSpPr>
            <a:spLocks noGrp="1"/>
          </p:cNvSpPr>
          <p:nvPr>
            <p:ph type="title"/>
          </p:nvPr>
        </p:nvSpPr>
        <p:spPr/>
        <p:txBody>
          <a:bodyPr/>
          <a:lstStyle/>
          <a:p>
            <a:r>
              <a:rPr lang="en-US"/>
              <a:t>Purpose</a:t>
            </a:r>
          </a:p>
        </p:txBody>
      </p:sp>
      <p:sp>
        <p:nvSpPr>
          <p:cNvPr id="4" name="Date Placeholder 3">
            <a:extLst>
              <a:ext uri="{FF2B5EF4-FFF2-40B4-BE49-F238E27FC236}">
                <a16:creationId xmlns:a16="http://schemas.microsoft.com/office/drawing/2014/main" id="{F9DE391C-953D-DC1D-32D6-131C4BE58FD7}"/>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9D3913B3-DA63-4776-D005-42097CE271E4}"/>
              </a:ext>
            </a:extLst>
          </p:cNvPr>
          <p:cNvSpPr>
            <a:spLocks noGrp="1"/>
          </p:cNvSpPr>
          <p:nvPr>
            <p:ph type="sldNum" sz="quarter" idx="12"/>
          </p:nvPr>
        </p:nvSpPr>
        <p:spPr/>
        <p:txBody>
          <a:bodyPr/>
          <a:lstStyle/>
          <a:p>
            <a:fld id="{04A3A10D-7D5E-4932-A76F-CD1632FD3D96}" type="slidenum">
              <a:rPr lang="en-US" smtClean="0"/>
              <a:pPr/>
              <a:t>28</a:t>
            </a:fld>
            <a:endParaRPr lang="en-US"/>
          </a:p>
        </p:txBody>
      </p:sp>
      <p:graphicFrame>
        <p:nvGraphicFramePr>
          <p:cNvPr id="9" name="Diagram 8">
            <a:extLst>
              <a:ext uri="{FF2B5EF4-FFF2-40B4-BE49-F238E27FC236}">
                <a16:creationId xmlns:a16="http://schemas.microsoft.com/office/drawing/2014/main" id="{39EFBF34-3993-3302-CEC8-8C0C5038AA3B}"/>
              </a:ext>
            </a:extLst>
          </p:cNvPr>
          <p:cNvGraphicFramePr/>
          <p:nvPr>
            <p:extLst>
              <p:ext uri="{D42A27DB-BD31-4B8C-83A1-F6EECF244321}">
                <p14:modId xmlns:p14="http://schemas.microsoft.com/office/powerpoint/2010/main" val="2978572044"/>
              </p:ext>
            </p:extLst>
          </p:nvPr>
        </p:nvGraphicFramePr>
        <p:xfrm>
          <a:off x="628650" y="1402588"/>
          <a:ext cx="7886700" cy="4678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682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62CC3-F510-E493-5674-E9F167CF8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A47C2-4FA0-96E9-ECC9-A86BBEABF03B}"/>
              </a:ext>
            </a:extLst>
          </p:cNvPr>
          <p:cNvSpPr>
            <a:spLocks noGrp="1"/>
          </p:cNvSpPr>
          <p:nvPr>
            <p:ph type="title"/>
          </p:nvPr>
        </p:nvSpPr>
        <p:spPr/>
        <p:txBody>
          <a:bodyPr>
            <a:noAutofit/>
          </a:bodyPr>
          <a:lstStyle/>
          <a:p>
            <a:r>
              <a:rPr lang="en-US" sz="2600"/>
              <a:t>Implications for Hydrologic Stationarity</a:t>
            </a:r>
          </a:p>
        </p:txBody>
      </p:sp>
      <p:graphicFrame>
        <p:nvGraphicFramePr>
          <p:cNvPr id="6" name="Content Placeholder 5">
            <a:extLst>
              <a:ext uri="{FF2B5EF4-FFF2-40B4-BE49-F238E27FC236}">
                <a16:creationId xmlns:a16="http://schemas.microsoft.com/office/drawing/2014/main" id="{22EB3E78-ED73-87D3-C6B6-EB0146BD38CC}"/>
              </a:ext>
            </a:extLst>
          </p:cNvPr>
          <p:cNvGraphicFramePr>
            <a:graphicFrameLocks noGrp="1"/>
          </p:cNvGraphicFramePr>
          <p:nvPr>
            <p:ph idx="1"/>
            <p:extLst>
              <p:ext uri="{D42A27DB-BD31-4B8C-83A1-F6EECF244321}">
                <p14:modId xmlns:p14="http://schemas.microsoft.com/office/powerpoint/2010/main" val="1167402960"/>
              </p:ext>
            </p:extLst>
          </p:nvPr>
        </p:nvGraphicFramePr>
        <p:xfrm>
          <a:off x="628650" y="1755616"/>
          <a:ext cx="7886700" cy="4573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4F2EBF8-C143-A95B-CDD5-122B658DDD64}"/>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6E2C14F0-B240-9154-18C2-BE43E6AE8911}"/>
              </a:ext>
            </a:extLst>
          </p:cNvPr>
          <p:cNvSpPr>
            <a:spLocks noGrp="1"/>
          </p:cNvSpPr>
          <p:nvPr>
            <p:ph type="sldNum" sz="quarter" idx="12"/>
          </p:nvPr>
        </p:nvSpPr>
        <p:spPr/>
        <p:txBody>
          <a:bodyPr/>
          <a:lstStyle/>
          <a:p>
            <a:fld id="{04A3A10D-7D5E-4932-A76F-CD1632FD3D96}" type="slidenum">
              <a:rPr lang="en-US" smtClean="0"/>
              <a:pPr/>
              <a:t>29</a:t>
            </a:fld>
            <a:endParaRPr lang="en-US"/>
          </a:p>
        </p:txBody>
      </p:sp>
      <p:sp>
        <p:nvSpPr>
          <p:cNvPr id="3" name="TextBox 2">
            <a:extLst>
              <a:ext uri="{FF2B5EF4-FFF2-40B4-BE49-F238E27FC236}">
                <a16:creationId xmlns:a16="http://schemas.microsoft.com/office/drawing/2014/main" id="{104F367D-EBE9-8273-6F94-E6658B4E7547}"/>
              </a:ext>
            </a:extLst>
          </p:cNvPr>
          <p:cNvSpPr txBox="1"/>
          <p:nvPr/>
        </p:nvSpPr>
        <p:spPr>
          <a:xfrm>
            <a:off x="628650" y="1293951"/>
            <a:ext cx="8087868" cy="461665"/>
          </a:xfrm>
          <a:prstGeom prst="rect">
            <a:avLst/>
          </a:prstGeom>
          <a:noFill/>
        </p:spPr>
        <p:txBody>
          <a:bodyPr wrap="square">
            <a:spAutoFit/>
          </a:bodyPr>
          <a:lstStyle/>
          <a:p>
            <a:pPr lvl="0"/>
            <a:r>
              <a:rPr lang="en-US" sz="2400" b="1"/>
              <a:t>Summarized from Oregon’s 7</a:t>
            </a:r>
            <a:r>
              <a:rPr lang="en-US" sz="2400" b="1" baseline="30000"/>
              <a:t>th</a:t>
            </a:r>
            <a:r>
              <a:rPr lang="en-US" sz="2400" b="1"/>
              <a:t> Climate Assessment</a:t>
            </a:r>
            <a:endParaRPr lang="en-US" sz="2000"/>
          </a:p>
        </p:txBody>
      </p:sp>
    </p:spTree>
    <p:extLst>
      <p:ext uri="{BB962C8B-B14F-4D97-AF65-F5344CB8AC3E}">
        <p14:creationId xmlns:p14="http://schemas.microsoft.com/office/powerpoint/2010/main" val="392487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C3E6-835D-4F04-1D6A-CBCFEF440490}"/>
              </a:ext>
            </a:extLst>
          </p:cNvPr>
          <p:cNvSpPr>
            <a:spLocks noGrp="1"/>
          </p:cNvSpPr>
          <p:nvPr>
            <p:ph type="title"/>
          </p:nvPr>
        </p:nvSpPr>
        <p:spPr/>
        <p:txBody>
          <a:bodyPr/>
          <a:lstStyle/>
          <a:p>
            <a:r>
              <a:rPr lang="en-US"/>
              <a:t>Meeting Rules</a:t>
            </a:r>
          </a:p>
        </p:txBody>
      </p:sp>
      <p:sp>
        <p:nvSpPr>
          <p:cNvPr id="4" name="Date Placeholder 3">
            <a:extLst>
              <a:ext uri="{FF2B5EF4-FFF2-40B4-BE49-F238E27FC236}">
                <a16:creationId xmlns:a16="http://schemas.microsoft.com/office/drawing/2014/main" id="{4C3E3882-4CB9-C27D-92C2-781AF4FC14DB}"/>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7E237E1B-A5A9-B939-A432-F60473ED2087}"/>
              </a:ext>
            </a:extLst>
          </p:cNvPr>
          <p:cNvSpPr>
            <a:spLocks noGrp="1"/>
          </p:cNvSpPr>
          <p:nvPr>
            <p:ph type="sldNum" sz="quarter" idx="12"/>
          </p:nvPr>
        </p:nvSpPr>
        <p:spPr/>
        <p:txBody>
          <a:bodyPr/>
          <a:lstStyle/>
          <a:p>
            <a:fld id="{04A3A10D-7D5E-4932-A76F-CD1632FD3D96}" type="slidenum">
              <a:rPr lang="en-US" smtClean="0"/>
              <a:pPr/>
              <a:t>3</a:t>
            </a:fld>
            <a:endParaRPr lang="en-US"/>
          </a:p>
        </p:txBody>
      </p:sp>
      <p:graphicFrame>
        <p:nvGraphicFramePr>
          <p:cNvPr id="6" name="Diagram 5">
            <a:extLst>
              <a:ext uri="{FF2B5EF4-FFF2-40B4-BE49-F238E27FC236}">
                <a16:creationId xmlns:a16="http://schemas.microsoft.com/office/drawing/2014/main" id="{F1FE6B45-5770-F056-891A-85E794B0227E}"/>
              </a:ext>
            </a:extLst>
          </p:cNvPr>
          <p:cNvGraphicFramePr/>
          <p:nvPr>
            <p:extLst>
              <p:ext uri="{D42A27DB-BD31-4B8C-83A1-F6EECF244321}">
                <p14:modId xmlns:p14="http://schemas.microsoft.com/office/powerpoint/2010/main" val="4117030453"/>
              </p:ext>
            </p:extLst>
          </p:nvPr>
        </p:nvGraphicFramePr>
        <p:xfrm>
          <a:off x="-26434" y="1810656"/>
          <a:ext cx="914154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366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6F6D5-6956-BFD3-F1E2-21B539A27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75040-211D-1D86-CC14-01D8BEC27FC7}"/>
              </a:ext>
            </a:extLst>
          </p:cNvPr>
          <p:cNvSpPr>
            <a:spLocks noGrp="1"/>
          </p:cNvSpPr>
          <p:nvPr>
            <p:ph type="title"/>
          </p:nvPr>
        </p:nvSpPr>
        <p:spPr>
          <a:xfrm>
            <a:off x="2971800" y="203200"/>
            <a:ext cx="5943600" cy="945833"/>
          </a:xfrm>
        </p:spPr>
        <p:txBody>
          <a:bodyPr>
            <a:normAutofit/>
          </a:bodyPr>
          <a:lstStyle/>
          <a:p>
            <a:r>
              <a:rPr lang="en-US" sz="2600"/>
              <a:t>Stationarity, Variability, and Reliability</a:t>
            </a:r>
          </a:p>
        </p:txBody>
      </p:sp>
      <p:sp>
        <p:nvSpPr>
          <p:cNvPr id="4" name="Date Placeholder 3">
            <a:extLst>
              <a:ext uri="{FF2B5EF4-FFF2-40B4-BE49-F238E27FC236}">
                <a16:creationId xmlns:a16="http://schemas.microsoft.com/office/drawing/2014/main" id="{BCA146BE-2991-9810-3262-3334F0A787CB}"/>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A25C5FEA-546E-CC3C-ABC4-E8BE88AE5038}"/>
              </a:ext>
            </a:extLst>
          </p:cNvPr>
          <p:cNvSpPr>
            <a:spLocks noGrp="1"/>
          </p:cNvSpPr>
          <p:nvPr>
            <p:ph type="sldNum" sz="quarter" idx="12"/>
          </p:nvPr>
        </p:nvSpPr>
        <p:spPr/>
        <p:txBody>
          <a:bodyPr/>
          <a:lstStyle/>
          <a:p>
            <a:fld id="{04A3A10D-7D5E-4932-A76F-CD1632FD3D96}" type="slidenum">
              <a:rPr lang="en-US" smtClean="0"/>
              <a:pPr/>
              <a:t>30</a:t>
            </a:fld>
            <a:endParaRPr lang="en-US"/>
          </a:p>
        </p:txBody>
      </p:sp>
      <p:pic>
        <p:nvPicPr>
          <p:cNvPr id="18" name="Picture 17">
            <a:extLst>
              <a:ext uri="{FF2B5EF4-FFF2-40B4-BE49-F238E27FC236}">
                <a16:creationId xmlns:a16="http://schemas.microsoft.com/office/drawing/2014/main" id="{246C76EE-2B24-3620-3E73-611B37D23768}"/>
              </a:ext>
            </a:extLst>
          </p:cNvPr>
          <p:cNvPicPr>
            <a:picLocks noChangeAspect="1"/>
          </p:cNvPicPr>
          <p:nvPr/>
        </p:nvPicPr>
        <p:blipFill>
          <a:blip r:embed="rId2"/>
          <a:stretch>
            <a:fillRect/>
          </a:stretch>
        </p:blipFill>
        <p:spPr>
          <a:xfrm>
            <a:off x="5618543" y="1899437"/>
            <a:ext cx="3238500" cy="2991115"/>
          </a:xfrm>
          <a:prstGeom prst="rect">
            <a:avLst/>
          </a:prstGeom>
        </p:spPr>
      </p:pic>
      <p:graphicFrame>
        <p:nvGraphicFramePr>
          <p:cNvPr id="10" name="Content Placeholder 9">
            <a:extLst>
              <a:ext uri="{FF2B5EF4-FFF2-40B4-BE49-F238E27FC236}">
                <a16:creationId xmlns:a16="http://schemas.microsoft.com/office/drawing/2014/main" id="{17F29DBA-A8A6-3BB1-287A-EE1DF9B1B268}"/>
              </a:ext>
            </a:extLst>
          </p:cNvPr>
          <p:cNvGraphicFramePr>
            <a:graphicFrameLocks noGrp="1"/>
          </p:cNvGraphicFramePr>
          <p:nvPr>
            <p:ph idx="1"/>
            <p:extLst>
              <p:ext uri="{D42A27DB-BD31-4B8C-83A1-F6EECF244321}">
                <p14:modId xmlns:p14="http://schemas.microsoft.com/office/powerpoint/2010/main" val="2473017081"/>
              </p:ext>
            </p:extLst>
          </p:nvPr>
        </p:nvGraphicFramePr>
        <p:xfrm>
          <a:off x="347472" y="1282388"/>
          <a:ext cx="5056632" cy="528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E5E1581-1EE7-FDCF-B4E1-7B20A5052506}"/>
              </a:ext>
            </a:extLst>
          </p:cNvPr>
          <p:cNvSpPr txBox="1"/>
          <p:nvPr/>
        </p:nvSpPr>
        <p:spPr>
          <a:xfrm>
            <a:off x="5616385" y="4940253"/>
            <a:ext cx="3299015" cy="1169551"/>
          </a:xfrm>
          <a:prstGeom prst="rect">
            <a:avLst/>
          </a:prstGeom>
          <a:noFill/>
        </p:spPr>
        <p:txBody>
          <a:bodyPr wrap="square">
            <a:spAutoFit/>
          </a:bodyPr>
          <a:lstStyle/>
          <a:p>
            <a:r>
              <a:rPr lang="en-US" sz="1400" b="1"/>
              <a:t>Monthly Oceanic Niño Index (ONI) since 1950, highlighting ENSO-driven variability that influences interannual hydroclimate patterns, but does not fully explain long-term changes in streamflow behavior.</a:t>
            </a:r>
          </a:p>
        </p:txBody>
      </p:sp>
    </p:spTree>
    <p:extLst>
      <p:ext uri="{BB962C8B-B14F-4D97-AF65-F5344CB8AC3E}">
        <p14:creationId xmlns:p14="http://schemas.microsoft.com/office/powerpoint/2010/main" val="2357346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D60E-9FDB-AFDD-C106-3A37818C2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77F54-B9ED-46F6-A659-76C369826178}"/>
              </a:ext>
            </a:extLst>
          </p:cNvPr>
          <p:cNvSpPr>
            <a:spLocks noGrp="1"/>
          </p:cNvSpPr>
          <p:nvPr>
            <p:ph type="title"/>
          </p:nvPr>
        </p:nvSpPr>
        <p:spPr/>
        <p:txBody>
          <a:bodyPr>
            <a:normAutofit/>
          </a:bodyPr>
          <a:lstStyle/>
          <a:p>
            <a:r>
              <a:rPr lang="en-US" sz="2800"/>
              <a:t>Climate Data in SWIMS Framework</a:t>
            </a:r>
          </a:p>
        </p:txBody>
      </p:sp>
      <p:graphicFrame>
        <p:nvGraphicFramePr>
          <p:cNvPr id="6" name="Content Placeholder 5">
            <a:extLst>
              <a:ext uri="{FF2B5EF4-FFF2-40B4-BE49-F238E27FC236}">
                <a16:creationId xmlns:a16="http://schemas.microsoft.com/office/drawing/2014/main" id="{ED134C31-2591-7756-E7FB-5B7D1FA48D87}"/>
              </a:ext>
            </a:extLst>
          </p:cNvPr>
          <p:cNvGraphicFramePr>
            <a:graphicFrameLocks noGrp="1"/>
          </p:cNvGraphicFramePr>
          <p:nvPr>
            <p:ph idx="1"/>
            <p:extLst>
              <p:ext uri="{D42A27DB-BD31-4B8C-83A1-F6EECF244321}">
                <p14:modId xmlns:p14="http://schemas.microsoft.com/office/powerpoint/2010/main" val="3350476157"/>
              </p:ext>
            </p:extLst>
          </p:nvPr>
        </p:nvGraphicFramePr>
        <p:xfrm>
          <a:off x="628650" y="1371601"/>
          <a:ext cx="78867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0E73778-F145-EB0C-8208-59A4BEC70A04}"/>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6AD5D0D8-5886-C4A9-26E1-AC66B3AF294B}"/>
              </a:ext>
            </a:extLst>
          </p:cNvPr>
          <p:cNvSpPr>
            <a:spLocks noGrp="1"/>
          </p:cNvSpPr>
          <p:nvPr>
            <p:ph type="sldNum" sz="quarter" idx="12"/>
          </p:nvPr>
        </p:nvSpPr>
        <p:spPr/>
        <p:txBody>
          <a:bodyPr/>
          <a:lstStyle/>
          <a:p>
            <a:fld id="{04A3A10D-7D5E-4932-A76F-CD1632FD3D96}" type="slidenum">
              <a:rPr lang="en-US" smtClean="0"/>
              <a:pPr/>
              <a:t>31</a:t>
            </a:fld>
            <a:endParaRPr lang="en-US"/>
          </a:p>
        </p:txBody>
      </p:sp>
      <p:pic>
        <p:nvPicPr>
          <p:cNvPr id="8" name="Picture 7">
            <a:extLst>
              <a:ext uri="{FF2B5EF4-FFF2-40B4-BE49-F238E27FC236}">
                <a16:creationId xmlns:a16="http://schemas.microsoft.com/office/drawing/2014/main" id="{9A3D9B8B-FD29-33C4-2C7A-FE199A518038}"/>
              </a:ext>
            </a:extLst>
          </p:cNvPr>
          <p:cNvPicPr>
            <a:picLocks noChangeAspect="1"/>
          </p:cNvPicPr>
          <p:nvPr/>
        </p:nvPicPr>
        <p:blipFill>
          <a:blip r:embed="rId7"/>
          <a:stretch>
            <a:fillRect/>
          </a:stretch>
        </p:blipFill>
        <p:spPr>
          <a:xfrm>
            <a:off x="744388" y="1492250"/>
            <a:ext cx="387322" cy="381000"/>
          </a:xfrm>
          <a:prstGeom prst="rect">
            <a:avLst/>
          </a:prstGeom>
        </p:spPr>
      </p:pic>
    </p:spTree>
    <p:extLst>
      <p:ext uri="{BB962C8B-B14F-4D97-AF65-F5344CB8AC3E}">
        <p14:creationId xmlns:p14="http://schemas.microsoft.com/office/powerpoint/2010/main" val="413618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0944-20B4-395B-B6F9-C4EF348EACE5}"/>
              </a:ext>
            </a:extLst>
          </p:cNvPr>
          <p:cNvSpPr>
            <a:spLocks noGrp="1"/>
          </p:cNvSpPr>
          <p:nvPr>
            <p:ph type="title"/>
          </p:nvPr>
        </p:nvSpPr>
        <p:spPr>
          <a:xfrm>
            <a:off x="2850642" y="383379"/>
            <a:ext cx="6211062" cy="762000"/>
          </a:xfrm>
        </p:spPr>
        <p:txBody>
          <a:bodyPr>
            <a:normAutofit/>
          </a:bodyPr>
          <a:lstStyle/>
          <a:p>
            <a:r>
              <a:rPr lang="en-US" sz="2800"/>
              <a:t>Strategy to Adapt to Changing Climate</a:t>
            </a:r>
          </a:p>
        </p:txBody>
      </p:sp>
      <p:graphicFrame>
        <p:nvGraphicFramePr>
          <p:cNvPr id="6" name="Content Placeholder 5">
            <a:extLst>
              <a:ext uri="{FF2B5EF4-FFF2-40B4-BE49-F238E27FC236}">
                <a16:creationId xmlns:a16="http://schemas.microsoft.com/office/drawing/2014/main" id="{09767DED-EEF2-E0F1-45C2-075C26546ABC}"/>
              </a:ext>
            </a:extLst>
          </p:cNvPr>
          <p:cNvGraphicFramePr>
            <a:graphicFrameLocks noGrp="1"/>
          </p:cNvGraphicFramePr>
          <p:nvPr>
            <p:ph idx="1"/>
            <p:extLst>
              <p:ext uri="{D42A27DB-BD31-4B8C-83A1-F6EECF244321}">
                <p14:modId xmlns:p14="http://schemas.microsoft.com/office/powerpoint/2010/main" val="913857276"/>
              </p:ext>
            </p:extLst>
          </p:nvPr>
        </p:nvGraphicFramePr>
        <p:xfrm>
          <a:off x="628650" y="1475232"/>
          <a:ext cx="78867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76C4C36-E1FB-AE45-A0FA-3ECFEA43A031}"/>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F629646E-6B40-8C5D-D98B-B2D77CBE04FA}"/>
              </a:ext>
            </a:extLst>
          </p:cNvPr>
          <p:cNvSpPr>
            <a:spLocks noGrp="1"/>
          </p:cNvSpPr>
          <p:nvPr>
            <p:ph type="sldNum" sz="quarter" idx="12"/>
          </p:nvPr>
        </p:nvSpPr>
        <p:spPr/>
        <p:txBody>
          <a:bodyPr/>
          <a:lstStyle/>
          <a:p>
            <a:fld id="{04A3A10D-7D5E-4932-A76F-CD1632FD3D96}" type="slidenum">
              <a:rPr lang="en-US" smtClean="0"/>
              <a:pPr/>
              <a:t>32</a:t>
            </a:fld>
            <a:endParaRPr lang="en-US"/>
          </a:p>
        </p:txBody>
      </p:sp>
    </p:spTree>
    <p:extLst>
      <p:ext uri="{BB962C8B-B14F-4D97-AF65-F5344CB8AC3E}">
        <p14:creationId xmlns:p14="http://schemas.microsoft.com/office/powerpoint/2010/main" val="2875700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3BF9-8D62-08F2-4978-255A16AF8466}"/>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37813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4516-9119-66AD-A1C6-0E34DE2E21E4}"/>
              </a:ext>
            </a:extLst>
          </p:cNvPr>
          <p:cNvSpPr>
            <a:spLocks noGrp="1"/>
          </p:cNvSpPr>
          <p:nvPr>
            <p:ph type="title"/>
          </p:nvPr>
        </p:nvSpPr>
        <p:spPr/>
        <p:txBody>
          <a:bodyPr/>
          <a:lstStyle/>
          <a:p>
            <a:r>
              <a:rPr lang="en-US"/>
              <a:t>Specific Discussion Questions</a:t>
            </a:r>
          </a:p>
        </p:txBody>
      </p:sp>
      <p:graphicFrame>
        <p:nvGraphicFramePr>
          <p:cNvPr id="6" name="Content Placeholder 5">
            <a:extLst>
              <a:ext uri="{FF2B5EF4-FFF2-40B4-BE49-F238E27FC236}">
                <a16:creationId xmlns:a16="http://schemas.microsoft.com/office/drawing/2014/main" id="{F08B26A2-7541-241F-51EE-D828EF2767BB}"/>
              </a:ext>
            </a:extLst>
          </p:cNvPr>
          <p:cNvGraphicFramePr>
            <a:graphicFrameLocks noGrp="1"/>
          </p:cNvGraphicFramePr>
          <p:nvPr>
            <p:ph idx="1"/>
            <p:extLst>
              <p:ext uri="{D42A27DB-BD31-4B8C-83A1-F6EECF244321}">
                <p14:modId xmlns:p14="http://schemas.microsoft.com/office/powerpoint/2010/main" val="2895473682"/>
              </p:ext>
            </p:extLst>
          </p:nvPr>
        </p:nvGraphicFramePr>
        <p:xfrm>
          <a:off x="181069" y="1231271"/>
          <a:ext cx="8809022" cy="516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47782C8-A605-DF68-95DD-814034790112}"/>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FBE36651-E9F4-92F4-A03A-F29F6A81D678}"/>
              </a:ext>
            </a:extLst>
          </p:cNvPr>
          <p:cNvSpPr>
            <a:spLocks noGrp="1"/>
          </p:cNvSpPr>
          <p:nvPr>
            <p:ph type="sldNum" sz="quarter" idx="12"/>
          </p:nvPr>
        </p:nvSpPr>
        <p:spPr/>
        <p:txBody>
          <a:bodyPr/>
          <a:lstStyle/>
          <a:p>
            <a:fld id="{04A3A10D-7D5E-4932-A76F-CD1632FD3D96}" type="slidenum">
              <a:rPr lang="en-US" smtClean="0"/>
              <a:pPr/>
              <a:t>34</a:t>
            </a:fld>
            <a:endParaRPr lang="en-US"/>
          </a:p>
        </p:txBody>
      </p:sp>
    </p:spTree>
    <p:extLst>
      <p:ext uri="{BB962C8B-B14F-4D97-AF65-F5344CB8AC3E}">
        <p14:creationId xmlns:p14="http://schemas.microsoft.com/office/powerpoint/2010/main" val="338507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BA0578-C2A8-7483-86EE-53DD2AD492A1}"/>
              </a:ext>
            </a:extLst>
          </p:cNvPr>
          <p:cNvSpPr>
            <a:spLocks noGrp="1"/>
          </p:cNvSpPr>
          <p:nvPr>
            <p:ph type="title"/>
          </p:nvPr>
        </p:nvSpPr>
        <p:spPr/>
        <p:txBody>
          <a:bodyPr/>
          <a:lstStyle/>
          <a:p>
            <a:r>
              <a:rPr lang="en-US"/>
              <a:t>Questions?</a:t>
            </a:r>
          </a:p>
        </p:txBody>
      </p:sp>
      <p:sp>
        <p:nvSpPr>
          <p:cNvPr id="5" name="Slide Number Placeholder 4">
            <a:extLst>
              <a:ext uri="{FF2B5EF4-FFF2-40B4-BE49-F238E27FC236}">
                <a16:creationId xmlns:a16="http://schemas.microsoft.com/office/drawing/2014/main" id="{ED47009A-CBBC-BB0B-7C09-1AB61981133E}"/>
              </a:ext>
            </a:extLst>
          </p:cNvPr>
          <p:cNvSpPr>
            <a:spLocks noGrp="1"/>
          </p:cNvSpPr>
          <p:nvPr>
            <p:ph type="sldNum" sz="quarter" idx="4294967295"/>
          </p:nvPr>
        </p:nvSpPr>
        <p:spPr>
          <a:xfrm>
            <a:off x="7086600" y="6477000"/>
            <a:ext cx="2057400" cy="365125"/>
          </a:xfrm>
        </p:spPr>
        <p:txBody>
          <a:bodyPr/>
          <a:lstStyle/>
          <a:p>
            <a:fld id="{04A3A10D-7D5E-4932-A76F-CD1632FD3D96}" type="slidenum">
              <a:rPr lang="en-US" smtClean="0"/>
              <a:pPr/>
              <a:t>35</a:t>
            </a:fld>
            <a:endParaRPr lang="en-US"/>
          </a:p>
        </p:txBody>
      </p:sp>
    </p:spTree>
    <p:extLst>
      <p:ext uri="{BB962C8B-B14F-4D97-AF65-F5344CB8AC3E}">
        <p14:creationId xmlns:p14="http://schemas.microsoft.com/office/powerpoint/2010/main" val="20326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988F6-119A-FBFE-DBE2-995E459E6D59}"/>
              </a:ext>
            </a:extLst>
          </p:cNvPr>
          <p:cNvSpPr>
            <a:spLocks noGrp="1"/>
          </p:cNvSpPr>
          <p:nvPr>
            <p:ph type="title"/>
          </p:nvPr>
        </p:nvSpPr>
        <p:spPr/>
        <p:txBody>
          <a:bodyPr/>
          <a:lstStyle/>
          <a:p>
            <a:r>
              <a:rPr lang="en-US"/>
              <a:t>SWIMS Status Report</a:t>
            </a:r>
          </a:p>
        </p:txBody>
      </p:sp>
      <p:sp>
        <p:nvSpPr>
          <p:cNvPr id="3" name="Date Placeholder 2">
            <a:extLst>
              <a:ext uri="{FF2B5EF4-FFF2-40B4-BE49-F238E27FC236}">
                <a16:creationId xmlns:a16="http://schemas.microsoft.com/office/drawing/2014/main" id="{C12663B4-C152-A283-EC0A-35D3154E50FD}"/>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F2D412A6-B7B0-A6C9-05D6-4B6D3B9E45F8}"/>
              </a:ext>
            </a:extLst>
          </p:cNvPr>
          <p:cNvSpPr>
            <a:spLocks noGrp="1"/>
          </p:cNvSpPr>
          <p:nvPr>
            <p:ph type="sldNum" sz="quarter" idx="12"/>
          </p:nvPr>
        </p:nvSpPr>
        <p:spPr/>
        <p:txBody>
          <a:bodyPr/>
          <a:lstStyle/>
          <a:p>
            <a:fld id="{04A3A10D-7D5E-4932-A76F-CD1632FD3D96}" type="slidenum">
              <a:rPr lang="en-US" smtClean="0"/>
              <a:pPr/>
              <a:t>4</a:t>
            </a:fld>
            <a:endParaRPr lang="en-US"/>
          </a:p>
        </p:txBody>
      </p:sp>
      <p:graphicFrame>
        <p:nvGraphicFramePr>
          <p:cNvPr id="8" name="Content Placeholder 7">
            <a:extLst>
              <a:ext uri="{FF2B5EF4-FFF2-40B4-BE49-F238E27FC236}">
                <a16:creationId xmlns:a16="http://schemas.microsoft.com/office/drawing/2014/main" id="{85AC200F-A042-AE66-AA40-0615A2EFD5B8}"/>
              </a:ext>
            </a:extLst>
          </p:cNvPr>
          <p:cNvGraphicFramePr>
            <a:graphicFrameLocks noGrp="1"/>
          </p:cNvGraphicFramePr>
          <p:nvPr>
            <p:ph idx="1"/>
            <p:extLst>
              <p:ext uri="{D42A27DB-BD31-4B8C-83A1-F6EECF244321}">
                <p14:modId xmlns:p14="http://schemas.microsoft.com/office/powerpoint/2010/main" val="1184486794"/>
              </p:ext>
            </p:extLst>
          </p:nvPr>
        </p:nvGraphicFramePr>
        <p:xfrm>
          <a:off x="228600" y="1325880"/>
          <a:ext cx="8686800" cy="502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11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CA8E-1A20-81F7-87FC-26CB2B153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A518A-166E-93EF-80DB-28F57A34AEE4}"/>
              </a:ext>
            </a:extLst>
          </p:cNvPr>
          <p:cNvSpPr>
            <a:spLocks noGrp="1"/>
          </p:cNvSpPr>
          <p:nvPr>
            <p:ph type="title"/>
          </p:nvPr>
        </p:nvSpPr>
        <p:spPr/>
        <p:txBody>
          <a:bodyPr/>
          <a:lstStyle/>
          <a:p>
            <a:r>
              <a:rPr lang="en-US"/>
              <a:t>Follow-up Meeting #2</a:t>
            </a:r>
          </a:p>
        </p:txBody>
      </p:sp>
    </p:spTree>
    <p:extLst>
      <p:ext uri="{BB962C8B-B14F-4D97-AF65-F5344CB8AC3E}">
        <p14:creationId xmlns:p14="http://schemas.microsoft.com/office/powerpoint/2010/main" val="317324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3E73-42F4-FB12-F76F-92DB8021A89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9985518-CE5A-CE52-AE6A-E212F8404C12}"/>
              </a:ext>
            </a:extLst>
          </p:cNvPr>
          <p:cNvSpPr>
            <a:spLocks noGrp="1"/>
          </p:cNvSpPr>
          <p:nvPr>
            <p:ph type="title"/>
          </p:nvPr>
        </p:nvSpPr>
        <p:spPr/>
        <p:txBody>
          <a:bodyPr/>
          <a:lstStyle/>
          <a:p>
            <a:r>
              <a:rPr lang="en-US"/>
              <a:t>Recap Meeting #2</a:t>
            </a:r>
          </a:p>
        </p:txBody>
      </p:sp>
      <p:graphicFrame>
        <p:nvGraphicFramePr>
          <p:cNvPr id="17" name="Content Placeholder 16">
            <a:extLst>
              <a:ext uri="{FF2B5EF4-FFF2-40B4-BE49-F238E27FC236}">
                <a16:creationId xmlns:a16="http://schemas.microsoft.com/office/drawing/2014/main" id="{6EB278F2-1EE0-F439-9EA7-F1D0BF54B3EC}"/>
              </a:ext>
            </a:extLst>
          </p:cNvPr>
          <p:cNvGraphicFramePr>
            <a:graphicFrameLocks noGrp="1"/>
          </p:cNvGraphicFramePr>
          <p:nvPr>
            <p:ph idx="1"/>
            <p:extLst>
              <p:ext uri="{D42A27DB-BD31-4B8C-83A1-F6EECF244321}">
                <p14:modId xmlns:p14="http://schemas.microsoft.com/office/powerpoint/2010/main" val="4054118273"/>
              </p:ext>
            </p:extLst>
          </p:nvPr>
        </p:nvGraphicFramePr>
        <p:xfrm>
          <a:off x="628650" y="1676400"/>
          <a:ext cx="78867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74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BE3B-5FE0-40A9-A3E1-00724449B6C5}"/>
              </a:ext>
            </a:extLst>
          </p:cNvPr>
          <p:cNvSpPr>
            <a:spLocks noGrp="1"/>
          </p:cNvSpPr>
          <p:nvPr>
            <p:ph type="title"/>
          </p:nvPr>
        </p:nvSpPr>
        <p:spPr/>
        <p:txBody>
          <a:bodyPr/>
          <a:lstStyle/>
          <a:p>
            <a:r>
              <a:rPr lang="en-US"/>
              <a:t>Addressing Feedback</a:t>
            </a:r>
          </a:p>
        </p:txBody>
      </p:sp>
      <p:graphicFrame>
        <p:nvGraphicFramePr>
          <p:cNvPr id="6" name="Content Placeholder 5">
            <a:extLst>
              <a:ext uri="{FF2B5EF4-FFF2-40B4-BE49-F238E27FC236}">
                <a16:creationId xmlns:a16="http://schemas.microsoft.com/office/drawing/2014/main" id="{D94C1BEF-B27B-179E-9CCB-569C4E60874F}"/>
              </a:ext>
            </a:extLst>
          </p:cNvPr>
          <p:cNvGraphicFramePr>
            <a:graphicFrameLocks noGrp="1"/>
          </p:cNvGraphicFramePr>
          <p:nvPr>
            <p:ph idx="1"/>
            <p:extLst>
              <p:ext uri="{D42A27DB-BD31-4B8C-83A1-F6EECF244321}">
                <p14:modId xmlns:p14="http://schemas.microsoft.com/office/powerpoint/2010/main" val="3430811910"/>
              </p:ext>
            </p:extLst>
          </p:nvPr>
        </p:nvGraphicFramePr>
        <p:xfrm>
          <a:off x="628650" y="1362456"/>
          <a:ext cx="78867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601191B-F579-D941-1475-FEAECCB6C3ED}"/>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ECC4E28E-AC8A-5889-119B-042B25E3DDB7}"/>
              </a:ext>
            </a:extLst>
          </p:cNvPr>
          <p:cNvSpPr>
            <a:spLocks noGrp="1"/>
          </p:cNvSpPr>
          <p:nvPr>
            <p:ph type="sldNum" sz="quarter" idx="12"/>
          </p:nvPr>
        </p:nvSpPr>
        <p:spPr/>
        <p:txBody>
          <a:bodyPr/>
          <a:lstStyle/>
          <a:p>
            <a:fld id="{04A3A10D-7D5E-4932-A76F-CD1632FD3D96}" type="slidenum">
              <a:rPr lang="en-US" smtClean="0"/>
              <a:pPr/>
              <a:t>7</a:t>
            </a:fld>
            <a:endParaRPr lang="en-US"/>
          </a:p>
        </p:txBody>
      </p:sp>
    </p:spTree>
    <p:extLst>
      <p:ext uri="{BB962C8B-B14F-4D97-AF65-F5344CB8AC3E}">
        <p14:creationId xmlns:p14="http://schemas.microsoft.com/office/powerpoint/2010/main" val="422843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8BDA-0206-5829-B7ED-0FB5321E362F}"/>
              </a:ext>
            </a:extLst>
          </p:cNvPr>
          <p:cNvSpPr>
            <a:spLocks noGrp="1"/>
          </p:cNvSpPr>
          <p:nvPr>
            <p:ph type="title"/>
          </p:nvPr>
        </p:nvSpPr>
        <p:spPr/>
        <p:txBody>
          <a:bodyPr/>
          <a:lstStyle/>
          <a:p>
            <a:r>
              <a:rPr lang="en-US"/>
              <a:t>For Further Discussion</a:t>
            </a:r>
          </a:p>
        </p:txBody>
      </p:sp>
      <p:sp>
        <p:nvSpPr>
          <p:cNvPr id="4" name="Date Placeholder 3">
            <a:extLst>
              <a:ext uri="{FF2B5EF4-FFF2-40B4-BE49-F238E27FC236}">
                <a16:creationId xmlns:a16="http://schemas.microsoft.com/office/drawing/2014/main" id="{75EDF2AC-4B93-B400-46E4-DB3FFFD526C5}"/>
              </a:ext>
            </a:extLst>
          </p:cNvPr>
          <p:cNvSpPr>
            <a:spLocks noGrp="1"/>
          </p:cNvSpPr>
          <p:nvPr>
            <p:ph type="dt" sz="half" idx="10"/>
          </p:nvPr>
        </p:nvSpPr>
        <p:spPr/>
        <p:txBody>
          <a:bodyPr/>
          <a:lstStyle/>
          <a:p>
            <a:r>
              <a:rPr lang="en-US"/>
              <a:t>April 7, 2026</a:t>
            </a:r>
          </a:p>
        </p:txBody>
      </p:sp>
      <p:sp>
        <p:nvSpPr>
          <p:cNvPr id="5" name="Slide Number Placeholder 4">
            <a:extLst>
              <a:ext uri="{FF2B5EF4-FFF2-40B4-BE49-F238E27FC236}">
                <a16:creationId xmlns:a16="http://schemas.microsoft.com/office/drawing/2014/main" id="{154785A3-A172-90A2-74DB-C96808C6D0F0}"/>
              </a:ext>
            </a:extLst>
          </p:cNvPr>
          <p:cNvSpPr>
            <a:spLocks noGrp="1"/>
          </p:cNvSpPr>
          <p:nvPr>
            <p:ph type="sldNum" sz="quarter" idx="12"/>
          </p:nvPr>
        </p:nvSpPr>
        <p:spPr/>
        <p:txBody>
          <a:bodyPr/>
          <a:lstStyle/>
          <a:p>
            <a:fld id="{04A3A10D-7D5E-4932-A76F-CD1632FD3D96}" type="slidenum">
              <a:rPr lang="en-US" smtClean="0"/>
              <a:pPr/>
              <a:t>8</a:t>
            </a:fld>
            <a:endParaRPr lang="en-US"/>
          </a:p>
        </p:txBody>
      </p:sp>
      <p:graphicFrame>
        <p:nvGraphicFramePr>
          <p:cNvPr id="8" name="Content Placeholder 7">
            <a:extLst>
              <a:ext uri="{FF2B5EF4-FFF2-40B4-BE49-F238E27FC236}">
                <a16:creationId xmlns:a16="http://schemas.microsoft.com/office/drawing/2014/main" id="{C77238FB-76F6-6CBA-E755-3A6BFE57C268}"/>
              </a:ext>
            </a:extLst>
          </p:cNvPr>
          <p:cNvGraphicFramePr>
            <a:graphicFrameLocks noGrp="1"/>
          </p:cNvGraphicFramePr>
          <p:nvPr>
            <p:ph idx="1"/>
            <p:extLst>
              <p:ext uri="{D42A27DB-BD31-4B8C-83A1-F6EECF244321}">
                <p14:modId xmlns:p14="http://schemas.microsoft.com/office/powerpoint/2010/main" val="3280389366"/>
              </p:ext>
            </p:extLst>
          </p:nvPr>
        </p:nvGraphicFramePr>
        <p:xfrm>
          <a:off x="628650" y="1676400"/>
          <a:ext cx="7886700"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27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3C7E-4136-D953-534B-BFDC6342A6CB}"/>
              </a:ext>
            </a:extLst>
          </p:cNvPr>
          <p:cNvSpPr>
            <a:spLocks noGrp="1"/>
          </p:cNvSpPr>
          <p:nvPr>
            <p:ph type="title"/>
          </p:nvPr>
        </p:nvSpPr>
        <p:spPr>
          <a:xfrm>
            <a:off x="2872841" y="387033"/>
            <a:ext cx="6210614" cy="762000"/>
          </a:xfrm>
        </p:spPr>
        <p:txBody>
          <a:bodyPr>
            <a:normAutofit/>
          </a:bodyPr>
          <a:lstStyle/>
          <a:p>
            <a:r>
              <a:rPr lang="en-US"/>
              <a:t>Model Workflow Overview</a:t>
            </a:r>
          </a:p>
        </p:txBody>
      </p:sp>
      <p:sp>
        <p:nvSpPr>
          <p:cNvPr id="4" name="Date Placeholder 3">
            <a:extLst>
              <a:ext uri="{FF2B5EF4-FFF2-40B4-BE49-F238E27FC236}">
                <a16:creationId xmlns:a16="http://schemas.microsoft.com/office/drawing/2014/main" id="{E5121BCB-C112-F9F7-899A-6B8117F8D02B}"/>
              </a:ext>
            </a:extLst>
          </p:cNvPr>
          <p:cNvSpPr>
            <a:spLocks noGrp="1"/>
          </p:cNvSpPr>
          <p:nvPr>
            <p:ph type="dt" sz="half" idx="10"/>
          </p:nvPr>
        </p:nvSpPr>
        <p:spPr/>
        <p:txBody>
          <a:bodyPr/>
          <a:lstStyle/>
          <a:p>
            <a:r>
              <a:rPr lang="en-US"/>
              <a:t>January 6, 2026</a:t>
            </a:r>
          </a:p>
        </p:txBody>
      </p:sp>
      <p:sp>
        <p:nvSpPr>
          <p:cNvPr id="5" name="Slide Number Placeholder 4">
            <a:extLst>
              <a:ext uri="{FF2B5EF4-FFF2-40B4-BE49-F238E27FC236}">
                <a16:creationId xmlns:a16="http://schemas.microsoft.com/office/drawing/2014/main" id="{965B60C3-0797-7EE6-57A9-0060223A42BD}"/>
              </a:ext>
            </a:extLst>
          </p:cNvPr>
          <p:cNvSpPr>
            <a:spLocks noGrp="1"/>
          </p:cNvSpPr>
          <p:nvPr>
            <p:ph type="sldNum" sz="quarter" idx="12"/>
          </p:nvPr>
        </p:nvSpPr>
        <p:spPr/>
        <p:txBody>
          <a:bodyPr/>
          <a:lstStyle/>
          <a:p>
            <a:fld id="{04A3A10D-7D5E-4932-A76F-CD1632FD3D96}" type="slidenum">
              <a:rPr lang="en-US" smtClean="0"/>
              <a:pPr/>
              <a:t>9</a:t>
            </a:fld>
            <a:endParaRPr lang="en-US"/>
          </a:p>
        </p:txBody>
      </p:sp>
      <p:pic>
        <p:nvPicPr>
          <p:cNvPr id="3" name="Picture 2" descr="Diagram&#10;&#10;AI-generated content may be incorrect.">
            <a:extLst>
              <a:ext uri="{FF2B5EF4-FFF2-40B4-BE49-F238E27FC236}">
                <a16:creationId xmlns:a16="http://schemas.microsoft.com/office/drawing/2014/main" id="{1D777487-0221-6B24-0382-FAA347A58A6D}"/>
              </a:ext>
            </a:extLst>
          </p:cNvPr>
          <p:cNvPicPr>
            <a:picLocks noChangeAspect="1"/>
          </p:cNvPicPr>
          <p:nvPr/>
        </p:nvPicPr>
        <p:blipFill>
          <a:blip r:embed="rId3"/>
          <a:srcRect t="2000" b="2285"/>
          <a:stretch>
            <a:fillRect/>
          </a:stretch>
        </p:blipFill>
        <p:spPr>
          <a:xfrm>
            <a:off x="4278328" y="1377759"/>
            <a:ext cx="4805127" cy="5093208"/>
          </a:xfrm>
          <a:prstGeom prst="rect">
            <a:avLst/>
          </a:prstGeom>
        </p:spPr>
      </p:pic>
      <p:sp>
        <p:nvSpPr>
          <p:cNvPr id="6" name="Rectangle 5">
            <a:extLst>
              <a:ext uri="{FF2B5EF4-FFF2-40B4-BE49-F238E27FC236}">
                <a16:creationId xmlns:a16="http://schemas.microsoft.com/office/drawing/2014/main" id="{5D93E3FD-55B5-B686-23DD-DEE590445C04}"/>
              </a:ext>
            </a:extLst>
          </p:cNvPr>
          <p:cNvSpPr/>
          <p:nvPr/>
        </p:nvSpPr>
        <p:spPr>
          <a:xfrm>
            <a:off x="4278328" y="3602736"/>
            <a:ext cx="2179622" cy="239655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A59DE4F0-DD8A-93BF-BA45-858BB485A8BF}"/>
              </a:ext>
            </a:extLst>
          </p:cNvPr>
          <p:cNvGraphicFramePr/>
          <p:nvPr>
            <p:extLst>
              <p:ext uri="{D42A27DB-BD31-4B8C-83A1-F6EECF244321}">
                <p14:modId xmlns:p14="http://schemas.microsoft.com/office/powerpoint/2010/main" val="3689134246"/>
              </p:ext>
            </p:extLst>
          </p:nvPr>
        </p:nvGraphicFramePr>
        <p:xfrm>
          <a:off x="326136" y="1377759"/>
          <a:ext cx="3697224" cy="4921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1D809F8B-8F31-2D14-97DA-8A9E76F41078}"/>
              </a:ext>
            </a:extLst>
          </p:cNvPr>
          <p:cNvSpPr/>
          <p:nvPr/>
        </p:nvSpPr>
        <p:spPr>
          <a:xfrm>
            <a:off x="6457950" y="3602736"/>
            <a:ext cx="2179622" cy="75895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409455"/>
      </p:ext>
    </p:extLst>
  </p:cSld>
  <p:clrMapOvr>
    <a:masterClrMapping/>
  </p:clrMapOvr>
</p:sld>
</file>

<file path=ppt/theme/theme1.xml><?xml version="1.0" encoding="utf-8"?>
<a:theme xmlns:a="http://schemas.openxmlformats.org/drawingml/2006/main" name="Office Theme">
  <a:themeElements>
    <a:clrScheme name="OWRD">
      <a:dk1>
        <a:sysClr val="windowText" lastClr="000000"/>
      </a:dk1>
      <a:lt1>
        <a:sysClr val="window" lastClr="FFFFFF"/>
      </a:lt1>
      <a:dk2>
        <a:srgbClr val="4C5F78"/>
      </a:dk2>
      <a:lt2>
        <a:srgbClr val="D3CCBD"/>
      </a:lt2>
      <a:accent1>
        <a:srgbClr val="005DA6"/>
      </a:accent1>
      <a:accent2>
        <a:srgbClr val="799A3D"/>
      </a:accent2>
      <a:accent3>
        <a:srgbClr val="7D6856"/>
      </a:accent3>
      <a:accent4>
        <a:srgbClr val="0F9AD6"/>
      </a:accent4>
      <a:accent5>
        <a:srgbClr val="4B7637"/>
      </a:accent5>
      <a:accent6>
        <a:srgbClr val="B8A999"/>
      </a:accent6>
      <a:hlink>
        <a:srgbClr val="0F9AD6"/>
      </a:hlink>
      <a:folHlink>
        <a:srgbClr val="954F72"/>
      </a:folHlink>
    </a:clrScheme>
    <a:fontScheme name="OWRD">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581_OWRD_Powerpoint Template-Standard_2018.potx" id="{E4AE9080-E6A7-4570-887A-AB0664088BA9}" vid="{AA34C523-8FC9-4436-8AA8-F7F90A3D2D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E6EFCA38AE2F46A4D760DA881E8C29" ma:contentTypeVersion="2" ma:contentTypeDescription="Create a new document." ma:contentTypeScope="" ma:versionID="83bee8c085ea2f58b116a743348cd700">
  <xsd:schema xmlns:xsd="http://www.w3.org/2001/XMLSchema" xmlns:xs="http://www.w3.org/2001/XMLSchema" xmlns:p="http://schemas.microsoft.com/office/2006/metadata/properties" xmlns:ns1="http://schemas.microsoft.com/sharepoint/v3" xmlns:ns2="dcc201af-55c9-4320-83bf-3c4fe8a9d934" targetNamespace="http://schemas.microsoft.com/office/2006/metadata/properties" ma:root="true" ma:fieldsID="5615f08e3ed94bf0d2da4c5da8994c01" ns1:_="" ns2:_="">
    <xsd:import namespace="http://schemas.microsoft.com/sharepoint/v3"/>
    <xsd:import namespace="dcc201af-55c9-4320-83bf-3c4fe8a9d9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c201af-55c9-4320-83bf-3c4fe8a9d9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945A2-2FD7-4141-8132-C7A16F74AABB}">
  <ds:schemaRefs>
    <ds:schemaRef ds:uri="6889b860-6cd8-4ce3-841a-7e416db02d10"/>
    <ds:schemaRef ds:uri="7bb714f0-d188-4a94-add2-a5cef2710d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1BB6B9-9A21-4744-A411-8F461B06281A}"/>
</file>

<file path=customXml/itemProps3.xml><?xml version="1.0" encoding="utf-8"?>
<ds:datastoreItem xmlns:ds="http://schemas.openxmlformats.org/officeDocument/2006/customXml" ds:itemID="{B90FEB97-C0A4-4D05-8A16-2E6161DDFCEA}">
  <ds:schemaRefs>
    <ds:schemaRef ds:uri="http://schemas.microsoft.com/sharepoint/v3/contenttype/forms"/>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OWRD_standard_template_improved</Template>
  <Application>Microsoft Office PowerPoint</Application>
  <PresentationFormat>On-screen Show (4:3)</PresentationFormat>
  <Slides>35</Slides>
  <Notes>5</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SWIMS TAG Meeting #3</vt:lpstr>
      <vt:lpstr>Agenda</vt:lpstr>
      <vt:lpstr>Meeting Rules</vt:lpstr>
      <vt:lpstr>SWIMS Status Report</vt:lpstr>
      <vt:lpstr>Follow-up Meeting #2</vt:lpstr>
      <vt:lpstr>Recap Meeting #2</vt:lpstr>
      <vt:lpstr>Addressing Feedback</vt:lpstr>
      <vt:lpstr>For Further Discussion</vt:lpstr>
      <vt:lpstr>Model Workflow Overview</vt:lpstr>
      <vt:lpstr>Establishing the Geospatial Framework</vt:lpstr>
      <vt:lpstr>Current Framework in WARS</vt:lpstr>
      <vt:lpstr>Evaluating Alternatives</vt:lpstr>
      <vt:lpstr>National Hydrography Dataset</vt:lpstr>
      <vt:lpstr>Discussion Questions</vt:lpstr>
      <vt:lpstr>Environmental Data &amp; Predictor Variables</vt:lpstr>
      <vt:lpstr>Purpose &amp; Approach</vt:lpstr>
      <vt:lpstr>Broad Predictor Categories</vt:lpstr>
      <vt:lpstr>Priority Datasets Selected</vt:lpstr>
      <vt:lpstr>General Limitations</vt:lpstr>
      <vt:lpstr>Discussion Questions</vt:lpstr>
      <vt:lpstr>Modeling Approaches for Estimating Natural Flow</vt:lpstr>
      <vt:lpstr>Purpose &amp; Approach</vt:lpstr>
      <vt:lpstr>Model Options</vt:lpstr>
      <vt:lpstr>Other Decisions</vt:lpstr>
      <vt:lpstr>Model Performance/Selection</vt:lpstr>
      <vt:lpstr>Discussion Questions</vt:lpstr>
      <vt:lpstr>Climate Impact Assessment</vt:lpstr>
      <vt:lpstr>Purpose</vt:lpstr>
      <vt:lpstr>Implications for Hydrologic Stationarity</vt:lpstr>
      <vt:lpstr>Stationarity, Variability, and Reliability</vt:lpstr>
      <vt:lpstr>Climate Data in SWIMS Framework</vt:lpstr>
      <vt:lpstr>Strategy to Adapt to Changing Climate</vt:lpstr>
      <vt:lpstr>Discussion</vt:lpstr>
      <vt:lpstr>Specific Discussion Questions</vt:lpstr>
      <vt:lpstr>Questions?</vt:lpstr>
    </vt:vector>
  </TitlesOfParts>
  <Company>Oregon Water Resources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ANDREWS Ryan M * WRD</dc:creator>
  <cp:revision>1</cp:revision>
  <cp:lastPrinted>2017-12-07T22:13:39Z</cp:lastPrinted>
  <dcterms:created xsi:type="dcterms:W3CDTF">2025-07-01T03:49:28Z</dcterms:created>
  <dcterms:modified xsi:type="dcterms:W3CDTF">2026-04-07T15:48:58Z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0x01010036E6EFCA38AE2F46A4D760DA881E8C29</vt:lpwstr>
  </property>
  <property fmtid="{D5CDD505-2E9C-101B-9397-08002B2CF9AE}" pid="3" name="MediaServiceImageTags">
    <vt:lpwstr/>
  </property>
</Properties>
</file>