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diagrams/data1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diagrams/data4.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5.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10.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2.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theme/theme3.xml" ContentType="application/vnd.openxmlformats-officedocument.theme+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quickStyle12.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2.xml" ContentType="application/vnd.openxmlformats-officedocument.drawingml.diagramColors+xml"/>
  <Override PartName="/ppt/diagrams/drawing12.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rawing2.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charts/chart1.xml" ContentType="application/vnd.openxmlformats-officedocument.drawingml.char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16.xml" ContentType="application/vnd.openxmlformats-officedocument.drawingml.diagramColors+xml"/>
  <Override PartName="/ppt/diagrams/drawing16.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17.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3" r:id="rId1"/>
    <p:sldMasterId id="2147486188" r:id="rId2"/>
  </p:sldMasterIdLst>
  <p:notesMasterIdLst>
    <p:notesMasterId r:id="rId51"/>
  </p:notesMasterIdLst>
  <p:handoutMasterIdLst>
    <p:handoutMasterId r:id="rId52"/>
  </p:handoutMasterIdLst>
  <p:sldIdLst>
    <p:sldId id="770" r:id="rId3"/>
    <p:sldId id="912" r:id="rId4"/>
    <p:sldId id="645" r:id="rId5"/>
    <p:sldId id="956" r:id="rId6"/>
    <p:sldId id="913" r:id="rId7"/>
    <p:sldId id="958" r:id="rId8"/>
    <p:sldId id="957" r:id="rId9"/>
    <p:sldId id="929" r:id="rId10"/>
    <p:sldId id="938" r:id="rId11"/>
    <p:sldId id="275" r:id="rId12"/>
    <p:sldId id="335" r:id="rId13"/>
    <p:sldId id="930" r:id="rId14"/>
    <p:sldId id="334" r:id="rId15"/>
    <p:sldId id="333" r:id="rId16"/>
    <p:sldId id="933" r:id="rId17"/>
    <p:sldId id="261" r:id="rId18"/>
    <p:sldId id="946" r:id="rId19"/>
    <p:sldId id="931" r:id="rId20"/>
    <p:sldId id="939" r:id="rId21"/>
    <p:sldId id="904" r:id="rId22"/>
    <p:sldId id="281" r:id="rId23"/>
    <p:sldId id="953" r:id="rId24"/>
    <p:sldId id="928" r:id="rId25"/>
    <p:sldId id="916" r:id="rId26"/>
    <p:sldId id="921" r:id="rId27"/>
    <p:sldId id="876" r:id="rId28"/>
    <p:sldId id="868" r:id="rId29"/>
    <p:sldId id="884" r:id="rId30"/>
    <p:sldId id="935" r:id="rId31"/>
    <p:sldId id="947" r:id="rId32"/>
    <p:sldId id="936" r:id="rId33"/>
    <p:sldId id="922" r:id="rId34"/>
    <p:sldId id="923" r:id="rId35"/>
    <p:sldId id="937" r:id="rId36"/>
    <p:sldId id="940" r:id="rId37"/>
    <p:sldId id="942" r:id="rId38"/>
    <p:sldId id="943" r:id="rId39"/>
    <p:sldId id="914" r:id="rId40"/>
    <p:sldId id="944" r:id="rId41"/>
    <p:sldId id="945" r:id="rId42"/>
    <p:sldId id="312" r:id="rId43"/>
    <p:sldId id="950" r:id="rId44"/>
    <p:sldId id="951" r:id="rId45"/>
    <p:sldId id="949" r:id="rId46"/>
    <p:sldId id="948" r:id="rId47"/>
    <p:sldId id="954" r:id="rId48"/>
    <p:sldId id="269" r:id="rId49"/>
    <p:sldId id="303"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71210" autoAdjust="0"/>
  </p:normalViewPr>
  <p:slideViewPr>
    <p:cSldViewPr>
      <p:cViewPr varScale="1">
        <p:scale>
          <a:sx n="67" d="100"/>
          <a:sy n="67" d="100"/>
        </p:scale>
        <p:origin x="12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65359477124182"/>
          <c:y val="0.27049180327868855"/>
          <c:w val="0.39542483660130717"/>
          <c:h val="0.48907103825136611"/>
        </c:manualLayout>
      </c:layout>
      <c:barChart>
        <c:barDir val="col"/>
        <c:grouping val="stacked"/>
        <c:varyColors val="0"/>
        <c:ser>
          <c:idx val="0"/>
          <c:order val="0"/>
          <c:tx>
            <c:strRef>
              <c:f>Sheet1!$A$2</c:f>
              <c:strCache>
                <c:ptCount val="1"/>
                <c:pt idx="0">
                  <c:v>No QMD</c:v>
                </c:pt>
              </c:strCache>
            </c:strRef>
          </c:tx>
          <c:spPr>
            <a:solidFill>
              <a:srgbClr val="008080"/>
            </a:solidFill>
            <a:ln w="12700">
              <a:solidFill>
                <a:srgbClr val="000000"/>
              </a:solidFill>
              <a:prstDash val="solid"/>
            </a:ln>
          </c:spPr>
          <c:invertIfNegative val="0"/>
          <c:cat>
            <c:numRef>
              <c:f>Sheet1!$B$1:$L$1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Sheet1!$B$2:$L$2</c:f>
              <c:numCache>
                <c:formatCode>General</c:formatCode>
                <c:ptCount val="11"/>
                <c:pt idx="0">
                  <c:v>7</c:v>
                </c:pt>
                <c:pt idx="1">
                  <c:v>8</c:v>
                </c:pt>
                <c:pt idx="2">
                  <c:v>21</c:v>
                </c:pt>
                <c:pt idx="3">
                  <c:v>18</c:v>
                </c:pt>
                <c:pt idx="4">
                  <c:v>16</c:v>
                </c:pt>
                <c:pt idx="5">
                  <c:v>7</c:v>
                </c:pt>
                <c:pt idx="6">
                  <c:v>18</c:v>
                </c:pt>
                <c:pt idx="7">
                  <c:v>5</c:v>
                </c:pt>
                <c:pt idx="8">
                  <c:v>3</c:v>
                </c:pt>
                <c:pt idx="9">
                  <c:v>0</c:v>
                </c:pt>
                <c:pt idx="10">
                  <c:v>0</c:v>
                </c:pt>
              </c:numCache>
            </c:numRef>
          </c:val>
          <c:extLst>
            <c:ext xmlns:c16="http://schemas.microsoft.com/office/drawing/2014/chart" uri="{C3380CC4-5D6E-409C-BE32-E72D297353CC}">
              <c16:uniqueId val="{00000000-5211-49AE-A933-496FCD24BA69}"/>
            </c:ext>
          </c:extLst>
        </c:ser>
        <c:ser>
          <c:idx val="1"/>
          <c:order val="1"/>
          <c:tx>
            <c:strRef>
              <c:f>Sheet1!$A$3</c:f>
              <c:strCache>
                <c:ptCount val="1"/>
                <c:pt idx="0">
                  <c:v>No Danger</c:v>
                </c:pt>
              </c:strCache>
            </c:strRef>
          </c:tx>
          <c:spPr>
            <a:pattFill prst="pct50">
              <a:fgClr>
                <a:srgbClr val="008080"/>
              </a:fgClr>
              <a:bgClr>
                <a:schemeClr val="bg1"/>
              </a:bgClr>
            </a:pattFill>
            <a:ln>
              <a:solidFill>
                <a:schemeClr val="tx1"/>
              </a:solidFill>
            </a:ln>
          </c:spPr>
          <c:invertIfNegative val="0"/>
          <c:cat>
            <c:numRef>
              <c:f>Sheet1!$B$1:$L$1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Sheet1!$B$3:$L$3</c:f>
              <c:numCache>
                <c:formatCode>General</c:formatCode>
                <c:ptCount val="11"/>
                <c:pt idx="0">
                  <c:v>8</c:v>
                </c:pt>
                <c:pt idx="1">
                  <c:v>9</c:v>
                </c:pt>
                <c:pt idx="2">
                  <c:v>8</c:v>
                </c:pt>
                <c:pt idx="3">
                  <c:v>9</c:v>
                </c:pt>
                <c:pt idx="4">
                  <c:v>13</c:v>
                </c:pt>
                <c:pt idx="5">
                  <c:v>13</c:v>
                </c:pt>
                <c:pt idx="6">
                  <c:v>6</c:v>
                </c:pt>
                <c:pt idx="7">
                  <c:v>4</c:v>
                </c:pt>
                <c:pt idx="8">
                  <c:v>1</c:v>
                </c:pt>
                <c:pt idx="9">
                  <c:v>2</c:v>
                </c:pt>
                <c:pt idx="10">
                  <c:v>0</c:v>
                </c:pt>
              </c:numCache>
            </c:numRef>
          </c:val>
          <c:extLst>
            <c:ext xmlns:c16="http://schemas.microsoft.com/office/drawing/2014/chart" uri="{C3380CC4-5D6E-409C-BE32-E72D297353CC}">
              <c16:uniqueId val="{00000001-5211-49AE-A933-496FCD24BA69}"/>
            </c:ext>
          </c:extLst>
        </c:ser>
        <c:dLbls>
          <c:showLegendKey val="0"/>
          <c:showVal val="0"/>
          <c:showCatName val="0"/>
          <c:showSerName val="0"/>
          <c:showPercent val="0"/>
          <c:showBubbleSize val="0"/>
        </c:dLbls>
        <c:gapWidth val="150"/>
        <c:overlap val="100"/>
        <c:axId val="162378880"/>
        <c:axId val="162380416"/>
      </c:barChart>
      <c:catAx>
        <c:axId val="162378880"/>
        <c:scaling>
          <c:orientation val="minMax"/>
        </c:scaling>
        <c:delete val="0"/>
        <c:axPos val="b"/>
        <c:numFmt formatCode="General" sourceLinked="1"/>
        <c:majorTickMark val="out"/>
        <c:minorTickMark val="none"/>
        <c:tickLblPos val="nextTo"/>
        <c:spPr>
          <a:ln w="5571">
            <a:solidFill>
              <a:schemeClr val="tx1"/>
            </a:solidFill>
            <a:prstDash val="solid"/>
          </a:ln>
        </c:spPr>
        <c:txPr>
          <a:bodyPr rot="-2700000" vert="horz"/>
          <a:lstStyle/>
          <a:p>
            <a:pPr>
              <a:defRPr sz="1842" b="1" i="0" u="none" strike="noStrike" baseline="0">
                <a:solidFill>
                  <a:schemeClr val="tx1"/>
                </a:solidFill>
                <a:latin typeface="Arial"/>
                <a:ea typeface="Arial"/>
                <a:cs typeface="Arial"/>
              </a:defRPr>
            </a:pPr>
            <a:endParaRPr lang="en-US"/>
          </a:p>
        </c:txPr>
        <c:crossAx val="162380416"/>
        <c:crosses val="autoZero"/>
        <c:auto val="1"/>
        <c:lblAlgn val="ctr"/>
        <c:lblOffset val="100"/>
        <c:noMultiLvlLbl val="0"/>
      </c:catAx>
      <c:valAx>
        <c:axId val="162380416"/>
        <c:scaling>
          <c:orientation val="minMax"/>
        </c:scaling>
        <c:delete val="0"/>
        <c:axPos val="l"/>
        <c:majorGridlines>
          <c:spPr>
            <a:ln w="5571">
              <a:solidFill>
                <a:schemeClr val="tx1"/>
              </a:solidFill>
              <a:prstDash val="solid"/>
            </a:ln>
          </c:spPr>
        </c:majorGridlines>
        <c:numFmt formatCode="General" sourceLinked="1"/>
        <c:majorTickMark val="out"/>
        <c:minorTickMark val="none"/>
        <c:tickLblPos val="nextTo"/>
        <c:spPr>
          <a:ln w="5571">
            <a:solidFill>
              <a:schemeClr val="tx1"/>
            </a:solidFill>
            <a:prstDash val="solid"/>
          </a:ln>
        </c:spPr>
        <c:txPr>
          <a:bodyPr rot="0" vert="horz"/>
          <a:lstStyle/>
          <a:p>
            <a:pPr>
              <a:defRPr sz="1842" b="1" i="0" u="none" strike="noStrike" baseline="0">
                <a:solidFill>
                  <a:schemeClr val="tx1"/>
                </a:solidFill>
                <a:latin typeface="Arial"/>
                <a:ea typeface="Arial"/>
                <a:cs typeface="Arial"/>
              </a:defRPr>
            </a:pPr>
            <a:endParaRPr lang="en-US"/>
          </a:p>
        </c:txPr>
        <c:crossAx val="162378880"/>
        <c:crosses val="autoZero"/>
        <c:crossBetween val="between"/>
      </c:valAx>
      <c:spPr>
        <a:noFill/>
        <a:ln w="22282">
          <a:solidFill>
            <a:schemeClr val="tx1"/>
          </a:solidFill>
          <a:prstDash val="solid"/>
        </a:ln>
      </c:spPr>
    </c:plotArea>
    <c:legend>
      <c:legendPos val="b"/>
      <c:layout>
        <c:manualLayout>
          <c:xMode val="edge"/>
          <c:yMode val="edge"/>
          <c:x val="0.23856206630180177"/>
          <c:y val="0.90007337439006319"/>
          <c:w val="0.27980297886220695"/>
          <c:h val="4.4330414822016738E-2"/>
        </c:manualLayout>
      </c:layout>
      <c:overlay val="0"/>
      <c:spPr>
        <a:solidFill>
          <a:schemeClr val="bg1"/>
        </a:solidFill>
        <a:ln w="5571">
          <a:solidFill>
            <a:schemeClr val="tx1"/>
          </a:solidFill>
          <a:prstDash val="solid"/>
        </a:ln>
      </c:spPr>
      <c:txPr>
        <a:bodyPr/>
        <a:lstStyle/>
        <a:p>
          <a:pPr>
            <a:defRPr sz="1412"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41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2.xml.rels><?xml version="1.0" encoding="UTF-8" standalone="yes"?>
<Relationships xmlns="http://schemas.openxmlformats.org/package/2006/relationships"><Relationship Id="rId1" Type="http://schemas.openxmlformats.org/officeDocument/2006/relationships/hyperlink" Target="https://www.oregon.gov/prb/Documents/Request%20for%20Modification-Fillable%20Form.docx"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4.svg"/><Relationship Id="rId5" Type="http://schemas.openxmlformats.org/officeDocument/2006/relationships/image" Target="../media/image3.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8" Type="http://schemas.openxmlformats.org/officeDocument/2006/relationships/hyperlink" Target="https://www.publicdomainpictures.net/view-image.php?image=19767&amp;picture=" TargetMode="External"/><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hyperlink" Target="https://www.xltphoto.net/2014/01/14/ruins-of-an-old-fortress/" TargetMode="External"/><Relationship Id="rId1" Type="http://schemas.openxmlformats.org/officeDocument/2006/relationships/image" Target="../media/image21.jpg"/><Relationship Id="rId6" Type="http://schemas.openxmlformats.org/officeDocument/2006/relationships/hyperlink" Target="http://www.janobrien.com/real_estate_business_systems/" TargetMode="External"/><Relationship Id="rId11" Type="http://schemas.openxmlformats.org/officeDocument/2006/relationships/hyperlink" Target="https://pixabay.com/en/venn-diagram-set-diagram-diagrams-41217/" TargetMode="External"/><Relationship Id="rId5" Type="http://schemas.openxmlformats.org/officeDocument/2006/relationships/image" Target="../media/image23.jpeg"/><Relationship Id="rId10" Type="http://schemas.openxmlformats.org/officeDocument/2006/relationships/image" Target="../media/image26.png"/><Relationship Id="rId4" Type="http://schemas.openxmlformats.org/officeDocument/2006/relationships/hyperlink" Target="http://www.pngall.com/mission-png" TargetMode="External"/><Relationship Id="rId9" Type="http://schemas.openxmlformats.org/officeDocument/2006/relationships/image" Target="../media/image25.jpe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2.xml.rels><?xml version="1.0" encoding="UTF-8" standalone="yes"?>
<Relationships xmlns="http://schemas.openxmlformats.org/package/2006/relationships"><Relationship Id="rId1" Type="http://schemas.openxmlformats.org/officeDocument/2006/relationships/hyperlink" Target="https://www.oregon.gov/prb/Documents/Request%20for%20Modification-Fillable%20Form.docx"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4.svg"/><Relationship Id="rId5" Type="http://schemas.openxmlformats.org/officeDocument/2006/relationships/image" Target="../media/image3.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8" Type="http://schemas.openxmlformats.org/officeDocument/2006/relationships/hyperlink" Target="https://www.publicdomainpictures.net/view-image.php?image=19767&amp;picture=" TargetMode="External"/><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hyperlink" Target="https://www.xltphoto.net/2014/01/14/ruins-of-an-old-fortress/" TargetMode="External"/><Relationship Id="rId1" Type="http://schemas.openxmlformats.org/officeDocument/2006/relationships/image" Target="../media/image21.jpg"/><Relationship Id="rId6" Type="http://schemas.openxmlformats.org/officeDocument/2006/relationships/hyperlink" Target="http://www.janobrien.com/real_estate_business_systems/" TargetMode="External"/><Relationship Id="rId11" Type="http://schemas.openxmlformats.org/officeDocument/2006/relationships/hyperlink" Target="https://pixabay.com/en/venn-diagram-set-diagram-diagrams-41217/" TargetMode="External"/><Relationship Id="rId5" Type="http://schemas.openxmlformats.org/officeDocument/2006/relationships/image" Target="../media/image23.jpeg"/><Relationship Id="rId10" Type="http://schemas.openxmlformats.org/officeDocument/2006/relationships/image" Target="../media/image26.png"/><Relationship Id="rId4" Type="http://schemas.openxmlformats.org/officeDocument/2006/relationships/hyperlink" Target="http://www.pngall.com/mission-png" TargetMode="External"/><Relationship Id="rId9" Type="http://schemas.openxmlformats.org/officeDocument/2006/relationships/image" Target="../media/image25.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3">
        <a:alpha val="0"/>
      </a:schemeClr>
    </dgm:fillClrLst>
    <dgm:linClrLst meth="repeat">
      <a:schemeClr val="accent3">
        <a:alpha val="0"/>
      </a:schemeClr>
    </dgm:linClrLst>
    <dgm:effectClrLst/>
    <dgm:txLinClrLst/>
    <dgm:txFillClrLst meth="repeat">
      <a:schemeClr val="accent3"/>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E06C-B629-4BEF-A2F8-EE8675272B6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794193B-F0C1-474E-9425-D3536292677C}">
      <dgm:prSet/>
      <dgm:spPr/>
      <dgm:t>
        <a:bodyPr/>
        <a:lstStyle/>
        <a:p>
          <a:pPr>
            <a:lnSpc>
              <a:spcPct val="100000"/>
            </a:lnSpc>
          </a:pPr>
          <a:r>
            <a:rPr lang="en-US" dirty="0"/>
            <a:t>This presentation is not legal advice.  </a:t>
          </a:r>
        </a:p>
      </dgm:t>
    </dgm:pt>
    <dgm:pt modelId="{2BBF4471-582D-4119-8B1C-D15C18217326}" type="parTrans" cxnId="{244A6998-694A-4B87-9A8F-FBE103937E7E}">
      <dgm:prSet/>
      <dgm:spPr/>
      <dgm:t>
        <a:bodyPr/>
        <a:lstStyle/>
        <a:p>
          <a:endParaRPr lang="en-US"/>
        </a:p>
      </dgm:t>
    </dgm:pt>
    <dgm:pt modelId="{29BD260C-9FBA-4BEA-9C97-417782FED695}" type="sibTrans" cxnId="{244A6998-694A-4B87-9A8F-FBE103937E7E}">
      <dgm:prSet/>
      <dgm:spPr/>
      <dgm:t>
        <a:bodyPr/>
        <a:lstStyle/>
        <a:p>
          <a:endParaRPr lang="en-US"/>
        </a:p>
      </dgm:t>
    </dgm:pt>
    <dgm:pt modelId="{34371ACD-150D-48F5-8361-4039F4BC21D9}">
      <dgm:prSet/>
      <dgm:spPr/>
      <dgm:t>
        <a:bodyPr/>
        <a:lstStyle/>
        <a:p>
          <a:pPr>
            <a:lnSpc>
              <a:spcPct val="100000"/>
            </a:lnSpc>
          </a:pPr>
          <a:r>
            <a:rPr lang="en-US"/>
            <a:t>This module should not be used as a stand-alone training.  It requires the person observing it to have proficient knowledge of the PSRB system.  </a:t>
          </a:r>
        </a:p>
      </dgm:t>
    </dgm:pt>
    <dgm:pt modelId="{DF2E6F9B-E66A-4CAA-ACBA-469488B7C4FD}" type="parTrans" cxnId="{995D1E0B-95BB-462F-97F0-9B4331FC0C32}">
      <dgm:prSet/>
      <dgm:spPr/>
      <dgm:t>
        <a:bodyPr/>
        <a:lstStyle/>
        <a:p>
          <a:endParaRPr lang="en-US"/>
        </a:p>
      </dgm:t>
    </dgm:pt>
    <dgm:pt modelId="{6FD14967-89A2-4B5C-ACB4-32AAEECAB495}" type="sibTrans" cxnId="{995D1E0B-95BB-462F-97F0-9B4331FC0C32}">
      <dgm:prSet/>
      <dgm:spPr/>
      <dgm:t>
        <a:bodyPr/>
        <a:lstStyle/>
        <a:p>
          <a:endParaRPr lang="en-US"/>
        </a:p>
      </dgm:t>
    </dgm:pt>
    <dgm:pt modelId="{9730A867-F279-46A2-9073-F904F3D7AB62}">
      <dgm:prSet/>
      <dgm:spPr/>
      <dgm:t>
        <a:bodyPr/>
        <a:lstStyle/>
        <a:p>
          <a:pPr>
            <a:lnSpc>
              <a:spcPct val="100000"/>
            </a:lnSpc>
          </a:pPr>
          <a:r>
            <a:rPr lang="en-US" dirty="0"/>
            <a:t>The purpose of this module is to provide general pointers, tips, and considerations to community treatment teams who are considering requesting an early discharge; individual differences = individual results/outcomes.</a:t>
          </a:r>
        </a:p>
      </dgm:t>
    </dgm:pt>
    <dgm:pt modelId="{854530F1-8584-48F2-8D0A-BEFB02299BD3}" type="parTrans" cxnId="{6A769D30-00BB-4374-B59F-8FFC54675C79}">
      <dgm:prSet/>
      <dgm:spPr/>
      <dgm:t>
        <a:bodyPr/>
        <a:lstStyle/>
        <a:p>
          <a:endParaRPr lang="en-US"/>
        </a:p>
      </dgm:t>
    </dgm:pt>
    <dgm:pt modelId="{1D1D62D5-EC06-4673-B28A-0E1361C2C581}" type="sibTrans" cxnId="{6A769D30-00BB-4374-B59F-8FFC54675C79}">
      <dgm:prSet/>
      <dgm:spPr/>
      <dgm:t>
        <a:bodyPr/>
        <a:lstStyle/>
        <a:p>
          <a:endParaRPr lang="en-US"/>
        </a:p>
      </dgm:t>
    </dgm:pt>
    <dgm:pt modelId="{4A41BE03-8DE6-4EBF-BE02-9F2DD2048C1F}">
      <dgm:prSet/>
      <dgm:spPr/>
      <dgm:t>
        <a:bodyPr/>
        <a:lstStyle/>
        <a:p>
          <a:pPr>
            <a:lnSpc>
              <a:spcPct val="100000"/>
            </a:lnSpc>
          </a:pPr>
          <a:r>
            <a:rPr lang="en-US" dirty="0"/>
            <a:t>Clients may request a hearing at any time without your support.  This presentation focuses on the outpatient supervisor’s request, not the outpatient request.</a:t>
          </a:r>
        </a:p>
      </dgm:t>
    </dgm:pt>
    <dgm:pt modelId="{528DEAC1-82DA-4186-9E49-385DCD17FE4B}" type="parTrans" cxnId="{1DF5B90D-3FB1-44AC-A00D-44D27BA2400F}">
      <dgm:prSet/>
      <dgm:spPr/>
      <dgm:t>
        <a:bodyPr/>
        <a:lstStyle/>
        <a:p>
          <a:endParaRPr lang="en-US"/>
        </a:p>
      </dgm:t>
    </dgm:pt>
    <dgm:pt modelId="{C4534702-E124-4CFF-9C15-B7C15932C9A6}" type="sibTrans" cxnId="{1DF5B90D-3FB1-44AC-A00D-44D27BA2400F}">
      <dgm:prSet/>
      <dgm:spPr/>
      <dgm:t>
        <a:bodyPr/>
        <a:lstStyle/>
        <a:p>
          <a:endParaRPr lang="en-US"/>
        </a:p>
      </dgm:t>
    </dgm:pt>
    <dgm:pt modelId="{9FD23266-5DBC-4B45-B0CA-BAFED83CB9AB}" type="pres">
      <dgm:prSet presAssocID="{FA3FE06C-B629-4BEF-A2F8-EE8675272B65}" presName="root" presStyleCnt="0">
        <dgm:presLayoutVars>
          <dgm:dir/>
          <dgm:resizeHandles val="exact"/>
        </dgm:presLayoutVars>
      </dgm:prSet>
      <dgm:spPr/>
    </dgm:pt>
    <dgm:pt modelId="{27AB9B18-A074-4FC1-9C26-9E44F4BA8ED3}" type="pres">
      <dgm:prSet presAssocID="{9794193B-F0C1-474E-9425-D3536292677C}" presName="compNode" presStyleCnt="0"/>
      <dgm:spPr/>
    </dgm:pt>
    <dgm:pt modelId="{807EF5D1-EA49-4EC7-82E9-E2BB1776412E}" type="pres">
      <dgm:prSet presAssocID="{9794193B-F0C1-474E-9425-D3536292677C}" presName="bgRect" presStyleLbl="bgShp" presStyleIdx="0" presStyleCnt="4"/>
      <dgm:spPr/>
    </dgm:pt>
    <dgm:pt modelId="{24B218F3-62B8-4B90-934F-4F5684BEFBBA}" type="pres">
      <dgm:prSet presAssocID="{9794193B-F0C1-474E-9425-D353629267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8EB98A77-A012-437C-BEA6-5306B86B7814}" type="pres">
      <dgm:prSet presAssocID="{9794193B-F0C1-474E-9425-D3536292677C}" presName="spaceRect" presStyleCnt="0"/>
      <dgm:spPr/>
    </dgm:pt>
    <dgm:pt modelId="{ACEBB306-0B0C-46B6-955E-9525C22A22CE}" type="pres">
      <dgm:prSet presAssocID="{9794193B-F0C1-474E-9425-D3536292677C}" presName="parTx" presStyleLbl="revTx" presStyleIdx="0" presStyleCnt="4">
        <dgm:presLayoutVars>
          <dgm:chMax val="0"/>
          <dgm:chPref val="0"/>
        </dgm:presLayoutVars>
      </dgm:prSet>
      <dgm:spPr/>
    </dgm:pt>
    <dgm:pt modelId="{103B1462-DB27-4DE4-8393-6085F8A6B04A}" type="pres">
      <dgm:prSet presAssocID="{29BD260C-9FBA-4BEA-9C97-417782FED695}" presName="sibTrans" presStyleCnt="0"/>
      <dgm:spPr/>
    </dgm:pt>
    <dgm:pt modelId="{594A36C5-2B0E-4C87-95E6-E50E0B2BC219}" type="pres">
      <dgm:prSet presAssocID="{34371ACD-150D-48F5-8361-4039F4BC21D9}" presName="compNode" presStyleCnt="0"/>
      <dgm:spPr/>
    </dgm:pt>
    <dgm:pt modelId="{75C7FC75-98BB-438E-A43C-677FFEE71F32}" type="pres">
      <dgm:prSet presAssocID="{34371ACD-150D-48F5-8361-4039F4BC21D9}" presName="bgRect" presStyleLbl="bgShp" presStyleIdx="1" presStyleCnt="4"/>
      <dgm:spPr/>
    </dgm:pt>
    <dgm:pt modelId="{F3221733-F7A1-4F99-8107-18AF4E369C4C}" type="pres">
      <dgm:prSet presAssocID="{34371ACD-150D-48F5-8361-4039F4BC21D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9FCDC21-7476-4222-A34B-6A232BDD63C2}" type="pres">
      <dgm:prSet presAssocID="{34371ACD-150D-48F5-8361-4039F4BC21D9}" presName="spaceRect" presStyleCnt="0"/>
      <dgm:spPr/>
    </dgm:pt>
    <dgm:pt modelId="{6911F01F-29CA-400F-94E0-8FBA4D7DCD0B}" type="pres">
      <dgm:prSet presAssocID="{34371ACD-150D-48F5-8361-4039F4BC21D9}" presName="parTx" presStyleLbl="revTx" presStyleIdx="1" presStyleCnt="4">
        <dgm:presLayoutVars>
          <dgm:chMax val="0"/>
          <dgm:chPref val="0"/>
        </dgm:presLayoutVars>
      </dgm:prSet>
      <dgm:spPr/>
    </dgm:pt>
    <dgm:pt modelId="{2024D2E4-CFAC-4591-BEE6-C5D959781C0C}" type="pres">
      <dgm:prSet presAssocID="{6FD14967-89A2-4B5C-ACB4-32AAEECAB495}" presName="sibTrans" presStyleCnt="0"/>
      <dgm:spPr/>
    </dgm:pt>
    <dgm:pt modelId="{31579749-28BB-4C95-94D6-27CDF54144C6}" type="pres">
      <dgm:prSet presAssocID="{9730A867-F279-46A2-9073-F904F3D7AB62}" presName="compNode" presStyleCnt="0"/>
      <dgm:spPr/>
    </dgm:pt>
    <dgm:pt modelId="{5961B8EF-48E6-4DFE-9F3B-D515836D0163}" type="pres">
      <dgm:prSet presAssocID="{9730A867-F279-46A2-9073-F904F3D7AB62}" presName="bgRect" presStyleLbl="bgShp" presStyleIdx="2" presStyleCnt="4"/>
      <dgm:spPr/>
    </dgm:pt>
    <dgm:pt modelId="{3B144B00-F1AD-4DD2-A9CE-1D0FC13A2668}" type="pres">
      <dgm:prSet presAssocID="{9730A867-F279-46A2-9073-F904F3D7AB6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733C5422-4ECB-4234-A66C-4A94AB90669B}" type="pres">
      <dgm:prSet presAssocID="{9730A867-F279-46A2-9073-F904F3D7AB62}" presName="spaceRect" presStyleCnt="0"/>
      <dgm:spPr/>
    </dgm:pt>
    <dgm:pt modelId="{20C7CF47-4054-4DC3-9375-BBCBBDC41DCD}" type="pres">
      <dgm:prSet presAssocID="{9730A867-F279-46A2-9073-F904F3D7AB62}" presName="parTx" presStyleLbl="revTx" presStyleIdx="2" presStyleCnt="4">
        <dgm:presLayoutVars>
          <dgm:chMax val="0"/>
          <dgm:chPref val="0"/>
        </dgm:presLayoutVars>
      </dgm:prSet>
      <dgm:spPr/>
    </dgm:pt>
    <dgm:pt modelId="{E5AB4C7E-B440-4493-9796-C0AF1C0C95E6}" type="pres">
      <dgm:prSet presAssocID="{1D1D62D5-EC06-4673-B28A-0E1361C2C581}" presName="sibTrans" presStyleCnt="0"/>
      <dgm:spPr/>
    </dgm:pt>
    <dgm:pt modelId="{25245CC1-FED3-474B-A8AF-F4975C4335CC}" type="pres">
      <dgm:prSet presAssocID="{4A41BE03-8DE6-4EBF-BE02-9F2DD2048C1F}" presName="compNode" presStyleCnt="0"/>
      <dgm:spPr/>
    </dgm:pt>
    <dgm:pt modelId="{DD9CC9FC-FD56-4FA3-878F-EAD0D5916DEE}" type="pres">
      <dgm:prSet presAssocID="{4A41BE03-8DE6-4EBF-BE02-9F2DD2048C1F}" presName="bgRect" presStyleLbl="bgShp" presStyleIdx="3" presStyleCnt="4"/>
      <dgm:spPr/>
    </dgm:pt>
    <dgm:pt modelId="{7885B03D-E8D0-4418-9FE5-00C50FA70339}" type="pres">
      <dgm:prSet presAssocID="{4A41BE03-8DE6-4EBF-BE02-9F2DD2048C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with solid fill"/>
        </a:ext>
      </dgm:extLst>
    </dgm:pt>
    <dgm:pt modelId="{76EDA850-7D36-4E1D-B279-175780C3FC8D}" type="pres">
      <dgm:prSet presAssocID="{4A41BE03-8DE6-4EBF-BE02-9F2DD2048C1F}" presName="spaceRect" presStyleCnt="0"/>
      <dgm:spPr/>
    </dgm:pt>
    <dgm:pt modelId="{758E0FA7-A86D-49EB-AC66-FF38A818E54D}" type="pres">
      <dgm:prSet presAssocID="{4A41BE03-8DE6-4EBF-BE02-9F2DD2048C1F}" presName="parTx" presStyleLbl="revTx" presStyleIdx="3" presStyleCnt="4">
        <dgm:presLayoutVars>
          <dgm:chMax val="0"/>
          <dgm:chPref val="0"/>
        </dgm:presLayoutVars>
      </dgm:prSet>
      <dgm:spPr/>
    </dgm:pt>
  </dgm:ptLst>
  <dgm:cxnLst>
    <dgm:cxn modelId="{7BBAF804-4C65-454C-BF0C-77C8127537B3}" type="presOf" srcId="{4A41BE03-8DE6-4EBF-BE02-9F2DD2048C1F}" destId="{758E0FA7-A86D-49EB-AC66-FF38A818E54D}" srcOrd="0" destOrd="0" presId="urn:microsoft.com/office/officeart/2018/2/layout/IconVerticalSolidList"/>
    <dgm:cxn modelId="{995D1E0B-95BB-462F-97F0-9B4331FC0C32}" srcId="{FA3FE06C-B629-4BEF-A2F8-EE8675272B65}" destId="{34371ACD-150D-48F5-8361-4039F4BC21D9}" srcOrd="1" destOrd="0" parTransId="{DF2E6F9B-E66A-4CAA-ACBA-469488B7C4FD}" sibTransId="{6FD14967-89A2-4B5C-ACB4-32AAEECAB495}"/>
    <dgm:cxn modelId="{1DF5B90D-3FB1-44AC-A00D-44D27BA2400F}" srcId="{FA3FE06C-B629-4BEF-A2F8-EE8675272B65}" destId="{4A41BE03-8DE6-4EBF-BE02-9F2DD2048C1F}" srcOrd="3" destOrd="0" parTransId="{528DEAC1-82DA-4186-9E49-385DCD17FE4B}" sibTransId="{C4534702-E124-4CFF-9C15-B7C15932C9A6}"/>
    <dgm:cxn modelId="{6A769D30-00BB-4374-B59F-8FFC54675C79}" srcId="{FA3FE06C-B629-4BEF-A2F8-EE8675272B65}" destId="{9730A867-F279-46A2-9073-F904F3D7AB62}" srcOrd="2" destOrd="0" parTransId="{854530F1-8584-48F2-8D0A-BEFB02299BD3}" sibTransId="{1D1D62D5-EC06-4673-B28A-0E1361C2C581}"/>
    <dgm:cxn modelId="{C7AA5438-1F7C-4D87-A880-1E7F2F2C5D0A}" type="presOf" srcId="{FA3FE06C-B629-4BEF-A2F8-EE8675272B65}" destId="{9FD23266-5DBC-4B45-B0CA-BAFED83CB9AB}" srcOrd="0" destOrd="0" presId="urn:microsoft.com/office/officeart/2018/2/layout/IconVerticalSolidList"/>
    <dgm:cxn modelId="{78E5915D-11F5-4F5F-BC09-C641E915102E}" type="presOf" srcId="{9730A867-F279-46A2-9073-F904F3D7AB62}" destId="{20C7CF47-4054-4DC3-9375-BBCBBDC41DCD}" srcOrd="0" destOrd="0" presId="urn:microsoft.com/office/officeart/2018/2/layout/IconVerticalSolidList"/>
    <dgm:cxn modelId="{244A6998-694A-4B87-9A8F-FBE103937E7E}" srcId="{FA3FE06C-B629-4BEF-A2F8-EE8675272B65}" destId="{9794193B-F0C1-474E-9425-D3536292677C}" srcOrd="0" destOrd="0" parTransId="{2BBF4471-582D-4119-8B1C-D15C18217326}" sibTransId="{29BD260C-9FBA-4BEA-9C97-417782FED695}"/>
    <dgm:cxn modelId="{97194D9B-30B7-45E3-96F5-47FCB96A4BD7}" type="presOf" srcId="{9794193B-F0C1-474E-9425-D3536292677C}" destId="{ACEBB306-0B0C-46B6-955E-9525C22A22CE}" srcOrd="0" destOrd="0" presId="urn:microsoft.com/office/officeart/2018/2/layout/IconVerticalSolidList"/>
    <dgm:cxn modelId="{36A36FDF-4A82-49F3-9C97-14D3F1CAA60B}" type="presOf" srcId="{34371ACD-150D-48F5-8361-4039F4BC21D9}" destId="{6911F01F-29CA-400F-94E0-8FBA4D7DCD0B}" srcOrd="0" destOrd="0" presId="urn:microsoft.com/office/officeart/2018/2/layout/IconVerticalSolidList"/>
    <dgm:cxn modelId="{A969A7F1-EE4D-4DB6-A2E9-78430E4ACFAC}" type="presParOf" srcId="{9FD23266-5DBC-4B45-B0CA-BAFED83CB9AB}" destId="{27AB9B18-A074-4FC1-9C26-9E44F4BA8ED3}" srcOrd="0" destOrd="0" presId="urn:microsoft.com/office/officeart/2018/2/layout/IconVerticalSolidList"/>
    <dgm:cxn modelId="{03220BCC-6179-43FE-8377-130709062505}" type="presParOf" srcId="{27AB9B18-A074-4FC1-9C26-9E44F4BA8ED3}" destId="{807EF5D1-EA49-4EC7-82E9-E2BB1776412E}" srcOrd="0" destOrd="0" presId="urn:microsoft.com/office/officeart/2018/2/layout/IconVerticalSolidList"/>
    <dgm:cxn modelId="{14F98DCE-13B2-4884-AC3D-AACAAD0CC918}" type="presParOf" srcId="{27AB9B18-A074-4FC1-9C26-9E44F4BA8ED3}" destId="{24B218F3-62B8-4B90-934F-4F5684BEFBBA}" srcOrd="1" destOrd="0" presId="urn:microsoft.com/office/officeart/2018/2/layout/IconVerticalSolidList"/>
    <dgm:cxn modelId="{1D6A218A-FF4F-453A-BDFB-8B26F49A3E54}" type="presParOf" srcId="{27AB9B18-A074-4FC1-9C26-9E44F4BA8ED3}" destId="{8EB98A77-A012-437C-BEA6-5306B86B7814}" srcOrd="2" destOrd="0" presId="urn:microsoft.com/office/officeart/2018/2/layout/IconVerticalSolidList"/>
    <dgm:cxn modelId="{94EC15ED-959F-433F-96D1-0D14C8A9591F}" type="presParOf" srcId="{27AB9B18-A074-4FC1-9C26-9E44F4BA8ED3}" destId="{ACEBB306-0B0C-46B6-955E-9525C22A22CE}" srcOrd="3" destOrd="0" presId="urn:microsoft.com/office/officeart/2018/2/layout/IconVerticalSolidList"/>
    <dgm:cxn modelId="{7B575FA7-3544-4ABD-AE7D-13295C9C1A50}" type="presParOf" srcId="{9FD23266-5DBC-4B45-B0CA-BAFED83CB9AB}" destId="{103B1462-DB27-4DE4-8393-6085F8A6B04A}" srcOrd="1" destOrd="0" presId="urn:microsoft.com/office/officeart/2018/2/layout/IconVerticalSolidList"/>
    <dgm:cxn modelId="{233901B7-A39C-4B48-8BCF-506085A202DC}" type="presParOf" srcId="{9FD23266-5DBC-4B45-B0CA-BAFED83CB9AB}" destId="{594A36C5-2B0E-4C87-95E6-E50E0B2BC219}" srcOrd="2" destOrd="0" presId="urn:microsoft.com/office/officeart/2018/2/layout/IconVerticalSolidList"/>
    <dgm:cxn modelId="{662A0703-AD95-43BE-9EA6-ECED51B8FFA0}" type="presParOf" srcId="{594A36C5-2B0E-4C87-95E6-E50E0B2BC219}" destId="{75C7FC75-98BB-438E-A43C-677FFEE71F32}" srcOrd="0" destOrd="0" presId="urn:microsoft.com/office/officeart/2018/2/layout/IconVerticalSolidList"/>
    <dgm:cxn modelId="{BD0EE737-A84D-4ACC-8365-44CB09B18819}" type="presParOf" srcId="{594A36C5-2B0E-4C87-95E6-E50E0B2BC219}" destId="{F3221733-F7A1-4F99-8107-18AF4E369C4C}" srcOrd="1" destOrd="0" presId="urn:microsoft.com/office/officeart/2018/2/layout/IconVerticalSolidList"/>
    <dgm:cxn modelId="{555B6D14-F2CF-4879-8AE5-2DDE10BE7B5E}" type="presParOf" srcId="{594A36C5-2B0E-4C87-95E6-E50E0B2BC219}" destId="{79FCDC21-7476-4222-A34B-6A232BDD63C2}" srcOrd="2" destOrd="0" presId="urn:microsoft.com/office/officeart/2018/2/layout/IconVerticalSolidList"/>
    <dgm:cxn modelId="{BC31324C-5A29-446F-8E2A-098A968C56CE}" type="presParOf" srcId="{594A36C5-2B0E-4C87-95E6-E50E0B2BC219}" destId="{6911F01F-29CA-400F-94E0-8FBA4D7DCD0B}" srcOrd="3" destOrd="0" presId="urn:microsoft.com/office/officeart/2018/2/layout/IconVerticalSolidList"/>
    <dgm:cxn modelId="{55184A7D-A988-46F0-BB77-984C71D64F2B}" type="presParOf" srcId="{9FD23266-5DBC-4B45-B0CA-BAFED83CB9AB}" destId="{2024D2E4-CFAC-4591-BEE6-C5D959781C0C}" srcOrd="3" destOrd="0" presId="urn:microsoft.com/office/officeart/2018/2/layout/IconVerticalSolidList"/>
    <dgm:cxn modelId="{DFAFF51E-9A1C-40B7-AAF8-2A85F62FF258}" type="presParOf" srcId="{9FD23266-5DBC-4B45-B0CA-BAFED83CB9AB}" destId="{31579749-28BB-4C95-94D6-27CDF54144C6}" srcOrd="4" destOrd="0" presId="urn:microsoft.com/office/officeart/2018/2/layout/IconVerticalSolidList"/>
    <dgm:cxn modelId="{86B2279E-E812-4906-8C24-918F994D5B13}" type="presParOf" srcId="{31579749-28BB-4C95-94D6-27CDF54144C6}" destId="{5961B8EF-48E6-4DFE-9F3B-D515836D0163}" srcOrd="0" destOrd="0" presId="urn:microsoft.com/office/officeart/2018/2/layout/IconVerticalSolidList"/>
    <dgm:cxn modelId="{9A9264A0-9998-40E0-81C9-6A6A69880C6F}" type="presParOf" srcId="{31579749-28BB-4C95-94D6-27CDF54144C6}" destId="{3B144B00-F1AD-4DD2-A9CE-1D0FC13A2668}" srcOrd="1" destOrd="0" presId="urn:microsoft.com/office/officeart/2018/2/layout/IconVerticalSolidList"/>
    <dgm:cxn modelId="{3EBC0E7F-8AAA-46FC-9E95-4E696161F211}" type="presParOf" srcId="{31579749-28BB-4C95-94D6-27CDF54144C6}" destId="{733C5422-4ECB-4234-A66C-4A94AB90669B}" srcOrd="2" destOrd="0" presId="urn:microsoft.com/office/officeart/2018/2/layout/IconVerticalSolidList"/>
    <dgm:cxn modelId="{638ED53D-A464-480A-9AC0-33EF4C4F7D60}" type="presParOf" srcId="{31579749-28BB-4C95-94D6-27CDF54144C6}" destId="{20C7CF47-4054-4DC3-9375-BBCBBDC41DCD}" srcOrd="3" destOrd="0" presId="urn:microsoft.com/office/officeart/2018/2/layout/IconVerticalSolidList"/>
    <dgm:cxn modelId="{61D2A789-96A2-464B-A521-7893DE114FD5}" type="presParOf" srcId="{9FD23266-5DBC-4B45-B0CA-BAFED83CB9AB}" destId="{E5AB4C7E-B440-4493-9796-C0AF1C0C95E6}" srcOrd="5" destOrd="0" presId="urn:microsoft.com/office/officeart/2018/2/layout/IconVerticalSolidList"/>
    <dgm:cxn modelId="{CA956DB3-2A82-4182-8ACF-8A8C3F7A829B}" type="presParOf" srcId="{9FD23266-5DBC-4B45-B0CA-BAFED83CB9AB}" destId="{25245CC1-FED3-474B-A8AF-F4975C4335CC}" srcOrd="6" destOrd="0" presId="urn:microsoft.com/office/officeart/2018/2/layout/IconVerticalSolidList"/>
    <dgm:cxn modelId="{58E95555-1C7A-4124-A53E-ABACDF58999C}" type="presParOf" srcId="{25245CC1-FED3-474B-A8AF-F4975C4335CC}" destId="{DD9CC9FC-FD56-4FA3-878F-EAD0D5916DEE}" srcOrd="0" destOrd="0" presId="urn:microsoft.com/office/officeart/2018/2/layout/IconVerticalSolidList"/>
    <dgm:cxn modelId="{3ECD0956-8A9A-4412-80F5-86BE949A9E81}" type="presParOf" srcId="{25245CC1-FED3-474B-A8AF-F4975C4335CC}" destId="{7885B03D-E8D0-4418-9FE5-00C50FA70339}" srcOrd="1" destOrd="0" presId="urn:microsoft.com/office/officeart/2018/2/layout/IconVerticalSolidList"/>
    <dgm:cxn modelId="{F0017E83-3BF2-4489-973B-942B9C3B422E}" type="presParOf" srcId="{25245CC1-FED3-474B-A8AF-F4975C4335CC}" destId="{76EDA850-7D36-4E1D-B279-175780C3FC8D}" srcOrd="2" destOrd="0" presId="urn:microsoft.com/office/officeart/2018/2/layout/IconVerticalSolidList"/>
    <dgm:cxn modelId="{849A716A-85DA-4973-8FBB-44B7E74CCA75}" type="presParOf" srcId="{25245CC1-FED3-474B-A8AF-F4975C4335CC}" destId="{758E0FA7-A86D-49EB-AC66-FF38A818E5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D525D7-D41D-4D0F-A9D4-7954EC7746C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FB3E6A0-0163-4E3D-A35F-0DA56E441CBC}">
      <dgm:prSet/>
      <dgm:spPr/>
      <dgm:t>
        <a:bodyPr/>
        <a:lstStyle/>
        <a:p>
          <a:r>
            <a:rPr lang="en-US"/>
            <a:t>Abscond</a:t>
          </a:r>
        </a:p>
      </dgm:t>
    </dgm:pt>
    <dgm:pt modelId="{A5AAE38A-3409-4DFC-8818-518B0ABE1F48}" type="parTrans" cxnId="{B7B42C99-FD91-43F0-9D2C-9262CB84D3CE}">
      <dgm:prSet/>
      <dgm:spPr/>
      <dgm:t>
        <a:bodyPr/>
        <a:lstStyle/>
        <a:p>
          <a:endParaRPr lang="en-US"/>
        </a:p>
      </dgm:t>
    </dgm:pt>
    <dgm:pt modelId="{8EA81623-237F-4DA2-8655-9F2508849C94}" type="sibTrans" cxnId="{B7B42C99-FD91-43F0-9D2C-9262CB84D3CE}">
      <dgm:prSet/>
      <dgm:spPr/>
      <dgm:t>
        <a:bodyPr/>
        <a:lstStyle/>
        <a:p>
          <a:endParaRPr lang="en-US"/>
        </a:p>
      </dgm:t>
    </dgm:pt>
    <dgm:pt modelId="{8426D7C9-3F0E-4FE3-9AFE-79586F236202}">
      <dgm:prSet/>
      <dgm:spPr/>
      <dgm:t>
        <a:bodyPr/>
        <a:lstStyle/>
        <a:p>
          <a:r>
            <a:rPr lang="en-US"/>
            <a:t>Arrest</a:t>
          </a:r>
        </a:p>
      </dgm:t>
    </dgm:pt>
    <dgm:pt modelId="{D64A492E-F2C3-4C67-81EB-0E06C6D9E751}" type="parTrans" cxnId="{2CA9C19A-7CAA-4794-839F-DC04B0FFCCFD}">
      <dgm:prSet/>
      <dgm:spPr/>
      <dgm:t>
        <a:bodyPr/>
        <a:lstStyle/>
        <a:p>
          <a:endParaRPr lang="en-US"/>
        </a:p>
      </dgm:t>
    </dgm:pt>
    <dgm:pt modelId="{EA3F9749-27D9-477F-AF17-9210718F3F33}" type="sibTrans" cxnId="{2CA9C19A-7CAA-4794-839F-DC04B0FFCCFD}">
      <dgm:prSet/>
      <dgm:spPr/>
      <dgm:t>
        <a:bodyPr/>
        <a:lstStyle/>
        <a:p>
          <a:endParaRPr lang="en-US"/>
        </a:p>
      </dgm:t>
    </dgm:pt>
    <dgm:pt modelId="{9300BB50-C0BB-40A5-8F0A-C602F09DD844}">
      <dgm:prSet/>
      <dgm:spPr/>
      <dgm:t>
        <a:bodyPr/>
        <a:lstStyle/>
        <a:p>
          <a:r>
            <a:rPr lang="en-US"/>
            <a:t>Report of relapse or positive UDS</a:t>
          </a:r>
        </a:p>
      </dgm:t>
    </dgm:pt>
    <dgm:pt modelId="{7BF8B5FC-9B71-4BCB-A372-A89042A9DD10}" type="parTrans" cxnId="{3C21372F-92F0-4527-9207-935F21F68647}">
      <dgm:prSet/>
      <dgm:spPr/>
      <dgm:t>
        <a:bodyPr/>
        <a:lstStyle/>
        <a:p>
          <a:endParaRPr lang="en-US"/>
        </a:p>
      </dgm:t>
    </dgm:pt>
    <dgm:pt modelId="{13D0C234-C44D-439A-9D85-8FAFCCD576D9}" type="sibTrans" cxnId="{3C21372F-92F0-4527-9207-935F21F68647}">
      <dgm:prSet/>
      <dgm:spPr/>
      <dgm:t>
        <a:bodyPr/>
        <a:lstStyle/>
        <a:p>
          <a:endParaRPr lang="en-US"/>
        </a:p>
      </dgm:t>
    </dgm:pt>
    <dgm:pt modelId="{72A5060F-520E-44A1-9D53-67DBEA3D1BB4}">
      <dgm:prSet/>
      <dgm:spPr/>
      <dgm:t>
        <a:bodyPr/>
        <a:lstStyle/>
        <a:p>
          <a:r>
            <a:rPr lang="en-US"/>
            <a:t>Refusal of psychotropic medications</a:t>
          </a:r>
        </a:p>
      </dgm:t>
    </dgm:pt>
    <dgm:pt modelId="{2FB16FF2-EADA-4614-8F4F-E56E910CDDA5}" type="parTrans" cxnId="{52E04F20-A015-4D89-B2C3-215B5B85E146}">
      <dgm:prSet/>
      <dgm:spPr/>
      <dgm:t>
        <a:bodyPr/>
        <a:lstStyle/>
        <a:p>
          <a:endParaRPr lang="en-US"/>
        </a:p>
      </dgm:t>
    </dgm:pt>
    <dgm:pt modelId="{052B44E6-CEBD-4265-92B4-91BB06B0E640}" type="sibTrans" cxnId="{52E04F20-A015-4D89-B2C3-215B5B85E146}">
      <dgm:prSet/>
      <dgm:spPr/>
      <dgm:t>
        <a:bodyPr/>
        <a:lstStyle/>
        <a:p>
          <a:endParaRPr lang="en-US"/>
        </a:p>
      </dgm:t>
    </dgm:pt>
    <dgm:pt modelId="{E1BB713D-8FC3-42E5-9428-985C2D3C7DCA}">
      <dgm:prSet/>
      <dgm:spPr/>
      <dgm:t>
        <a:bodyPr/>
        <a:lstStyle/>
        <a:p>
          <a:r>
            <a:rPr lang="en-US"/>
            <a:t>Psychiatric or medical hospitalization</a:t>
          </a:r>
        </a:p>
      </dgm:t>
    </dgm:pt>
    <dgm:pt modelId="{269B1A1C-69CE-4C8C-BD3B-11CE15212F2D}" type="parTrans" cxnId="{188CBBE0-1AFC-483B-881C-07349F49E445}">
      <dgm:prSet/>
      <dgm:spPr/>
      <dgm:t>
        <a:bodyPr/>
        <a:lstStyle/>
        <a:p>
          <a:endParaRPr lang="en-US"/>
        </a:p>
      </dgm:t>
    </dgm:pt>
    <dgm:pt modelId="{4CBA8AA9-C5F2-4B2F-898F-329FD973234F}" type="sibTrans" cxnId="{188CBBE0-1AFC-483B-881C-07349F49E445}">
      <dgm:prSet/>
      <dgm:spPr/>
      <dgm:t>
        <a:bodyPr/>
        <a:lstStyle/>
        <a:p>
          <a:endParaRPr lang="en-US"/>
        </a:p>
      </dgm:t>
    </dgm:pt>
    <dgm:pt modelId="{92A35D5C-EF7B-4655-88E7-32FF81406E33}">
      <dgm:prSet/>
      <dgm:spPr/>
      <dgm:t>
        <a:bodyPr/>
        <a:lstStyle/>
        <a:p>
          <a:r>
            <a:rPr lang="en-US"/>
            <a:t>Violent or dangerous behaviors</a:t>
          </a:r>
        </a:p>
      </dgm:t>
    </dgm:pt>
    <dgm:pt modelId="{6F4CA396-6D1A-49EF-AFA4-1B57EE3C7F34}" type="parTrans" cxnId="{FB1324A0-AF51-4D95-BB35-81408A6963BD}">
      <dgm:prSet/>
      <dgm:spPr/>
      <dgm:t>
        <a:bodyPr/>
        <a:lstStyle/>
        <a:p>
          <a:endParaRPr lang="en-US"/>
        </a:p>
      </dgm:t>
    </dgm:pt>
    <dgm:pt modelId="{5CE60C0E-6969-486C-8068-1F4B563AA0FE}" type="sibTrans" cxnId="{FB1324A0-AF51-4D95-BB35-81408A6963BD}">
      <dgm:prSet/>
      <dgm:spPr/>
      <dgm:t>
        <a:bodyPr/>
        <a:lstStyle/>
        <a:p>
          <a:endParaRPr lang="en-US"/>
        </a:p>
      </dgm:t>
    </dgm:pt>
    <dgm:pt modelId="{6FDFBE1E-0438-490D-9933-EA166887731A}">
      <dgm:prSet/>
      <dgm:spPr/>
      <dgm:t>
        <a:bodyPr/>
        <a:lstStyle/>
        <a:p>
          <a:r>
            <a:rPr lang="en-US"/>
            <a:t>Other circumstances deemed to be serious</a:t>
          </a:r>
        </a:p>
      </dgm:t>
    </dgm:pt>
    <dgm:pt modelId="{22BF1F84-1CDF-41AA-9B9A-EAC530B6CA40}" type="parTrans" cxnId="{FA4520BD-5F40-48D9-AB4F-F4984280E370}">
      <dgm:prSet/>
      <dgm:spPr/>
      <dgm:t>
        <a:bodyPr/>
        <a:lstStyle/>
        <a:p>
          <a:endParaRPr lang="en-US"/>
        </a:p>
      </dgm:t>
    </dgm:pt>
    <dgm:pt modelId="{E329B660-216D-424A-9867-9F5D348890F1}" type="sibTrans" cxnId="{FA4520BD-5F40-48D9-AB4F-F4984280E370}">
      <dgm:prSet/>
      <dgm:spPr/>
      <dgm:t>
        <a:bodyPr/>
        <a:lstStyle/>
        <a:p>
          <a:endParaRPr lang="en-US"/>
        </a:p>
      </dgm:t>
    </dgm:pt>
    <dgm:pt modelId="{F452B897-A806-4FBD-9C80-BE9B0E7F299B}" type="pres">
      <dgm:prSet presAssocID="{A2D525D7-D41D-4D0F-A9D4-7954EC7746C8}" presName="linear" presStyleCnt="0">
        <dgm:presLayoutVars>
          <dgm:animLvl val="lvl"/>
          <dgm:resizeHandles val="exact"/>
        </dgm:presLayoutVars>
      </dgm:prSet>
      <dgm:spPr/>
    </dgm:pt>
    <dgm:pt modelId="{39FEFA15-0BE7-4A04-8BFC-7B9C37646A4D}" type="pres">
      <dgm:prSet presAssocID="{6FB3E6A0-0163-4E3D-A35F-0DA56E441CBC}" presName="parentText" presStyleLbl="node1" presStyleIdx="0" presStyleCnt="7">
        <dgm:presLayoutVars>
          <dgm:chMax val="0"/>
          <dgm:bulletEnabled val="1"/>
        </dgm:presLayoutVars>
      </dgm:prSet>
      <dgm:spPr/>
    </dgm:pt>
    <dgm:pt modelId="{7D18B0BA-3782-454F-8EED-BD550F09F2F3}" type="pres">
      <dgm:prSet presAssocID="{8EA81623-237F-4DA2-8655-9F2508849C94}" presName="spacer" presStyleCnt="0"/>
      <dgm:spPr/>
    </dgm:pt>
    <dgm:pt modelId="{0ED6681E-7E7D-4F0D-B0AD-15742AAF4A84}" type="pres">
      <dgm:prSet presAssocID="{8426D7C9-3F0E-4FE3-9AFE-79586F236202}" presName="parentText" presStyleLbl="node1" presStyleIdx="1" presStyleCnt="7">
        <dgm:presLayoutVars>
          <dgm:chMax val="0"/>
          <dgm:bulletEnabled val="1"/>
        </dgm:presLayoutVars>
      </dgm:prSet>
      <dgm:spPr/>
    </dgm:pt>
    <dgm:pt modelId="{50545F04-838D-4036-A14B-A9DC681B6F73}" type="pres">
      <dgm:prSet presAssocID="{EA3F9749-27D9-477F-AF17-9210718F3F33}" presName="spacer" presStyleCnt="0"/>
      <dgm:spPr/>
    </dgm:pt>
    <dgm:pt modelId="{3FF01960-FBF7-4729-8341-BC4F4D55B596}" type="pres">
      <dgm:prSet presAssocID="{9300BB50-C0BB-40A5-8F0A-C602F09DD844}" presName="parentText" presStyleLbl="node1" presStyleIdx="2" presStyleCnt="7">
        <dgm:presLayoutVars>
          <dgm:chMax val="0"/>
          <dgm:bulletEnabled val="1"/>
        </dgm:presLayoutVars>
      </dgm:prSet>
      <dgm:spPr/>
    </dgm:pt>
    <dgm:pt modelId="{084C3E40-420B-462B-802C-7EC9F85BEEE1}" type="pres">
      <dgm:prSet presAssocID="{13D0C234-C44D-439A-9D85-8FAFCCD576D9}" presName="spacer" presStyleCnt="0"/>
      <dgm:spPr/>
    </dgm:pt>
    <dgm:pt modelId="{4815E597-5A40-429D-97C1-21729E252787}" type="pres">
      <dgm:prSet presAssocID="{72A5060F-520E-44A1-9D53-67DBEA3D1BB4}" presName="parentText" presStyleLbl="node1" presStyleIdx="3" presStyleCnt="7">
        <dgm:presLayoutVars>
          <dgm:chMax val="0"/>
          <dgm:bulletEnabled val="1"/>
        </dgm:presLayoutVars>
      </dgm:prSet>
      <dgm:spPr/>
    </dgm:pt>
    <dgm:pt modelId="{63F15D38-CB71-41F1-A11D-D88F9C2824AD}" type="pres">
      <dgm:prSet presAssocID="{052B44E6-CEBD-4265-92B4-91BB06B0E640}" presName="spacer" presStyleCnt="0"/>
      <dgm:spPr/>
    </dgm:pt>
    <dgm:pt modelId="{02B62C4F-6362-4131-8244-FA660C3C9B30}" type="pres">
      <dgm:prSet presAssocID="{E1BB713D-8FC3-42E5-9428-985C2D3C7DCA}" presName="parentText" presStyleLbl="node1" presStyleIdx="4" presStyleCnt="7">
        <dgm:presLayoutVars>
          <dgm:chMax val="0"/>
          <dgm:bulletEnabled val="1"/>
        </dgm:presLayoutVars>
      </dgm:prSet>
      <dgm:spPr/>
    </dgm:pt>
    <dgm:pt modelId="{C6B65B84-9B31-4944-8BC5-ADE5863385F7}" type="pres">
      <dgm:prSet presAssocID="{4CBA8AA9-C5F2-4B2F-898F-329FD973234F}" presName="spacer" presStyleCnt="0"/>
      <dgm:spPr/>
    </dgm:pt>
    <dgm:pt modelId="{CA2CDB38-95D3-4981-AC0C-F81F23A9B3A5}" type="pres">
      <dgm:prSet presAssocID="{92A35D5C-EF7B-4655-88E7-32FF81406E33}" presName="parentText" presStyleLbl="node1" presStyleIdx="5" presStyleCnt="7">
        <dgm:presLayoutVars>
          <dgm:chMax val="0"/>
          <dgm:bulletEnabled val="1"/>
        </dgm:presLayoutVars>
      </dgm:prSet>
      <dgm:spPr/>
    </dgm:pt>
    <dgm:pt modelId="{543325E1-5ECE-42E0-8CB0-7B59FF573A36}" type="pres">
      <dgm:prSet presAssocID="{5CE60C0E-6969-486C-8068-1F4B563AA0FE}" presName="spacer" presStyleCnt="0"/>
      <dgm:spPr/>
    </dgm:pt>
    <dgm:pt modelId="{163B6408-9AD4-4EEA-A443-00C666035C77}" type="pres">
      <dgm:prSet presAssocID="{6FDFBE1E-0438-490D-9933-EA166887731A}" presName="parentText" presStyleLbl="node1" presStyleIdx="6" presStyleCnt="7">
        <dgm:presLayoutVars>
          <dgm:chMax val="0"/>
          <dgm:bulletEnabled val="1"/>
        </dgm:presLayoutVars>
      </dgm:prSet>
      <dgm:spPr/>
    </dgm:pt>
  </dgm:ptLst>
  <dgm:cxnLst>
    <dgm:cxn modelId="{1FB98311-0237-44B4-8C71-AA5A23F65571}" type="presOf" srcId="{E1BB713D-8FC3-42E5-9428-985C2D3C7DCA}" destId="{02B62C4F-6362-4131-8244-FA660C3C9B30}" srcOrd="0" destOrd="0" presId="urn:microsoft.com/office/officeart/2005/8/layout/vList2"/>
    <dgm:cxn modelId="{E8A45A13-5717-49F3-91D3-9CC4ACFF8E15}" type="presOf" srcId="{A2D525D7-D41D-4D0F-A9D4-7954EC7746C8}" destId="{F452B897-A806-4FBD-9C80-BE9B0E7F299B}" srcOrd="0" destOrd="0" presId="urn:microsoft.com/office/officeart/2005/8/layout/vList2"/>
    <dgm:cxn modelId="{52E04F20-A015-4D89-B2C3-215B5B85E146}" srcId="{A2D525D7-D41D-4D0F-A9D4-7954EC7746C8}" destId="{72A5060F-520E-44A1-9D53-67DBEA3D1BB4}" srcOrd="3" destOrd="0" parTransId="{2FB16FF2-EADA-4614-8F4F-E56E910CDDA5}" sibTransId="{052B44E6-CEBD-4265-92B4-91BB06B0E640}"/>
    <dgm:cxn modelId="{3C21372F-92F0-4527-9207-935F21F68647}" srcId="{A2D525D7-D41D-4D0F-A9D4-7954EC7746C8}" destId="{9300BB50-C0BB-40A5-8F0A-C602F09DD844}" srcOrd="2" destOrd="0" parTransId="{7BF8B5FC-9B71-4BCB-A372-A89042A9DD10}" sibTransId="{13D0C234-C44D-439A-9D85-8FAFCCD576D9}"/>
    <dgm:cxn modelId="{E39D9A5F-CB78-400D-AB63-49D085CE15AF}" type="presOf" srcId="{9300BB50-C0BB-40A5-8F0A-C602F09DD844}" destId="{3FF01960-FBF7-4729-8341-BC4F4D55B596}" srcOrd="0" destOrd="0" presId="urn:microsoft.com/office/officeart/2005/8/layout/vList2"/>
    <dgm:cxn modelId="{5C11286E-D7EC-425E-BB66-65F5C2BE892F}" type="presOf" srcId="{6FB3E6A0-0163-4E3D-A35F-0DA56E441CBC}" destId="{39FEFA15-0BE7-4A04-8BFC-7B9C37646A4D}" srcOrd="0" destOrd="0" presId="urn:microsoft.com/office/officeart/2005/8/layout/vList2"/>
    <dgm:cxn modelId="{B9037B8D-5E64-497A-9879-BB50D75B6DF8}" type="presOf" srcId="{8426D7C9-3F0E-4FE3-9AFE-79586F236202}" destId="{0ED6681E-7E7D-4F0D-B0AD-15742AAF4A84}" srcOrd="0" destOrd="0" presId="urn:microsoft.com/office/officeart/2005/8/layout/vList2"/>
    <dgm:cxn modelId="{B7B42C99-FD91-43F0-9D2C-9262CB84D3CE}" srcId="{A2D525D7-D41D-4D0F-A9D4-7954EC7746C8}" destId="{6FB3E6A0-0163-4E3D-A35F-0DA56E441CBC}" srcOrd="0" destOrd="0" parTransId="{A5AAE38A-3409-4DFC-8818-518B0ABE1F48}" sibTransId="{8EA81623-237F-4DA2-8655-9F2508849C94}"/>
    <dgm:cxn modelId="{2CA9C19A-7CAA-4794-839F-DC04B0FFCCFD}" srcId="{A2D525D7-D41D-4D0F-A9D4-7954EC7746C8}" destId="{8426D7C9-3F0E-4FE3-9AFE-79586F236202}" srcOrd="1" destOrd="0" parTransId="{D64A492E-F2C3-4C67-81EB-0E06C6D9E751}" sibTransId="{EA3F9749-27D9-477F-AF17-9210718F3F33}"/>
    <dgm:cxn modelId="{FB1324A0-AF51-4D95-BB35-81408A6963BD}" srcId="{A2D525D7-D41D-4D0F-A9D4-7954EC7746C8}" destId="{92A35D5C-EF7B-4655-88E7-32FF81406E33}" srcOrd="5" destOrd="0" parTransId="{6F4CA396-6D1A-49EF-AFA4-1B57EE3C7F34}" sibTransId="{5CE60C0E-6969-486C-8068-1F4B563AA0FE}"/>
    <dgm:cxn modelId="{FD7095B8-8F27-4B08-9936-0229E5713FB7}" type="presOf" srcId="{6FDFBE1E-0438-490D-9933-EA166887731A}" destId="{163B6408-9AD4-4EEA-A443-00C666035C77}" srcOrd="0" destOrd="0" presId="urn:microsoft.com/office/officeart/2005/8/layout/vList2"/>
    <dgm:cxn modelId="{FA4520BD-5F40-48D9-AB4F-F4984280E370}" srcId="{A2D525D7-D41D-4D0F-A9D4-7954EC7746C8}" destId="{6FDFBE1E-0438-490D-9933-EA166887731A}" srcOrd="6" destOrd="0" parTransId="{22BF1F84-1CDF-41AA-9B9A-EAC530B6CA40}" sibTransId="{E329B660-216D-424A-9867-9F5D348890F1}"/>
    <dgm:cxn modelId="{3B1E02CA-6131-447B-9463-E8FD32AE5E28}" type="presOf" srcId="{72A5060F-520E-44A1-9D53-67DBEA3D1BB4}" destId="{4815E597-5A40-429D-97C1-21729E252787}" srcOrd="0" destOrd="0" presId="urn:microsoft.com/office/officeart/2005/8/layout/vList2"/>
    <dgm:cxn modelId="{6569C1DC-70F7-426F-8F6B-6A6AD3F9DD9C}" type="presOf" srcId="{92A35D5C-EF7B-4655-88E7-32FF81406E33}" destId="{CA2CDB38-95D3-4981-AC0C-F81F23A9B3A5}" srcOrd="0" destOrd="0" presId="urn:microsoft.com/office/officeart/2005/8/layout/vList2"/>
    <dgm:cxn modelId="{188CBBE0-1AFC-483B-881C-07349F49E445}" srcId="{A2D525D7-D41D-4D0F-A9D4-7954EC7746C8}" destId="{E1BB713D-8FC3-42E5-9428-985C2D3C7DCA}" srcOrd="4" destOrd="0" parTransId="{269B1A1C-69CE-4C8C-BD3B-11CE15212F2D}" sibTransId="{4CBA8AA9-C5F2-4B2F-898F-329FD973234F}"/>
    <dgm:cxn modelId="{AD8FB97B-553F-4723-9231-E92E412923A2}" type="presParOf" srcId="{F452B897-A806-4FBD-9C80-BE9B0E7F299B}" destId="{39FEFA15-0BE7-4A04-8BFC-7B9C37646A4D}" srcOrd="0" destOrd="0" presId="urn:microsoft.com/office/officeart/2005/8/layout/vList2"/>
    <dgm:cxn modelId="{C26746FE-A0C6-4FB9-9E3E-C45A176F6CCA}" type="presParOf" srcId="{F452B897-A806-4FBD-9C80-BE9B0E7F299B}" destId="{7D18B0BA-3782-454F-8EED-BD550F09F2F3}" srcOrd="1" destOrd="0" presId="urn:microsoft.com/office/officeart/2005/8/layout/vList2"/>
    <dgm:cxn modelId="{CEBC4A68-8AE5-4A45-A36B-23F4946C7EF6}" type="presParOf" srcId="{F452B897-A806-4FBD-9C80-BE9B0E7F299B}" destId="{0ED6681E-7E7D-4F0D-B0AD-15742AAF4A84}" srcOrd="2" destOrd="0" presId="urn:microsoft.com/office/officeart/2005/8/layout/vList2"/>
    <dgm:cxn modelId="{63BBB706-AC15-486E-99DB-95B41B2B6F76}" type="presParOf" srcId="{F452B897-A806-4FBD-9C80-BE9B0E7F299B}" destId="{50545F04-838D-4036-A14B-A9DC681B6F73}" srcOrd="3" destOrd="0" presId="urn:microsoft.com/office/officeart/2005/8/layout/vList2"/>
    <dgm:cxn modelId="{AA42DE38-E112-4C5B-B6AE-DC54912A3F1E}" type="presParOf" srcId="{F452B897-A806-4FBD-9C80-BE9B0E7F299B}" destId="{3FF01960-FBF7-4729-8341-BC4F4D55B596}" srcOrd="4" destOrd="0" presId="urn:microsoft.com/office/officeart/2005/8/layout/vList2"/>
    <dgm:cxn modelId="{5E916CE5-6A1E-4B2D-8F69-3493441C297B}" type="presParOf" srcId="{F452B897-A806-4FBD-9C80-BE9B0E7F299B}" destId="{084C3E40-420B-462B-802C-7EC9F85BEEE1}" srcOrd="5" destOrd="0" presId="urn:microsoft.com/office/officeart/2005/8/layout/vList2"/>
    <dgm:cxn modelId="{B6A0C07F-8261-4FDE-9504-56DDBE04BE42}" type="presParOf" srcId="{F452B897-A806-4FBD-9C80-BE9B0E7F299B}" destId="{4815E597-5A40-429D-97C1-21729E252787}" srcOrd="6" destOrd="0" presId="urn:microsoft.com/office/officeart/2005/8/layout/vList2"/>
    <dgm:cxn modelId="{C8DB48D1-0891-4013-ACF1-B9C8FB9453CA}" type="presParOf" srcId="{F452B897-A806-4FBD-9C80-BE9B0E7F299B}" destId="{63F15D38-CB71-41F1-A11D-D88F9C2824AD}" srcOrd="7" destOrd="0" presId="urn:microsoft.com/office/officeart/2005/8/layout/vList2"/>
    <dgm:cxn modelId="{B9457C06-80EC-451C-8688-CCC2A77B438E}" type="presParOf" srcId="{F452B897-A806-4FBD-9C80-BE9B0E7F299B}" destId="{02B62C4F-6362-4131-8244-FA660C3C9B30}" srcOrd="8" destOrd="0" presId="urn:microsoft.com/office/officeart/2005/8/layout/vList2"/>
    <dgm:cxn modelId="{96FDCDBE-8FE2-4996-8FB7-7AA052CDFC92}" type="presParOf" srcId="{F452B897-A806-4FBD-9C80-BE9B0E7F299B}" destId="{C6B65B84-9B31-4944-8BC5-ADE5863385F7}" srcOrd="9" destOrd="0" presId="urn:microsoft.com/office/officeart/2005/8/layout/vList2"/>
    <dgm:cxn modelId="{1AAF6960-9BA7-49E4-B097-994AE7942AE0}" type="presParOf" srcId="{F452B897-A806-4FBD-9C80-BE9B0E7F299B}" destId="{CA2CDB38-95D3-4981-AC0C-F81F23A9B3A5}" srcOrd="10" destOrd="0" presId="urn:microsoft.com/office/officeart/2005/8/layout/vList2"/>
    <dgm:cxn modelId="{9DC1B4F7-1694-4669-915F-4964F85D475B}" type="presParOf" srcId="{F452B897-A806-4FBD-9C80-BE9B0E7F299B}" destId="{543325E1-5ECE-42E0-8CB0-7B59FF573A36}" srcOrd="11" destOrd="0" presId="urn:microsoft.com/office/officeart/2005/8/layout/vList2"/>
    <dgm:cxn modelId="{04246357-BEFC-4D4A-8F90-66308E550A8E}" type="presParOf" srcId="{F452B897-A806-4FBD-9C80-BE9B0E7F299B}" destId="{163B6408-9AD4-4EEA-A443-00C666035C7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18D78D-EAC5-4BBB-8F50-A7946D95654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EDDB65F-CDDE-459F-B37A-7468C46129AF}">
      <dgm:prSet custT="1"/>
      <dgm:spPr/>
      <dgm:t>
        <a:bodyPr/>
        <a:lstStyle/>
        <a:p>
          <a:r>
            <a:rPr lang="en-US" sz="1800" dirty="0"/>
            <a:t>It is easier to create good documentation in real time—develop your best practices early.</a:t>
          </a:r>
        </a:p>
      </dgm:t>
    </dgm:pt>
    <dgm:pt modelId="{C3A065C6-1467-46EC-AE40-F793FF43CB9F}" type="parTrans" cxnId="{29904D93-547E-43E0-BE94-A0BCCC7A5B8B}">
      <dgm:prSet/>
      <dgm:spPr/>
      <dgm:t>
        <a:bodyPr/>
        <a:lstStyle/>
        <a:p>
          <a:endParaRPr lang="en-US" sz="2400"/>
        </a:p>
      </dgm:t>
    </dgm:pt>
    <dgm:pt modelId="{B81A31B7-C758-4E77-97A0-319371E7AF58}" type="sibTrans" cxnId="{29904D93-547E-43E0-BE94-A0BCCC7A5B8B}">
      <dgm:prSet/>
      <dgm:spPr/>
      <dgm:t>
        <a:bodyPr/>
        <a:lstStyle/>
        <a:p>
          <a:endParaRPr lang="en-US" sz="2400"/>
        </a:p>
      </dgm:t>
    </dgm:pt>
    <dgm:pt modelId="{BD530B9C-9D35-4851-9A2B-2B3503AEBA43}">
      <dgm:prSet custT="1"/>
      <dgm:spPr/>
      <dgm:t>
        <a:bodyPr/>
        <a:lstStyle/>
        <a:p>
          <a:r>
            <a:rPr lang="en-US" sz="1800"/>
            <a:t>Review your exhibit file.</a:t>
          </a:r>
        </a:p>
      </dgm:t>
    </dgm:pt>
    <dgm:pt modelId="{E54B7A56-1BF2-4FD9-A7DB-9559A7FAB73A}" type="parTrans" cxnId="{D259334B-4AF9-4567-8219-E56CD29EA85E}">
      <dgm:prSet/>
      <dgm:spPr/>
      <dgm:t>
        <a:bodyPr/>
        <a:lstStyle/>
        <a:p>
          <a:endParaRPr lang="en-US" sz="2400"/>
        </a:p>
      </dgm:t>
    </dgm:pt>
    <dgm:pt modelId="{117072A1-3E9A-4F41-8A35-0DC34C4A3E68}" type="sibTrans" cxnId="{D259334B-4AF9-4567-8219-E56CD29EA85E}">
      <dgm:prSet/>
      <dgm:spPr/>
      <dgm:t>
        <a:bodyPr/>
        <a:lstStyle/>
        <a:p>
          <a:endParaRPr lang="en-US" sz="2400"/>
        </a:p>
      </dgm:t>
    </dgm:pt>
    <dgm:pt modelId="{69EBB5F4-F22C-44A8-84D9-B01680E77411}">
      <dgm:prSet custT="1"/>
      <dgm:spPr/>
      <dgm:t>
        <a:bodyPr/>
        <a:lstStyle/>
        <a:p>
          <a:r>
            <a:rPr lang="en-US" sz="1800"/>
            <a:t>Identify if there are any gaps or discrepancies, past recommendations that have not been addressed/considered, significant departures in plans (secondary gain), or significant incidents that have no follow-up.</a:t>
          </a:r>
        </a:p>
      </dgm:t>
    </dgm:pt>
    <dgm:pt modelId="{F953A268-76FB-42D3-89F5-8CD25175AD9E}" type="parTrans" cxnId="{C6819166-541E-458D-9CE1-775AD066C8D7}">
      <dgm:prSet/>
      <dgm:spPr/>
      <dgm:t>
        <a:bodyPr/>
        <a:lstStyle/>
        <a:p>
          <a:endParaRPr lang="en-US" sz="2400"/>
        </a:p>
      </dgm:t>
    </dgm:pt>
    <dgm:pt modelId="{EABF07F4-FA2E-401E-9A7D-71EA3CE18C14}" type="sibTrans" cxnId="{C6819166-541E-458D-9CE1-775AD066C8D7}">
      <dgm:prSet/>
      <dgm:spPr/>
      <dgm:t>
        <a:bodyPr/>
        <a:lstStyle/>
        <a:p>
          <a:endParaRPr lang="en-US" sz="2400"/>
        </a:p>
      </dgm:t>
    </dgm:pt>
    <dgm:pt modelId="{CC49A6F7-7C00-48A6-9843-754B6DA8DB5F}">
      <dgm:prSet custT="1"/>
      <dgm:spPr/>
      <dgm:t>
        <a:bodyPr/>
        <a:lstStyle/>
        <a:p>
          <a:r>
            <a:rPr lang="en-US" sz="1800"/>
            <a:t>Add to the record as needed.</a:t>
          </a:r>
        </a:p>
      </dgm:t>
    </dgm:pt>
    <dgm:pt modelId="{18B53688-7B07-42C1-BC44-A3F32A83898B}" type="parTrans" cxnId="{B12D8A8E-20CB-41B8-8083-09C4251FF596}">
      <dgm:prSet/>
      <dgm:spPr/>
      <dgm:t>
        <a:bodyPr/>
        <a:lstStyle/>
        <a:p>
          <a:endParaRPr lang="en-US" sz="2400"/>
        </a:p>
      </dgm:t>
    </dgm:pt>
    <dgm:pt modelId="{3F91D81B-4803-4ADE-ACD0-8C6EFD6996C4}" type="sibTrans" cxnId="{B12D8A8E-20CB-41B8-8083-09C4251FF596}">
      <dgm:prSet/>
      <dgm:spPr/>
      <dgm:t>
        <a:bodyPr/>
        <a:lstStyle/>
        <a:p>
          <a:endParaRPr lang="en-US" sz="2400"/>
        </a:p>
      </dgm:t>
    </dgm:pt>
    <dgm:pt modelId="{3E269FC2-60AC-4872-84DC-0F219D5B62D7}" type="pres">
      <dgm:prSet presAssocID="{2218D78D-EAC5-4BBB-8F50-A7946D95654C}" presName="linear" presStyleCnt="0">
        <dgm:presLayoutVars>
          <dgm:animLvl val="lvl"/>
          <dgm:resizeHandles val="exact"/>
        </dgm:presLayoutVars>
      </dgm:prSet>
      <dgm:spPr/>
    </dgm:pt>
    <dgm:pt modelId="{6BA0FB07-3348-4B0F-A0CF-A396A986D733}" type="pres">
      <dgm:prSet presAssocID="{BEDDB65F-CDDE-459F-B37A-7468C46129AF}" presName="parentText" presStyleLbl="node1" presStyleIdx="0" presStyleCnt="4">
        <dgm:presLayoutVars>
          <dgm:chMax val="0"/>
          <dgm:bulletEnabled val="1"/>
        </dgm:presLayoutVars>
      </dgm:prSet>
      <dgm:spPr/>
    </dgm:pt>
    <dgm:pt modelId="{B7893002-309B-490F-914D-F21A10A02FF7}" type="pres">
      <dgm:prSet presAssocID="{B81A31B7-C758-4E77-97A0-319371E7AF58}" presName="spacer" presStyleCnt="0"/>
      <dgm:spPr/>
    </dgm:pt>
    <dgm:pt modelId="{799B4498-07D7-408C-997E-7074978AC540}" type="pres">
      <dgm:prSet presAssocID="{BD530B9C-9D35-4851-9A2B-2B3503AEBA43}" presName="parentText" presStyleLbl="node1" presStyleIdx="1" presStyleCnt="4">
        <dgm:presLayoutVars>
          <dgm:chMax val="0"/>
          <dgm:bulletEnabled val="1"/>
        </dgm:presLayoutVars>
      </dgm:prSet>
      <dgm:spPr/>
    </dgm:pt>
    <dgm:pt modelId="{768C7711-89BF-4F82-A4A6-C52450747249}" type="pres">
      <dgm:prSet presAssocID="{117072A1-3E9A-4F41-8A35-0DC34C4A3E68}" presName="spacer" presStyleCnt="0"/>
      <dgm:spPr/>
    </dgm:pt>
    <dgm:pt modelId="{48ADC973-95A7-4DA3-8DFF-07E413DE5D3E}" type="pres">
      <dgm:prSet presAssocID="{69EBB5F4-F22C-44A8-84D9-B01680E77411}" presName="parentText" presStyleLbl="node1" presStyleIdx="2" presStyleCnt="4">
        <dgm:presLayoutVars>
          <dgm:chMax val="0"/>
          <dgm:bulletEnabled val="1"/>
        </dgm:presLayoutVars>
      </dgm:prSet>
      <dgm:spPr/>
    </dgm:pt>
    <dgm:pt modelId="{3C7C4847-0C97-4CF2-B4DA-5FD7C1808332}" type="pres">
      <dgm:prSet presAssocID="{EABF07F4-FA2E-401E-9A7D-71EA3CE18C14}" presName="spacer" presStyleCnt="0"/>
      <dgm:spPr/>
    </dgm:pt>
    <dgm:pt modelId="{A60E1406-73CB-480F-9F8B-E0A27D6E58B9}" type="pres">
      <dgm:prSet presAssocID="{CC49A6F7-7C00-48A6-9843-754B6DA8DB5F}" presName="parentText" presStyleLbl="node1" presStyleIdx="3" presStyleCnt="4">
        <dgm:presLayoutVars>
          <dgm:chMax val="0"/>
          <dgm:bulletEnabled val="1"/>
        </dgm:presLayoutVars>
      </dgm:prSet>
      <dgm:spPr/>
    </dgm:pt>
  </dgm:ptLst>
  <dgm:cxnLst>
    <dgm:cxn modelId="{A240EC32-F988-47AE-BC5C-132B70360BFF}" type="presOf" srcId="{BD530B9C-9D35-4851-9A2B-2B3503AEBA43}" destId="{799B4498-07D7-408C-997E-7074978AC540}" srcOrd="0" destOrd="0" presId="urn:microsoft.com/office/officeart/2005/8/layout/vList2"/>
    <dgm:cxn modelId="{C6819166-541E-458D-9CE1-775AD066C8D7}" srcId="{2218D78D-EAC5-4BBB-8F50-A7946D95654C}" destId="{69EBB5F4-F22C-44A8-84D9-B01680E77411}" srcOrd="2" destOrd="0" parTransId="{F953A268-76FB-42D3-89F5-8CD25175AD9E}" sibTransId="{EABF07F4-FA2E-401E-9A7D-71EA3CE18C14}"/>
    <dgm:cxn modelId="{D259334B-4AF9-4567-8219-E56CD29EA85E}" srcId="{2218D78D-EAC5-4BBB-8F50-A7946D95654C}" destId="{BD530B9C-9D35-4851-9A2B-2B3503AEBA43}" srcOrd="1" destOrd="0" parTransId="{E54B7A56-1BF2-4FD9-A7DB-9559A7FAB73A}" sibTransId="{117072A1-3E9A-4F41-8A35-0DC34C4A3E68}"/>
    <dgm:cxn modelId="{0B2E1981-414C-431D-93DC-34390CE8D4A4}" type="presOf" srcId="{69EBB5F4-F22C-44A8-84D9-B01680E77411}" destId="{48ADC973-95A7-4DA3-8DFF-07E413DE5D3E}" srcOrd="0" destOrd="0" presId="urn:microsoft.com/office/officeart/2005/8/layout/vList2"/>
    <dgm:cxn modelId="{6B9B1A8A-8EAA-4873-A70C-300D64412C13}" type="presOf" srcId="{BEDDB65F-CDDE-459F-B37A-7468C46129AF}" destId="{6BA0FB07-3348-4B0F-A0CF-A396A986D733}" srcOrd="0" destOrd="0" presId="urn:microsoft.com/office/officeart/2005/8/layout/vList2"/>
    <dgm:cxn modelId="{B12D8A8E-20CB-41B8-8083-09C4251FF596}" srcId="{2218D78D-EAC5-4BBB-8F50-A7946D95654C}" destId="{CC49A6F7-7C00-48A6-9843-754B6DA8DB5F}" srcOrd="3" destOrd="0" parTransId="{18B53688-7B07-42C1-BC44-A3F32A83898B}" sibTransId="{3F91D81B-4803-4ADE-ACD0-8C6EFD6996C4}"/>
    <dgm:cxn modelId="{29904D93-547E-43E0-BE94-A0BCCC7A5B8B}" srcId="{2218D78D-EAC5-4BBB-8F50-A7946D95654C}" destId="{BEDDB65F-CDDE-459F-B37A-7468C46129AF}" srcOrd="0" destOrd="0" parTransId="{C3A065C6-1467-46EC-AE40-F793FF43CB9F}" sibTransId="{B81A31B7-C758-4E77-97A0-319371E7AF58}"/>
    <dgm:cxn modelId="{202E22C5-65A3-4667-A5CD-1A31D047651D}" type="presOf" srcId="{2218D78D-EAC5-4BBB-8F50-A7946D95654C}" destId="{3E269FC2-60AC-4872-84DC-0F219D5B62D7}" srcOrd="0" destOrd="0" presId="urn:microsoft.com/office/officeart/2005/8/layout/vList2"/>
    <dgm:cxn modelId="{03EA85F0-4930-4B85-95D2-327FE5127396}" type="presOf" srcId="{CC49A6F7-7C00-48A6-9843-754B6DA8DB5F}" destId="{A60E1406-73CB-480F-9F8B-E0A27D6E58B9}" srcOrd="0" destOrd="0" presId="urn:microsoft.com/office/officeart/2005/8/layout/vList2"/>
    <dgm:cxn modelId="{60E3AFDE-3EF0-4C0B-8906-5BC82865765B}" type="presParOf" srcId="{3E269FC2-60AC-4872-84DC-0F219D5B62D7}" destId="{6BA0FB07-3348-4B0F-A0CF-A396A986D733}" srcOrd="0" destOrd="0" presId="urn:microsoft.com/office/officeart/2005/8/layout/vList2"/>
    <dgm:cxn modelId="{32F7CBA7-6703-4647-8CD8-BC308902A9F4}" type="presParOf" srcId="{3E269FC2-60AC-4872-84DC-0F219D5B62D7}" destId="{B7893002-309B-490F-914D-F21A10A02FF7}" srcOrd="1" destOrd="0" presId="urn:microsoft.com/office/officeart/2005/8/layout/vList2"/>
    <dgm:cxn modelId="{C489FE82-2565-4055-8ED8-036363246F2A}" type="presParOf" srcId="{3E269FC2-60AC-4872-84DC-0F219D5B62D7}" destId="{799B4498-07D7-408C-997E-7074978AC540}" srcOrd="2" destOrd="0" presId="urn:microsoft.com/office/officeart/2005/8/layout/vList2"/>
    <dgm:cxn modelId="{5390764C-8EE5-4852-ADD2-F2B0D67BDB00}" type="presParOf" srcId="{3E269FC2-60AC-4872-84DC-0F219D5B62D7}" destId="{768C7711-89BF-4F82-A4A6-C52450747249}" srcOrd="3" destOrd="0" presId="urn:microsoft.com/office/officeart/2005/8/layout/vList2"/>
    <dgm:cxn modelId="{4734196E-7B02-4694-BC53-C17047921D42}" type="presParOf" srcId="{3E269FC2-60AC-4872-84DC-0F219D5B62D7}" destId="{48ADC973-95A7-4DA3-8DFF-07E413DE5D3E}" srcOrd="4" destOrd="0" presId="urn:microsoft.com/office/officeart/2005/8/layout/vList2"/>
    <dgm:cxn modelId="{A19FD976-EA15-4D65-A3B2-7028418F1468}" type="presParOf" srcId="{3E269FC2-60AC-4872-84DC-0F219D5B62D7}" destId="{3C7C4847-0C97-4CF2-B4DA-5FD7C1808332}" srcOrd="5" destOrd="0" presId="urn:microsoft.com/office/officeart/2005/8/layout/vList2"/>
    <dgm:cxn modelId="{BFB5F8E4-B649-4C6F-B00A-D354DB5B06C8}" type="presParOf" srcId="{3E269FC2-60AC-4872-84DC-0F219D5B62D7}" destId="{A60E1406-73CB-480F-9F8B-E0A27D6E58B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42E52D-9BC1-4F71-840B-57D1EEA7FC64}"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E7AB30CA-45B6-4DFC-9B92-E986997E71F6}">
      <dgm:prSet/>
      <dgm:spPr/>
      <dgm:t>
        <a:bodyPr/>
        <a:lstStyle/>
        <a:p>
          <a:r>
            <a:rPr lang="en-US"/>
            <a:t>Best practice is to review your conditional release orders a minimum of once per year to determine whether any modifications can be requested.</a:t>
          </a:r>
        </a:p>
      </dgm:t>
    </dgm:pt>
    <dgm:pt modelId="{ED65029D-3EB6-400B-97E4-B3385CA1D351}" type="parTrans" cxnId="{BBD38F52-4C43-40E2-974C-05F721ADB4B2}">
      <dgm:prSet/>
      <dgm:spPr/>
      <dgm:t>
        <a:bodyPr/>
        <a:lstStyle/>
        <a:p>
          <a:endParaRPr lang="en-US"/>
        </a:p>
      </dgm:t>
    </dgm:pt>
    <dgm:pt modelId="{81FFDCFA-9345-47CF-88B5-401114DAB43D}" type="sibTrans" cxnId="{BBD38F52-4C43-40E2-974C-05F721ADB4B2}">
      <dgm:prSet/>
      <dgm:spPr/>
      <dgm:t>
        <a:bodyPr/>
        <a:lstStyle/>
        <a:p>
          <a:endParaRPr lang="en-US"/>
        </a:p>
      </dgm:t>
    </dgm:pt>
    <dgm:pt modelId="{A15346C0-76D7-41CD-AA17-CAE4EE587EF7}">
      <dgm:prSet/>
      <dgm:spPr/>
      <dgm:t>
        <a:bodyPr/>
        <a:lstStyle/>
        <a:p>
          <a:r>
            <a:rPr lang="en-US"/>
            <a:t>Documentation</a:t>
          </a:r>
        </a:p>
      </dgm:t>
    </dgm:pt>
    <dgm:pt modelId="{6940F24D-F50B-48F4-8A1A-AD3D6ECB1DDF}" type="parTrans" cxnId="{D8482BF5-A84C-4977-8C74-B1586094CA8B}">
      <dgm:prSet/>
      <dgm:spPr/>
      <dgm:t>
        <a:bodyPr/>
        <a:lstStyle/>
        <a:p>
          <a:endParaRPr lang="en-US"/>
        </a:p>
      </dgm:t>
    </dgm:pt>
    <dgm:pt modelId="{0BBE7D94-A47C-483D-9190-0E09E35D39B3}" type="sibTrans" cxnId="{D8482BF5-A84C-4977-8C74-B1586094CA8B}">
      <dgm:prSet/>
      <dgm:spPr/>
      <dgm:t>
        <a:bodyPr/>
        <a:lstStyle/>
        <a:p>
          <a:endParaRPr lang="en-US"/>
        </a:p>
      </dgm:t>
    </dgm:pt>
    <dgm:pt modelId="{812CB622-02F4-4E85-B077-B98AEB88AD1A}">
      <dgm:prSet/>
      <dgm:spPr/>
      <dgm:t>
        <a:bodyPr/>
        <a:lstStyle/>
        <a:p>
          <a:r>
            <a:rPr lang="en-US" dirty="0">
              <a:hlinkClick xmlns:r="http://schemas.openxmlformats.org/officeDocument/2006/relationships" r:id="rId1"/>
            </a:rPr>
            <a:t>Modification Request Form</a:t>
          </a:r>
          <a:endParaRPr lang="en-US" dirty="0"/>
        </a:p>
      </dgm:t>
    </dgm:pt>
    <dgm:pt modelId="{AB5D32CF-8CBE-4E6E-9D9C-A47C6CDD2D1A}" type="parTrans" cxnId="{9B30B275-510C-4492-BB8A-6166C804B39D}">
      <dgm:prSet/>
      <dgm:spPr/>
      <dgm:t>
        <a:bodyPr/>
        <a:lstStyle/>
        <a:p>
          <a:endParaRPr lang="en-US"/>
        </a:p>
      </dgm:t>
    </dgm:pt>
    <dgm:pt modelId="{87A235F1-79F5-4865-A867-531BB1D97E8D}" type="sibTrans" cxnId="{9B30B275-510C-4492-BB8A-6166C804B39D}">
      <dgm:prSet/>
      <dgm:spPr/>
      <dgm:t>
        <a:bodyPr/>
        <a:lstStyle/>
        <a:p>
          <a:endParaRPr lang="en-US"/>
        </a:p>
      </dgm:t>
    </dgm:pt>
    <dgm:pt modelId="{CC144E6A-2694-40EE-8467-D8641C3D38A4}">
      <dgm:prSet/>
      <dgm:spPr/>
      <dgm:t>
        <a:bodyPr/>
        <a:lstStyle/>
        <a:p>
          <a:r>
            <a:rPr lang="en-US" dirty="0"/>
            <a:t>START</a:t>
          </a:r>
        </a:p>
      </dgm:t>
    </dgm:pt>
    <dgm:pt modelId="{D3F4BBC0-F219-4EE3-913A-96DEBC6B50FF}" type="parTrans" cxnId="{71472722-3816-48CB-A519-CF8076F02177}">
      <dgm:prSet/>
      <dgm:spPr/>
      <dgm:t>
        <a:bodyPr/>
        <a:lstStyle/>
        <a:p>
          <a:endParaRPr lang="en-US"/>
        </a:p>
      </dgm:t>
    </dgm:pt>
    <dgm:pt modelId="{6EB1E5EB-7793-45B2-B2CE-8C4248FF9EA0}" type="sibTrans" cxnId="{71472722-3816-48CB-A519-CF8076F02177}">
      <dgm:prSet/>
      <dgm:spPr/>
      <dgm:t>
        <a:bodyPr/>
        <a:lstStyle/>
        <a:p>
          <a:endParaRPr lang="en-US"/>
        </a:p>
      </dgm:t>
    </dgm:pt>
    <dgm:pt modelId="{909A43F5-7724-436B-B3BC-5D33B3D3F1C0}">
      <dgm:prSet/>
      <dgm:spPr/>
      <dgm:t>
        <a:bodyPr/>
        <a:lstStyle/>
        <a:p>
          <a:r>
            <a:rPr lang="en-US"/>
            <a:t>Incident Reports</a:t>
          </a:r>
        </a:p>
      </dgm:t>
    </dgm:pt>
    <dgm:pt modelId="{657CDD58-99A0-4330-8CAF-6BA00C5F7D41}" type="parTrans" cxnId="{DA8ACADB-E532-4EE0-8EA2-ACFE8E3B61BE}">
      <dgm:prSet/>
      <dgm:spPr/>
      <dgm:t>
        <a:bodyPr/>
        <a:lstStyle/>
        <a:p>
          <a:endParaRPr lang="en-US"/>
        </a:p>
      </dgm:t>
    </dgm:pt>
    <dgm:pt modelId="{FD41A2CE-EEC5-4D43-88D3-576BF2A0EF38}" type="sibTrans" cxnId="{DA8ACADB-E532-4EE0-8EA2-ACFE8E3B61BE}">
      <dgm:prSet/>
      <dgm:spPr/>
      <dgm:t>
        <a:bodyPr/>
        <a:lstStyle/>
        <a:p>
          <a:endParaRPr lang="en-US"/>
        </a:p>
      </dgm:t>
    </dgm:pt>
    <dgm:pt modelId="{F7B58001-464C-4FBC-9566-30EDBADCD292}">
      <dgm:prSet/>
      <dgm:spPr/>
      <dgm:t>
        <a:bodyPr/>
        <a:lstStyle/>
        <a:p>
          <a:r>
            <a:rPr lang="en-US"/>
            <a:t>Clinical Notes</a:t>
          </a:r>
        </a:p>
      </dgm:t>
    </dgm:pt>
    <dgm:pt modelId="{B1F97599-4FE6-4F77-B3AF-7E45C4F7D53D}" type="parTrans" cxnId="{92D0A505-698A-4ED4-9FDC-85E9AD6CF52E}">
      <dgm:prSet/>
      <dgm:spPr/>
      <dgm:t>
        <a:bodyPr/>
        <a:lstStyle/>
        <a:p>
          <a:endParaRPr lang="en-US"/>
        </a:p>
      </dgm:t>
    </dgm:pt>
    <dgm:pt modelId="{E66DADD2-5F9A-4FB3-9BD3-5AE19B735373}" type="sibTrans" cxnId="{92D0A505-698A-4ED4-9FDC-85E9AD6CF52E}">
      <dgm:prSet/>
      <dgm:spPr/>
      <dgm:t>
        <a:bodyPr/>
        <a:lstStyle/>
        <a:p>
          <a:endParaRPr lang="en-US"/>
        </a:p>
      </dgm:t>
    </dgm:pt>
    <dgm:pt modelId="{F2EA4C61-409E-4DFE-B52E-DE3FFD65CF11}">
      <dgm:prSet/>
      <dgm:spPr/>
      <dgm:t>
        <a:bodyPr/>
        <a:lstStyle/>
        <a:p>
          <a:r>
            <a:rPr lang="en-US" dirty="0"/>
            <a:t>Modification Hearing</a:t>
          </a:r>
        </a:p>
      </dgm:t>
    </dgm:pt>
    <dgm:pt modelId="{D51F0498-EB4E-4124-812E-C7011A38A42F}" type="parTrans" cxnId="{7ECBCE49-E4C0-45DD-90B7-E2702ECF45D9}">
      <dgm:prSet/>
      <dgm:spPr/>
      <dgm:t>
        <a:bodyPr/>
        <a:lstStyle/>
        <a:p>
          <a:endParaRPr lang="en-US"/>
        </a:p>
      </dgm:t>
    </dgm:pt>
    <dgm:pt modelId="{C5E1E5E2-DEF9-429C-A687-6DCEB57C72CB}" type="sibTrans" cxnId="{7ECBCE49-E4C0-45DD-90B7-E2702ECF45D9}">
      <dgm:prSet/>
      <dgm:spPr/>
      <dgm:t>
        <a:bodyPr/>
        <a:lstStyle/>
        <a:p>
          <a:endParaRPr lang="en-US"/>
        </a:p>
      </dgm:t>
    </dgm:pt>
    <dgm:pt modelId="{B57AB7D6-12A8-454A-8201-89079381ABAE}" type="pres">
      <dgm:prSet presAssocID="{6C42E52D-9BC1-4F71-840B-57D1EEA7FC64}" presName="Name0" presStyleCnt="0">
        <dgm:presLayoutVars>
          <dgm:dir/>
          <dgm:animLvl val="lvl"/>
          <dgm:resizeHandles val="exact"/>
        </dgm:presLayoutVars>
      </dgm:prSet>
      <dgm:spPr/>
    </dgm:pt>
    <dgm:pt modelId="{3EAF8FD1-9EC0-4E8E-A32A-F6F58E7DE8E3}" type="pres">
      <dgm:prSet presAssocID="{F2EA4C61-409E-4DFE-B52E-DE3FFD65CF11}" presName="boxAndChildren" presStyleCnt="0"/>
      <dgm:spPr/>
    </dgm:pt>
    <dgm:pt modelId="{9683FA35-9338-496D-9119-55C3C56B3EF7}" type="pres">
      <dgm:prSet presAssocID="{F2EA4C61-409E-4DFE-B52E-DE3FFD65CF11}" presName="parentTextBox" presStyleLbl="node1" presStyleIdx="0" presStyleCnt="3"/>
      <dgm:spPr/>
    </dgm:pt>
    <dgm:pt modelId="{98B6E4A2-B093-4ABF-9A1F-E25CEF554EDA}" type="pres">
      <dgm:prSet presAssocID="{0BBE7D94-A47C-483D-9190-0E09E35D39B3}" presName="sp" presStyleCnt="0"/>
      <dgm:spPr/>
    </dgm:pt>
    <dgm:pt modelId="{0277BE36-AE8C-4F06-9F8F-C0FC691DBCF4}" type="pres">
      <dgm:prSet presAssocID="{A15346C0-76D7-41CD-AA17-CAE4EE587EF7}" presName="arrowAndChildren" presStyleCnt="0"/>
      <dgm:spPr/>
    </dgm:pt>
    <dgm:pt modelId="{87D4E53D-088F-402A-9675-1AC4EAEA9BF1}" type="pres">
      <dgm:prSet presAssocID="{A15346C0-76D7-41CD-AA17-CAE4EE587EF7}" presName="parentTextArrow" presStyleLbl="node1" presStyleIdx="0" presStyleCnt="3"/>
      <dgm:spPr/>
    </dgm:pt>
    <dgm:pt modelId="{EB70B577-804E-4B36-9007-D1D0442A1B55}" type="pres">
      <dgm:prSet presAssocID="{A15346C0-76D7-41CD-AA17-CAE4EE587EF7}" presName="arrow" presStyleLbl="node1" presStyleIdx="1" presStyleCnt="3"/>
      <dgm:spPr/>
    </dgm:pt>
    <dgm:pt modelId="{39F9592C-C820-4677-B9B9-BC707EF24A69}" type="pres">
      <dgm:prSet presAssocID="{A15346C0-76D7-41CD-AA17-CAE4EE587EF7}" presName="descendantArrow" presStyleCnt="0"/>
      <dgm:spPr/>
    </dgm:pt>
    <dgm:pt modelId="{3B84479F-0BB3-414A-B6B0-41981B5BC68A}" type="pres">
      <dgm:prSet presAssocID="{812CB622-02F4-4E85-B077-B98AEB88AD1A}" presName="childTextArrow" presStyleLbl="fgAccFollowNode1" presStyleIdx="0" presStyleCnt="4">
        <dgm:presLayoutVars>
          <dgm:bulletEnabled val="1"/>
        </dgm:presLayoutVars>
      </dgm:prSet>
      <dgm:spPr/>
    </dgm:pt>
    <dgm:pt modelId="{58B9CDDD-4108-4F02-8DD4-2F390AEF8A1F}" type="pres">
      <dgm:prSet presAssocID="{CC144E6A-2694-40EE-8467-D8641C3D38A4}" presName="childTextArrow" presStyleLbl="fgAccFollowNode1" presStyleIdx="1" presStyleCnt="4">
        <dgm:presLayoutVars>
          <dgm:bulletEnabled val="1"/>
        </dgm:presLayoutVars>
      </dgm:prSet>
      <dgm:spPr/>
    </dgm:pt>
    <dgm:pt modelId="{496B6063-56D8-4A62-9A73-708086F4F7A7}" type="pres">
      <dgm:prSet presAssocID="{909A43F5-7724-436B-B3BC-5D33B3D3F1C0}" presName="childTextArrow" presStyleLbl="fgAccFollowNode1" presStyleIdx="2" presStyleCnt="4">
        <dgm:presLayoutVars>
          <dgm:bulletEnabled val="1"/>
        </dgm:presLayoutVars>
      </dgm:prSet>
      <dgm:spPr/>
    </dgm:pt>
    <dgm:pt modelId="{E2EAEECE-5A7E-4180-9B29-61AA4ED30E7A}" type="pres">
      <dgm:prSet presAssocID="{F7B58001-464C-4FBC-9566-30EDBADCD292}" presName="childTextArrow" presStyleLbl="fgAccFollowNode1" presStyleIdx="3" presStyleCnt="4">
        <dgm:presLayoutVars>
          <dgm:bulletEnabled val="1"/>
        </dgm:presLayoutVars>
      </dgm:prSet>
      <dgm:spPr/>
    </dgm:pt>
    <dgm:pt modelId="{E43B7A94-2CB9-4879-AE2C-81CC579DD7E4}" type="pres">
      <dgm:prSet presAssocID="{81FFDCFA-9345-47CF-88B5-401114DAB43D}" presName="sp" presStyleCnt="0"/>
      <dgm:spPr/>
    </dgm:pt>
    <dgm:pt modelId="{0C458C87-53D1-41BC-8AC8-133986EB9105}" type="pres">
      <dgm:prSet presAssocID="{E7AB30CA-45B6-4DFC-9B92-E986997E71F6}" presName="arrowAndChildren" presStyleCnt="0"/>
      <dgm:spPr/>
    </dgm:pt>
    <dgm:pt modelId="{5A050BC3-B825-451A-8C7E-AA841C9F0F05}" type="pres">
      <dgm:prSet presAssocID="{E7AB30CA-45B6-4DFC-9B92-E986997E71F6}" presName="parentTextArrow" presStyleLbl="node1" presStyleIdx="2" presStyleCnt="3"/>
      <dgm:spPr/>
    </dgm:pt>
  </dgm:ptLst>
  <dgm:cxnLst>
    <dgm:cxn modelId="{92D0A505-698A-4ED4-9FDC-85E9AD6CF52E}" srcId="{A15346C0-76D7-41CD-AA17-CAE4EE587EF7}" destId="{F7B58001-464C-4FBC-9566-30EDBADCD292}" srcOrd="3" destOrd="0" parTransId="{B1F97599-4FE6-4F77-B3AF-7E45C4F7D53D}" sibTransId="{E66DADD2-5F9A-4FB3-9BD3-5AE19B735373}"/>
    <dgm:cxn modelId="{71472722-3816-48CB-A519-CF8076F02177}" srcId="{A15346C0-76D7-41CD-AA17-CAE4EE587EF7}" destId="{CC144E6A-2694-40EE-8467-D8641C3D38A4}" srcOrd="1" destOrd="0" parTransId="{D3F4BBC0-F219-4EE3-913A-96DEBC6B50FF}" sibTransId="{6EB1E5EB-7793-45B2-B2CE-8C4248FF9EA0}"/>
    <dgm:cxn modelId="{05354327-6D76-4CF7-9F70-80A64BB8F190}" type="presOf" srcId="{CC144E6A-2694-40EE-8467-D8641C3D38A4}" destId="{58B9CDDD-4108-4F02-8DD4-2F390AEF8A1F}" srcOrd="0" destOrd="0" presId="urn:microsoft.com/office/officeart/2005/8/layout/process4"/>
    <dgm:cxn modelId="{EBFB9A2E-7148-4366-B5C5-079E7CD5A234}" type="presOf" srcId="{6C42E52D-9BC1-4F71-840B-57D1EEA7FC64}" destId="{B57AB7D6-12A8-454A-8201-89079381ABAE}" srcOrd="0" destOrd="0" presId="urn:microsoft.com/office/officeart/2005/8/layout/process4"/>
    <dgm:cxn modelId="{E59FA83D-07CE-4672-85EC-F44486826B65}" type="presOf" srcId="{812CB622-02F4-4E85-B077-B98AEB88AD1A}" destId="{3B84479F-0BB3-414A-B6B0-41981B5BC68A}" srcOrd="0" destOrd="0" presId="urn:microsoft.com/office/officeart/2005/8/layout/process4"/>
    <dgm:cxn modelId="{7ECBCE49-E4C0-45DD-90B7-E2702ECF45D9}" srcId="{6C42E52D-9BC1-4F71-840B-57D1EEA7FC64}" destId="{F2EA4C61-409E-4DFE-B52E-DE3FFD65CF11}" srcOrd="2" destOrd="0" parTransId="{D51F0498-EB4E-4124-812E-C7011A38A42F}" sibTransId="{C5E1E5E2-DEF9-429C-A687-6DCEB57C72CB}"/>
    <dgm:cxn modelId="{7822F471-C70F-438E-9CD8-0F7C8AF20D80}" type="presOf" srcId="{A15346C0-76D7-41CD-AA17-CAE4EE587EF7}" destId="{87D4E53D-088F-402A-9675-1AC4EAEA9BF1}" srcOrd="0" destOrd="0" presId="urn:microsoft.com/office/officeart/2005/8/layout/process4"/>
    <dgm:cxn modelId="{BBD38F52-4C43-40E2-974C-05F721ADB4B2}" srcId="{6C42E52D-9BC1-4F71-840B-57D1EEA7FC64}" destId="{E7AB30CA-45B6-4DFC-9B92-E986997E71F6}" srcOrd="0" destOrd="0" parTransId="{ED65029D-3EB6-400B-97E4-B3385CA1D351}" sibTransId="{81FFDCFA-9345-47CF-88B5-401114DAB43D}"/>
    <dgm:cxn modelId="{35CF7973-7791-4130-BF53-2CD6CECD4E6B}" type="presOf" srcId="{909A43F5-7724-436B-B3BC-5D33B3D3F1C0}" destId="{496B6063-56D8-4A62-9A73-708086F4F7A7}" srcOrd="0" destOrd="0" presId="urn:microsoft.com/office/officeart/2005/8/layout/process4"/>
    <dgm:cxn modelId="{9B30B275-510C-4492-BB8A-6166C804B39D}" srcId="{A15346C0-76D7-41CD-AA17-CAE4EE587EF7}" destId="{812CB622-02F4-4E85-B077-B98AEB88AD1A}" srcOrd="0" destOrd="0" parTransId="{AB5D32CF-8CBE-4E6E-9D9C-A47C6CDD2D1A}" sibTransId="{87A235F1-79F5-4865-A867-531BB1D97E8D}"/>
    <dgm:cxn modelId="{79CF8091-CDE8-4B85-9D4D-BB292FA777F3}" type="presOf" srcId="{F7B58001-464C-4FBC-9566-30EDBADCD292}" destId="{E2EAEECE-5A7E-4180-9B29-61AA4ED30E7A}" srcOrd="0" destOrd="0" presId="urn:microsoft.com/office/officeart/2005/8/layout/process4"/>
    <dgm:cxn modelId="{DBE3E2B2-0165-4A29-9ABF-172A15BB7203}" type="presOf" srcId="{A15346C0-76D7-41CD-AA17-CAE4EE587EF7}" destId="{EB70B577-804E-4B36-9007-D1D0442A1B55}" srcOrd="1" destOrd="0" presId="urn:microsoft.com/office/officeart/2005/8/layout/process4"/>
    <dgm:cxn modelId="{F840A5C1-C4EA-4D3A-BA7F-AEBCAC258137}" type="presOf" srcId="{F2EA4C61-409E-4DFE-B52E-DE3FFD65CF11}" destId="{9683FA35-9338-496D-9119-55C3C56B3EF7}" srcOrd="0" destOrd="0" presId="urn:microsoft.com/office/officeart/2005/8/layout/process4"/>
    <dgm:cxn modelId="{F10767CB-4EE8-4853-8A4F-1FC1D0EF7078}" type="presOf" srcId="{E7AB30CA-45B6-4DFC-9B92-E986997E71F6}" destId="{5A050BC3-B825-451A-8C7E-AA841C9F0F05}" srcOrd="0" destOrd="0" presId="urn:microsoft.com/office/officeart/2005/8/layout/process4"/>
    <dgm:cxn modelId="{DA8ACADB-E532-4EE0-8EA2-ACFE8E3B61BE}" srcId="{A15346C0-76D7-41CD-AA17-CAE4EE587EF7}" destId="{909A43F5-7724-436B-B3BC-5D33B3D3F1C0}" srcOrd="2" destOrd="0" parTransId="{657CDD58-99A0-4330-8CAF-6BA00C5F7D41}" sibTransId="{FD41A2CE-EEC5-4D43-88D3-576BF2A0EF38}"/>
    <dgm:cxn modelId="{D8482BF5-A84C-4977-8C74-B1586094CA8B}" srcId="{6C42E52D-9BC1-4F71-840B-57D1EEA7FC64}" destId="{A15346C0-76D7-41CD-AA17-CAE4EE587EF7}" srcOrd="1" destOrd="0" parTransId="{6940F24D-F50B-48F4-8A1A-AD3D6ECB1DDF}" sibTransId="{0BBE7D94-A47C-483D-9190-0E09E35D39B3}"/>
    <dgm:cxn modelId="{A7CC2917-5E99-4157-B535-AC189BB93960}" type="presParOf" srcId="{B57AB7D6-12A8-454A-8201-89079381ABAE}" destId="{3EAF8FD1-9EC0-4E8E-A32A-F6F58E7DE8E3}" srcOrd="0" destOrd="0" presId="urn:microsoft.com/office/officeart/2005/8/layout/process4"/>
    <dgm:cxn modelId="{91342AA4-C22A-473A-9399-2E19BF118323}" type="presParOf" srcId="{3EAF8FD1-9EC0-4E8E-A32A-F6F58E7DE8E3}" destId="{9683FA35-9338-496D-9119-55C3C56B3EF7}" srcOrd="0" destOrd="0" presId="urn:microsoft.com/office/officeart/2005/8/layout/process4"/>
    <dgm:cxn modelId="{30490DB2-2145-40B1-AC1A-6203E9C7C628}" type="presParOf" srcId="{B57AB7D6-12A8-454A-8201-89079381ABAE}" destId="{98B6E4A2-B093-4ABF-9A1F-E25CEF554EDA}" srcOrd="1" destOrd="0" presId="urn:microsoft.com/office/officeart/2005/8/layout/process4"/>
    <dgm:cxn modelId="{EB1530FF-3CA7-40EB-8167-D5419FB60DDA}" type="presParOf" srcId="{B57AB7D6-12A8-454A-8201-89079381ABAE}" destId="{0277BE36-AE8C-4F06-9F8F-C0FC691DBCF4}" srcOrd="2" destOrd="0" presId="urn:microsoft.com/office/officeart/2005/8/layout/process4"/>
    <dgm:cxn modelId="{E47B57EC-3BB8-46A0-9C7E-6D4F111E214F}" type="presParOf" srcId="{0277BE36-AE8C-4F06-9F8F-C0FC691DBCF4}" destId="{87D4E53D-088F-402A-9675-1AC4EAEA9BF1}" srcOrd="0" destOrd="0" presId="urn:microsoft.com/office/officeart/2005/8/layout/process4"/>
    <dgm:cxn modelId="{C844C0BE-E56B-40AC-BF7A-B5A14CAA1E0F}" type="presParOf" srcId="{0277BE36-AE8C-4F06-9F8F-C0FC691DBCF4}" destId="{EB70B577-804E-4B36-9007-D1D0442A1B55}" srcOrd="1" destOrd="0" presId="urn:microsoft.com/office/officeart/2005/8/layout/process4"/>
    <dgm:cxn modelId="{D0703199-4407-42A4-8BA3-E0360A282AEE}" type="presParOf" srcId="{0277BE36-AE8C-4F06-9F8F-C0FC691DBCF4}" destId="{39F9592C-C820-4677-B9B9-BC707EF24A69}" srcOrd="2" destOrd="0" presId="urn:microsoft.com/office/officeart/2005/8/layout/process4"/>
    <dgm:cxn modelId="{AA562ACC-F335-4BA3-8F68-4E39EE3B4FCD}" type="presParOf" srcId="{39F9592C-C820-4677-B9B9-BC707EF24A69}" destId="{3B84479F-0BB3-414A-B6B0-41981B5BC68A}" srcOrd="0" destOrd="0" presId="urn:microsoft.com/office/officeart/2005/8/layout/process4"/>
    <dgm:cxn modelId="{9999E37F-DDD8-4C68-96C6-5420FC02BEA1}" type="presParOf" srcId="{39F9592C-C820-4677-B9B9-BC707EF24A69}" destId="{58B9CDDD-4108-4F02-8DD4-2F390AEF8A1F}" srcOrd="1" destOrd="0" presId="urn:microsoft.com/office/officeart/2005/8/layout/process4"/>
    <dgm:cxn modelId="{65033DF5-C628-4102-8AA2-EEC7A6BB64E9}" type="presParOf" srcId="{39F9592C-C820-4677-B9B9-BC707EF24A69}" destId="{496B6063-56D8-4A62-9A73-708086F4F7A7}" srcOrd="2" destOrd="0" presId="urn:microsoft.com/office/officeart/2005/8/layout/process4"/>
    <dgm:cxn modelId="{AC694A90-B48D-4854-A407-5AFF3DC2AA8A}" type="presParOf" srcId="{39F9592C-C820-4677-B9B9-BC707EF24A69}" destId="{E2EAEECE-5A7E-4180-9B29-61AA4ED30E7A}" srcOrd="3" destOrd="0" presId="urn:microsoft.com/office/officeart/2005/8/layout/process4"/>
    <dgm:cxn modelId="{AA97C315-D277-4AF5-87FF-456BED8DFD71}" type="presParOf" srcId="{B57AB7D6-12A8-454A-8201-89079381ABAE}" destId="{E43B7A94-2CB9-4879-AE2C-81CC579DD7E4}" srcOrd="3" destOrd="0" presId="urn:microsoft.com/office/officeart/2005/8/layout/process4"/>
    <dgm:cxn modelId="{12D648A9-7C54-403F-A862-F9B061CF9570}" type="presParOf" srcId="{B57AB7D6-12A8-454A-8201-89079381ABAE}" destId="{0C458C87-53D1-41BC-8AC8-133986EB9105}" srcOrd="4" destOrd="0" presId="urn:microsoft.com/office/officeart/2005/8/layout/process4"/>
    <dgm:cxn modelId="{E1C010AF-E607-4259-8B09-838F4A4C4C76}" type="presParOf" srcId="{0C458C87-53D1-41BC-8AC8-133986EB9105}" destId="{5A050BC3-B825-451A-8C7E-AA841C9F0F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363E74-0D3C-4B3B-8A65-29A471ACBD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CBA56B-2844-4F45-B68D-662282DEEB7B}">
      <dgm:prSet/>
      <dgm:spPr/>
      <dgm:t>
        <a:bodyPr/>
        <a:lstStyle/>
        <a:p>
          <a:r>
            <a:rPr lang="en-US" b="0" i="0"/>
            <a:t>The appropriate factual inquiry is applicant's mental condition </a:t>
          </a:r>
          <a:r>
            <a:rPr lang="en-US" b="1" i="1"/>
            <a:t>at the time of a hearing</a:t>
          </a:r>
          <a:r>
            <a:rPr lang="en-US" b="0" i="0"/>
            <a:t>.</a:t>
          </a:r>
          <a:endParaRPr lang="en-US"/>
        </a:p>
      </dgm:t>
    </dgm:pt>
    <dgm:pt modelId="{C691BBDF-44FC-44C7-A6F0-8F95100A3DE4}" type="parTrans" cxnId="{66FEC176-0375-4070-8361-BAFDC055A295}">
      <dgm:prSet/>
      <dgm:spPr/>
      <dgm:t>
        <a:bodyPr/>
        <a:lstStyle/>
        <a:p>
          <a:endParaRPr lang="en-US"/>
        </a:p>
      </dgm:t>
    </dgm:pt>
    <dgm:pt modelId="{AB2C3732-4416-484F-B1B5-D96DE757B305}" type="sibTrans" cxnId="{66FEC176-0375-4070-8361-BAFDC055A295}">
      <dgm:prSet/>
      <dgm:spPr/>
      <dgm:t>
        <a:bodyPr/>
        <a:lstStyle/>
        <a:p>
          <a:endParaRPr lang="en-US"/>
        </a:p>
      </dgm:t>
    </dgm:pt>
    <dgm:pt modelId="{42DC7054-125B-4E1C-9F70-8860B762A5C2}">
      <dgm:prSet/>
      <dgm:spPr/>
      <dgm:t>
        <a:bodyPr/>
        <a:lstStyle/>
        <a:p>
          <a:r>
            <a:rPr lang="en-US"/>
            <a:t>However, </a:t>
          </a:r>
          <a:r>
            <a:rPr lang="en-US" b="1" i="1"/>
            <a:t>at the time of a hearing</a:t>
          </a:r>
          <a:r>
            <a:rPr lang="en-US" b="1"/>
            <a:t> </a:t>
          </a:r>
          <a:r>
            <a:rPr lang="en-US"/>
            <a:t>does not mean “right now.”</a:t>
          </a:r>
          <a:r>
            <a:rPr lang="en-US" i="1"/>
            <a:t>  </a:t>
          </a:r>
          <a:endParaRPr lang="en-US"/>
        </a:p>
      </dgm:t>
    </dgm:pt>
    <dgm:pt modelId="{55690D2B-4B79-4FB7-B3AA-FFFC3499AC79}" type="parTrans" cxnId="{C99137EA-ED95-4529-8431-42C04B342DCA}">
      <dgm:prSet/>
      <dgm:spPr/>
      <dgm:t>
        <a:bodyPr/>
        <a:lstStyle/>
        <a:p>
          <a:endParaRPr lang="en-US"/>
        </a:p>
      </dgm:t>
    </dgm:pt>
    <dgm:pt modelId="{DD4871F9-CED1-4271-8F73-FBF1DAA660A7}" type="sibTrans" cxnId="{C99137EA-ED95-4529-8431-42C04B342DCA}">
      <dgm:prSet/>
      <dgm:spPr/>
      <dgm:t>
        <a:bodyPr/>
        <a:lstStyle/>
        <a:p>
          <a:endParaRPr lang="en-US"/>
        </a:p>
      </dgm:t>
    </dgm:pt>
    <dgm:pt modelId="{3B8DD3B0-FD04-459C-A81A-E03D0C5374BA}" type="pres">
      <dgm:prSet presAssocID="{94363E74-0D3C-4B3B-8A65-29A471ACBD59}" presName="linear" presStyleCnt="0">
        <dgm:presLayoutVars>
          <dgm:animLvl val="lvl"/>
          <dgm:resizeHandles val="exact"/>
        </dgm:presLayoutVars>
      </dgm:prSet>
      <dgm:spPr/>
    </dgm:pt>
    <dgm:pt modelId="{9764ACAC-3697-44CF-8890-5034818F0CAC}" type="pres">
      <dgm:prSet presAssocID="{44CBA56B-2844-4F45-B68D-662282DEEB7B}" presName="parentText" presStyleLbl="node1" presStyleIdx="0" presStyleCnt="2">
        <dgm:presLayoutVars>
          <dgm:chMax val="0"/>
          <dgm:bulletEnabled val="1"/>
        </dgm:presLayoutVars>
      </dgm:prSet>
      <dgm:spPr/>
    </dgm:pt>
    <dgm:pt modelId="{5B47683C-30AA-4345-87AC-B5BB88286FF4}" type="pres">
      <dgm:prSet presAssocID="{AB2C3732-4416-484F-B1B5-D96DE757B305}" presName="spacer" presStyleCnt="0"/>
      <dgm:spPr/>
    </dgm:pt>
    <dgm:pt modelId="{2ED0DD3E-EE65-4109-8DFE-05B39A776642}" type="pres">
      <dgm:prSet presAssocID="{42DC7054-125B-4E1C-9F70-8860B762A5C2}" presName="parentText" presStyleLbl="node1" presStyleIdx="1" presStyleCnt="2">
        <dgm:presLayoutVars>
          <dgm:chMax val="0"/>
          <dgm:bulletEnabled val="1"/>
        </dgm:presLayoutVars>
      </dgm:prSet>
      <dgm:spPr/>
    </dgm:pt>
  </dgm:ptLst>
  <dgm:cxnLst>
    <dgm:cxn modelId="{B6072B40-C5E7-4DFA-A5F3-21D1AA6A24BF}" type="presOf" srcId="{94363E74-0D3C-4B3B-8A65-29A471ACBD59}" destId="{3B8DD3B0-FD04-459C-A81A-E03D0C5374BA}" srcOrd="0" destOrd="0" presId="urn:microsoft.com/office/officeart/2005/8/layout/vList2"/>
    <dgm:cxn modelId="{66FEC176-0375-4070-8361-BAFDC055A295}" srcId="{94363E74-0D3C-4B3B-8A65-29A471ACBD59}" destId="{44CBA56B-2844-4F45-B68D-662282DEEB7B}" srcOrd="0" destOrd="0" parTransId="{C691BBDF-44FC-44C7-A6F0-8F95100A3DE4}" sibTransId="{AB2C3732-4416-484F-B1B5-D96DE757B305}"/>
    <dgm:cxn modelId="{50A8AB58-87AD-41E3-AF53-780BC71A9DD0}" type="presOf" srcId="{42DC7054-125B-4E1C-9F70-8860B762A5C2}" destId="{2ED0DD3E-EE65-4109-8DFE-05B39A776642}" srcOrd="0" destOrd="0" presId="urn:microsoft.com/office/officeart/2005/8/layout/vList2"/>
    <dgm:cxn modelId="{E04F58C0-D0AF-4EB6-B1E2-40F00EC96AF1}" type="presOf" srcId="{44CBA56B-2844-4F45-B68D-662282DEEB7B}" destId="{9764ACAC-3697-44CF-8890-5034818F0CAC}" srcOrd="0" destOrd="0" presId="urn:microsoft.com/office/officeart/2005/8/layout/vList2"/>
    <dgm:cxn modelId="{C99137EA-ED95-4529-8431-42C04B342DCA}" srcId="{94363E74-0D3C-4B3B-8A65-29A471ACBD59}" destId="{42DC7054-125B-4E1C-9F70-8860B762A5C2}" srcOrd="1" destOrd="0" parTransId="{55690D2B-4B79-4FB7-B3AA-FFFC3499AC79}" sibTransId="{DD4871F9-CED1-4271-8F73-FBF1DAA660A7}"/>
    <dgm:cxn modelId="{488A74D2-07B5-4820-9B5C-1807A67D08D9}" type="presParOf" srcId="{3B8DD3B0-FD04-459C-A81A-E03D0C5374BA}" destId="{9764ACAC-3697-44CF-8890-5034818F0CAC}" srcOrd="0" destOrd="0" presId="urn:microsoft.com/office/officeart/2005/8/layout/vList2"/>
    <dgm:cxn modelId="{86E14FDE-01EE-4251-8C2A-DDF395B871C5}" type="presParOf" srcId="{3B8DD3B0-FD04-459C-A81A-E03D0C5374BA}" destId="{5B47683C-30AA-4345-87AC-B5BB88286FF4}" srcOrd="1" destOrd="0" presId="urn:microsoft.com/office/officeart/2005/8/layout/vList2"/>
    <dgm:cxn modelId="{D0321824-F3A9-4258-A5AF-3008C121A284}" type="presParOf" srcId="{3B8DD3B0-FD04-459C-A81A-E03D0C5374BA}" destId="{2ED0DD3E-EE65-4109-8DFE-05B39A77664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F78913-5D91-4FBE-9ED1-4B866AF5A45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362ED66-9157-4953-BA26-0CC4B3D0DF00}">
      <dgm:prSet/>
      <dgm:spPr/>
      <dgm:t>
        <a:bodyPr/>
        <a:lstStyle/>
        <a:p>
          <a:r>
            <a:rPr lang="en-US" dirty="0"/>
            <a:t>Jurisdiction Evaluation</a:t>
          </a:r>
        </a:p>
      </dgm:t>
    </dgm:pt>
    <dgm:pt modelId="{CDF24131-2AE3-48DF-9F1C-7017EB63EC15}" type="parTrans" cxnId="{EF3B1FD5-8223-4B2A-8260-49F91C640935}">
      <dgm:prSet/>
      <dgm:spPr/>
      <dgm:t>
        <a:bodyPr/>
        <a:lstStyle/>
        <a:p>
          <a:endParaRPr lang="en-US"/>
        </a:p>
      </dgm:t>
    </dgm:pt>
    <dgm:pt modelId="{B8837017-C749-4E41-85B2-75EDC853E0F2}" type="sibTrans" cxnId="{EF3B1FD5-8223-4B2A-8260-49F91C640935}">
      <dgm:prSet/>
      <dgm:spPr/>
      <dgm:t>
        <a:bodyPr/>
        <a:lstStyle/>
        <a:p>
          <a:endParaRPr lang="en-US"/>
        </a:p>
      </dgm:t>
    </dgm:pt>
    <dgm:pt modelId="{46854B51-43D4-4B7A-987F-2E9BDED7B529}">
      <dgm:prSet/>
      <dgm:spPr/>
      <dgm:t>
        <a:bodyPr/>
        <a:lstStyle/>
        <a:p>
          <a:r>
            <a:rPr lang="en-US" dirty="0"/>
            <a:t>Education &amp; Experience</a:t>
          </a:r>
        </a:p>
      </dgm:t>
    </dgm:pt>
    <dgm:pt modelId="{920247AD-39E9-4C99-BEC1-F8FE373492B6}" type="parTrans" cxnId="{D4E2C3DC-5E2B-4B5A-9285-C81E9D44463C}">
      <dgm:prSet/>
      <dgm:spPr/>
      <dgm:t>
        <a:bodyPr/>
        <a:lstStyle/>
        <a:p>
          <a:endParaRPr lang="en-US"/>
        </a:p>
      </dgm:t>
    </dgm:pt>
    <dgm:pt modelId="{6CE0EA1F-D66C-4715-A763-D0B915B014AF}" type="sibTrans" cxnId="{D4E2C3DC-5E2B-4B5A-9285-C81E9D44463C}">
      <dgm:prSet/>
      <dgm:spPr/>
      <dgm:t>
        <a:bodyPr/>
        <a:lstStyle/>
        <a:p>
          <a:endParaRPr lang="en-US"/>
        </a:p>
      </dgm:t>
    </dgm:pt>
    <dgm:pt modelId="{C981F047-43FD-46BF-8A49-470104AD15C0}">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Not all evaluators have the experience to conduct these.</a:t>
          </a:r>
        </a:p>
        <a:p>
          <a:pPr marL="57150" lvl="1" indent="0" defTabSz="488950">
            <a:lnSpc>
              <a:spcPct val="90000"/>
            </a:lnSpc>
            <a:spcBef>
              <a:spcPct val="0"/>
            </a:spcBef>
            <a:spcAft>
              <a:spcPct val="15000"/>
            </a:spcAft>
            <a:buFont typeface="Arial" panose="020B0604020202020204" pitchFamily="34" charset="0"/>
            <a:buChar char="•"/>
          </a:pPr>
          <a:r>
            <a:rPr lang="en-US" dirty="0"/>
            <a:t> CCH</a:t>
          </a:r>
        </a:p>
      </dgm:t>
    </dgm:pt>
    <dgm:pt modelId="{8DB14698-B689-4208-9901-137866EF6518}" type="parTrans" cxnId="{CBD78D2F-4AB5-43E7-9324-41761DBCB345}">
      <dgm:prSet/>
      <dgm:spPr/>
      <dgm:t>
        <a:bodyPr/>
        <a:lstStyle/>
        <a:p>
          <a:endParaRPr lang="en-US"/>
        </a:p>
      </dgm:t>
    </dgm:pt>
    <dgm:pt modelId="{87F7EA26-C7B1-462E-BA6D-717D0481AA38}" type="sibTrans" cxnId="{CBD78D2F-4AB5-43E7-9324-41761DBCB345}">
      <dgm:prSet/>
      <dgm:spPr/>
      <dgm:t>
        <a:bodyPr/>
        <a:lstStyle/>
        <a:p>
          <a:endParaRPr lang="en-US"/>
        </a:p>
      </dgm:t>
    </dgm:pt>
    <dgm:pt modelId="{AA3ED274-CF43-435D-A6A2-E434DEA12128}">
      <dgm:prSet/>
      <dgm:spPr/>
      <dgm:t>
        <a:bodyPr/>
        <a:lstStyle/>
        <a:p>
          <a:pPr marL="57150" lvl="1" indent="0" defTabSz="488950">
            <a:lnSpc>
              <a:spcPct val="90000"/>
            </a:lnSpc>
            <a:spcBef>
              <a:spcPct val="0"/>
            </a:spcBef>
            <a:spcAft>
              <a:spcPct val="15000"/>
            </a:spcAft>
          </a:pPr>
          <a:r>
            <a:rPr lang="en-US"/>
            <a:t>Collateral</a:t>
          </a:r>
        </a:p>
      </dgm:t>
    </dgm:pt>
    <dgm:pt modelId="{3DEE2902-C3D1-42D0-BC33-FF740548ADEB}" type="parTrans" cxnId="{0DB12065-AD5D-41C0-AF05-6D1454EC7211}">
      <dgm:prSet/>
      <dgm:spPr/>
      <dgm:t>
        <a:bodyPr/>
        <a:lstStyle/>
        <a:p>
          <a:endParaRPr lang="en-US"/>
        </a:p>
      </dgm:t>
    </dgm:pt>
    <dgm:pt modelId="{ED8E982E-97F6-4C99-BE09-D45C820FF48D}" type="sibTrans" cxnId="{0DB12065-AD5D-41C0-AF05-6D1454EC7211}">
      <dgm:prSet/>
      <dgm:spPr/>
      <dgm:t>
        <a:bodyPr/>
        <a:lstStyle/>
        <a:p>
          <a:endParaRPr lang="en-US"/>
        </a:p>
      </dgm:t>
    </dgm:pt>
    <dgm:pt modelId="{5E113B56-5D98-4E66-9B70-7E8AE7081C82}">
      <dgm:prSet/>
      <dgm:spPr/>
      <dgm:t>
        <a:bodyPr/>
        <a:lstStyle/>
        <a:p>
          <a:pPr marL="57150" lvl="1" indent="0" defTabSz="488950">
            <a:lnSpc>
              <a:spcPct val="90000"/>
            </a:lnSpc>
            <a:spcBef>
              <a:spcPct val="0"/>
            </a:spcBef>
            <a:spcAft>
              <a:spcPct val="15000"/>
            </a:spcAft>
          </a:pPr>
          <a:r>
            <a:rPr lang="en-US"/>
            <a:t>Consider the entire record</a:t>
          </a:r>
        </a:p>
      </dgm:t>
    </dgm:pt>
    <dgm:pt modelId="{33AAA541-A59C-4C7C-87C5-5F6CD81FFB5F}" type="parTrans" cxnId="{256A8DA4-881B-40AE-9B11-BC0A4397791E}">
      <dgm:prSet/>
      <dgm:spPr/>
      <dgm:t>
        <a:bodyPr/>
        <a:lstStyle/>
        <a:p>
          <a:endParaRPr lang="en-US"/>
        </a:p>
      </dgm:t>
    </dgm:pt>
    <dgm:pt modelId="{583AA132-9BFE-4145-BE39-863114968013}" type="sibTrans" cxnId="{256A8DA4-881B-40AE-9B11-BC0A4397791E}">
      <dgm:prSet/>
      <dgm:spPr/>
      <dgm:t>
        <a:bodyPr/>
        <a:lstStyle/>
        <a:p>
          <a:endParaRPr lang="en-US"/>
        </a:p>
      </dgm:t>
    </dgm:pt>
    <dgm:pt modelId="{BF8F9748-15D6-48E4-82C3-AE17BAA82B34}">
      <dgm:prSet/>
      <dgm:spPr/>
      <dgm:t>
        <a:bodyPr/>
        <a:lstStyle/>
        <a:p>
          <a:pPr marL="57150" lvl="1" indent="0" defTabSz="488950">
            <a:lnSpc>
              <a:spcPct val="90000"/>
            </a:lnSpc>
            <a:spcBef>
              <a:spcPct val="0"/>
            </a:spcBef>
            <a:spcAft>
              <a:spcPct val="15000"/>
            </a:spcAft>
          </a:pPr>
          <a:r>
            <a:rPr lang="en-US"/>
            <a:t>Understand the psycholegal questions</a:t>
          </a:r>
        </a:p>
      </dgm:t>
    </dgm:pt>
    <dgm:pt modelId="{E0A3393A-4599-4153-8DF3-5AB7D8CCA586}" type="parTrans" cxnId="{2B60ECB7-AF2B-41B3-808C-17FDBEC829B1}">
      <dgm:prSet/>
      <dgm:spPr/>
      <dgm:t>
        <a:bodyPr/>
        <a:lstStyle/>
        <a:p>
          <a:endParaRPr lang="en-US"/>
        </a:p>
      </dgm:t>
    </dgm:pt>
    <dgm:pt modelId="{4BE17FD9-9683-472C-AC5B-7C071286BA67}" type="sibTrans" cxnId="{2B60ECB7-AF2B-41B3-808C-17FDBEC829B1}">
      <dgm:prSet/>
      <dgm:spPr/>
      <dgm:t>
        <a:bodyPr/>
        <a:lstStyle/>
        <a:p>
          <a:endParaRPr lang="en-US"/>
        </a:p>
      </dgm:t>
    </dgm:pt>
    <dgm:pt modelId="{C6BC7F66-8835-4B06-8600-E4A766D12721}">
      <dgm:prSet/>
      <dgm:spPr/>
      <dgm:t>
        <a:bodyPr/>
        <a:lstStyle/>
        <a:p>
          <a:r>
            <a:rPr lang="en-US" dirty="0"/>
            <a:t>Totality of the Record</a:t>
          </a:r>
        </a:p>
      </dgm:t>
    </dgm:pt>
    <dgm:pt modelId="{AAD4A175-C433-4ADA-AF98-89D4BCA882A0}" type="parTrans" cxnId="{FCC82534-53FA-4256-9D68-5A01DEE8EB7E}">
      <dgm:prSet/>
      <dgm:spPr/>
      <dgm:t>
        <a:bodyPr/>
        <a:lstStyle/>
        <a:p>
          <a:endParaRPr lang="en-US"/>
        </a:p>
      </dgm:t>
    </dgm:pt>
    <dgm:pt modelId="{A5D94BD5-2812-44E3-8513-03A0D39B0D66}" type="sibTrans" cxnId="{FCC82534-53FA-4256-9D68-5A01DEE8EB7E}">
      <dgm:prSet/>
      <dgm:spPr/>
      <dgm:t>
        <a:bodyPr/>
        <a:lstStyle/>
        <a:p>
          <a:endParaRPr lang="en-US"/>
        </a:p>
      </dgm:t>
    </dgm:pt>
    <dgm:pt modelId="{87398E8C-EE35-401E-8296-A25D903609F6}">
      <dgm:prSet/>
      <dgm:spPr/>
      <dgm:t>
        <a:bodyPr/>
        <a:lstStyle/>
        <a:p>
          <a:r>
            <a:rPr lang="en-US" dirty="0"/>
            <a:t>Recommendations</a:t>
          </a:r>
        </a:p>
      </dgm:t>
    </dgm:pt>
    <dgm:pt modelId="{157FFC28-EAC9-4F1F-B93C-F36558590225}" type="parTrans" cxnId="{3E961B1C-54AA-49E5-8C77-E8E66A841AED}">
      <dgm:prSet/>
      <dgm:spPr/>
      <dgm:t>
        <a:bodyPr/>
        <a:lstStyle/>
        <a:p>
          <a:endParaRPr lang="en-US"/>
        </a:p>
      </dgm:t>
    </dgm:pt>
    <dgm:pt modelId="{92DFD44B-9C4A-4F16-B79F-FFC8C86EFC02}" type="sibTrans" cxnId="{3E961B1C-54AA-49E5-8C77-E8E66A841AED}">
      <dgm:prSet/>
      <dgm:spPr/>
      <dgm:t>
        <a:bodyPr/>
        <a:lstStyle/>
        <a:p>
          <a:endParaRPr lang="en-US"/>
        </a:p>
      </dgm:t>
    </dgm:pt>
    <dgm:pt modelId="{878F988B-3E3B-479E-A07B-217E81315B34}">
      <dgm:prSet/>
      <dgm:spPr/>
      <dgm:t>
        <a:bodyPr/>
        <a:lstStyle/>
        <a:p>
          <a:r>
            <a:rPr lang="en-US"/>
            <a:t>Help the treatment team determine whether or not to support discharge.</a:t>
          </a:r>
        </a:p>
      </dgm:t>
    </dgm:pt>
    <dgm:pt modelId="{C390DB3C-AA82-4FDD-BE41-CD90FA7161D4}" type="parTrans" cxnId="{6F7AE3E7-DCF5-424C-A081-F7C833F2C8F1}">
      <dgm:prSet/>
      <dgm:spPr/>
      <dgm:t>
        <a:bodyPr/>
        <a:lstStyle/>
        <a:p>
          <a:endParaRPr lang="en-US"/>
        </a:p>
      </dgm:t>
    </dgm:pt>
    <dgm:pt modelId="{EB4C2929-E022-4141-8EE7-7006A027F814}" type="sibTrans" cxnId="{6F7AE3E7-DCF5-424C-A081-F7C833F2C8F1}">
      <dgm:prSet/>
      <dgm:spPr/>
      <dgm:t>
        <a:bodyPr/>
        <a:lstStyle/>
        <a:p>
          <a:endParaRPr lang="en-US"/>
        </a:p>
      </dgm:t>
    </dgm:pt>
    <dgm:pt modelId="{EBAB7289-AED2-40BF-A4E7-F50C684E954E}">
      <dgm:prSet/>
      <dgm:spPr/>
      <dgm:t>
        <a:bodyPr/>
        <a:lstStyle/>
        <a:p>
          <a:r>
            <a:rPr lang="en-US"/>
            <a:t>Provide recommendations or information about what sorts of interventions should be considered to minimize risk.</a:t>
          </a:r>
        </a:p>
      </dgm:t>
    </dgm:pt>
    <dgm:pt modelId="{425AA916-B868-496C-A6F4-E91734795DDB}" type="parTrans" cxnId="{9E9857AC-211C-420E-88F0-0A0C4D2DD20E}">
      <dgm:prSet/>
      <dgm:spPr/>
      <dgm:t>
        <a:bodyPr/>
        <a:lstStyle/>
        <a:p>
          <a:endParaRPr lang="en-US"/>
        </a:p>
      </dgm:t>
    </dgm:pt>
    <dgm:pt modelId="{3647F0ED-F4AC-4797-8A52-068EA5EF8181}" type="sibTrans" cxnId="{9E9857AC-211C-420E-88F0-0A0C4D2DD20E}">
      <dgm:prSet/>
      <dgm:spPr/>
      <dgm:t>
        <a:bodyPr/>
        <a:lstStyle/>
        <a:p>
          <a:endParaRPr lang="en-US"/>
        </a:p>
      </dgm:t>
    </dgm:pt>
    <dgm:pt modelId="{ACE51253-214E-4170-97BB-6F46924A72BF}">
      <dgm:prSet/>
      <dgm:spPr/>
      <dgm:t>
        <a:bodyPr/>
        <a:lstStyle/>
        <a:p>
          <a:r>
            <a:rPr lang="en-US"/>
            <a:t>Provide diagnostic clarification.</a:t>
          </a:r>
        </a:p>
      </dgm:t>
    </dgm:pt>
    <dgm:pt modelId="{0CD5C98F-18FA-465B-8597-6B2857DC6CB2}" type="parTrans" cxnId="{7DB2B12F-06ED-4D57-9CFC-C30087274124}">
      <dgm:prSet/>
      <dgm:spPr/>
      <dgm:t>
        <a:bodyPr/>
        <a:lstStyle/>
        <a:p>
          <a:endParaRPr lang="en-US"/>
        </a:p>
      </dgm:t>
    </dgm:pt>
    <dgm:pt modelId="{E81B0E5D-B2D9-4658-8935-5C39C15D3A40}" type="sibTrans" cxnId="{7DB2B12F-06ED-4D57-9CFC-C30087274124}">
      <dgm:prSet/>
      <dgm:spPr/>
      <dgm:t>
        <a:bodyPr/>
        <a:lstStyle/>
        <a:p>
          <a:endParaRPr lang="en-US"/>
        </a:p>
      </dgm:t>
    </dgm:pt>
    <dgm:pt modelId="{B8FDF125-0C85-4A5C-A49C-BD77C905925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Best practice when considering a discharge is to request an independent, diagnostic and/or violence risk assessment.</a:t>
          </a:r>
        </a:p>
        <a:p>
          <a:pPr marL="57150" lvl="1" indent="0" defTabSz="444500">
            <a:lnSpc>
              <a:spcPct val="90000"/>
            </a:lnSpc>
            <a:spcBef>
              <a:spcPct val="0"/>
            </a:spcBef>
            <a:spcAft>
              <a:spcPct val="15000"/>
            </a:spcAft>
          </a:pPr>
          <a:endParaRPr lang="en-US" dirty="0"/>
        </a:p>
      </dgm:t>
    </dgm:pt>
    <dgm:pt modelId="{96DC5102-9F48-462D-A5E4-FDEDCECA475E}" type="parTrans" cxnId="{616D560F-7F1A-489A-BAA0-34AF45E72137}">
      <dgm:prSet/>
      <dgm:spPr/>
      <dgm:t>
        <a:bodyPr/>
        <a:lstStyle/>
        <a:p>
          <a:endParaRPr lang="en-US"/>
        </a:p>
      </dgm:t>
    </dgm:pt>
    <dgm:pt modelId="{C6C9FB03-AAA9-4EB3-BC6B-50654000DDB2}" type="sibTrans" cxnId="{616D560F-7F1A-489A-BAA0-34AF45E72137}">
      <dgm:prSet/>
      <dgm:spPr/>
      <dgm:t>
        <a:bodyPr/>
        <a:lstStyle/>
        <a:p>
          <a:endParaRPr lang="en-US"/>
        </a:p>
      </dgm:t>
    </dgm:pt>
    <dgm:pt modelId="{C93967F8-8B93-4827-8157-DCFF11EE795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An opinion in favor of discharge will not necessarily result in a discharge.</a:t>
          </a:r>
        </a:p>
        <a:p>
          <a:pPr marL="57150" lvl="1" indent="0" defTabSz="488950">
            <a:lnSpc>
              <a:spcPct val="90000"/>
            </a:lnSpc>
            <a:spcBef>
              <a:spcPct val="0"/>
            </a:spcBef>
            <a:spcAft>
              <a:spcPct val="15000"/>
            </a:spcAft>
          </a:pPr>
          <a:endParaRPr lang="en-US" dirty="0"/>
        </a:p>
      </dgm:t>
    </dgm:pt>
    <dgm:pt modelId="{D8FD2077-6B0C-4BCE-B029-5C2060BFEFBA}" type="parTrans" cxnId="{95C4E2F1-0B5B-4383-A466-1CA321135516}">
      <dgm:prSet/>
      <dgm:spPr/>
      <dgm:t>
        <a:bodyPr/>
        <a:lstStyle/>
        <a:p>
          <a:endParaRPr lang="en-US"/>
        </a:p>
      </dgm:t>
    </dgm:pt>
    <dgm:pt modelId="{2B75482F-ED71-4851-B805-158DB7EDEB41}" type="sibTrans" cxnId="{95C4E2F1-0B5B-4383-A466-1CA321135516}">
      <dgm:prSet/>
      <dgm:spPr/>
      <dgm:t>
        <a:bodyPr/>
        <a:lstStyle/>
        <a:p>
          <a:endParaRPr lang="en-US"/>
        </a:p>
      </dgm:t>
    </dgm:pt>
    <dgm:pt modelId="{B0CA03BB-B9B3-4DF2-B1C1-DEFF9A69DC78}" type="pres">
      <dgm:prSet presAssocID="{0EF78913-5D91-4FBE-9ED1-4B866AF5A457}" presName="Name0" presStyleCnt="0">
        <dgm:presLayoutVars>
          <dgm:dir/>
          <dgm:animLvl val="lvl"/>
          <dgm:resizeHandles val="exact"/>
        </dgm:presLayoutVars>
      </dgm:prSet>
      <dgm:spPr/>
    </dgm:pt>
    <dgm:pt modelId="{58B865F1-D9E2-459B-8CEC-B3AEBAC906C0}" type="pres">
      <dgm:prSet presAssocID="{3362ED66-9157-4953-BA26-0CC4B3D0DF00}" presName="composite" presStyleCnt="0"/>
      <dgm:spPr/>
    </dgm:pt>
    <dgm:pt modelId="{21B3533F-7124-4940-B209-7BABC2C9FA7B}" type="pres">
      <dgm:prSet presAssocID="{3362ED66-9157-4953-BA26-0CC4B3D0DF00}" presName="parTx" presStyleLbl="alignNode1" presStyleIdx="0" presStyleCnt="4">
        <dgm:presLayoutVars>
          <dgm:chMax val="0"/>
          <dgm:chPref val="0"/>
          <dgm:bulletEnabled val="1"/>
        </dgm:presLayoutVars>
      </dgm:prSet>
      <dgm:spPr/>
    </dgm:pt>
    <dgm:pt modelId="{3CFFB17C-0E73-491E-98CF-63D7BE5C0E65}" type="pres">
      <dgm:prSet presAssocID="{3362ED66-9157-4953-BA26-0CC4B3D0DF00}" presName="desTx" presStyleLbl="alignAccFollowNode1" presStyleIdx="0" presStyleCnt="4">
        <dgm:presLayoutVars>
          <dgm:bulletEnabled val="1"/>
        </dgm:presLayoutVars>
      </dgm:prSet>
      <dgm:spPr/>
    </dgm:pt>
    <dgm:pt modelId="{BA7F4526-581C-4C11-888D-18B171E88900}" type="pres">
      <dgm:prSet presAssocID="{B8837017-C749-4E41-85B2-75EDC853E0F2}" presName="space" presStyleCnt="0"/>
      <dgm:spPr/>
    </dgm:pt>
    <dgm:pt modelId="{A72942E4-2427-4E57-9A6D-EE9DC8B472DF}" type="pres">
      <dgm:prSet presAssocID="{46854B51-43D4-4B7A-987F-2E9BDED7B529}" presName="composite" presStyleCnt="0"/>
      <dgm:spPr/>
    </dgm:pt>
    <dgm:pt modelId="{6E405BFC-2405-4553-B9B6-D444B18031D4}" type="pres">
      <dgm:prSet presAssocID="{46854B51-43D4-4B7A-987F-2E9BDED7B529}" presName="parTx" presStyleLbl="alignNode1" presStyleIdx="1" presStyleCnt="4">
        <dgm:presLayoutVars>
          <dgm:chMax val="0"/>
          <dgm:chPref val="0"/>
          <dgm:bulletEnabled val="1"/>
        </dgm:presLayoutVars>
      </dgm:prSet>
      <dgm:spPr/>
    </dgm:pt>
    <dgm:pt modelId="{2381E660-557E-4877-A34F-DAC2283AF3DF}" type="pres">
      <dgm:prSet presAssocID="{46854B51-43D4-4B7A-987F-2E9BDED7B529}" presName="desTx" presStyleLbl="alignAccFollowNode1" presStyleIdx="1" presStyleCnt="4">
        <dgm:presLayoutVars>
          <dgm:bulletEnabled val="1"/>
        </dgm:presLayoutVars>
      </dgm:prSet>
      <dgm:spPr/>
    </dgm:pt>
    <dgm:pt modelId="{7CD697FC-F773-4DAC-A471-AF5DA5FD9F0E}" type="pres">
      <dgm:prSet presAssocID="{6CE0EA1F-D66C-4715-A763-D0B915B014AF}" presName="space" presStyleCnt="0"/>
      <dgm:spPr/>
    </dgm:pt>
    <dgm:pt modelId="{2675ED42-E11B-4413-895F-E13BFC7D8F06}" type="pres">
      <dgm:prSet presAssocID="{C6BC7F66-8835-4B06-8600-E4A766D12721}" presName="composite" presStyleCnt="0"/>
      <dgm:spPr/>
    </dgm:pt>
    <dgm:pt modelId="{311802A3-0EA7-4345-866D-A60C5F864319}" type="pres">
      <dgm:prSet presAssocID="{C6BC7F66-8835-4B06-8600-E4A766D12721}" presName="parTx" presStyleLbl="alignNode1" presStyleIdx="2" presStyleCnt="4">
        <dgm:presLayoutVars>
          <dgm:chMax val="0"/>
          <dgm:chPref val="0"/>
          <dgm:bulletEnabled val="1"/>
        </dgm:presLayoutVars>
      </dgm:prSet>
      <dgm:spPr/>
    </dgm:pt>
    <dgm:pt modelId="{F9C9BB48-353A-4DB5-8F4F-230A71992EC3}" type="pres">
      <dgm:prSet presAssocID="{C6BC7F66-8835-4B06-8600-E4A766D12721}" presName="desTx" presStyleLbl="alignAccFollowNode1" presStyleIdx="2" presStyleCnt="4">
        <dgm:presLayoutVars>
          <dgm:bulletEnabled val="1"/>
        </dgm:presLayoutVars>
      </dgm:prSet>
      <dgm:spPr/>
    </dgm:pt>
    <dgm:pt modelId="{C94A609C-1282-4E90-AD10-D62E1E8051FB}" type="pres">
      <dgm:prSet presAssocID="{A5D94BD5-2812-44E3-8513-03A0D39B0D66}" presName="space" presStyleCnt="0"/>
      <dgm:spPr/>
    </dgm:pt>
    <dgm:pt modelId="{80D9A3B8-462B-405B-AE81-44758AC8E57B}" type="pres">
      <dgm:prSet presAssocID="{87398E8C-EE35-401E-8296-A25D903609F6}" presName="composite" presStyleCnt="0"/>
      <dgm:spPr/>
    </dgm:pt>
    <dgm:pt modelId="{F914349D-68E6-4875-A819-466A61F4BEE0}" type="pres">
      <dgm:prSet presAssocID="{87398E8C-EE35-401E-8296-A25D903609F6}" presName="parTx" presStyleLbl="alignNode1" presStyleIdx="3" presStyleCnt="4">
        <dgm:presLayoutVars>
          <dgm:chMax val="0"/>
          <dgm:chPref val="0"/>
          <dgm:bulletEnabled val="1"/>
        </dgm:presLayoutVars>
      </dgm:prSet>
      <dgm:spPr/>
    </dgm:pt>
    <dgm:pt modelId="{9FF8D003-F7EA-46BE-8879-10681AFDE3D0}" type="pres">
      <dgm:prSet presAssocID="{87398E8C-EE35-401E-8296-A25D903609F6}" presName="desTx" presStyleLbl="alignAccFollowNode1" presStyleIdx="3" presStyleCnt="4">
        <dgm:presLayoutVars>
          <dgm:bulletEnabled val="1"/>
        </dgm:presLayoutVars>
      </dgm:prSet>
      <dgm:spPr/>
    </dgm:pt>
  </dgm:ptLst>
  <dgm:cxnLst>
    <dgm:cxn modelId="{616D560F-7F1A-489A-BAA0-34AF45E72137}" srcId="{3362ED66-9157-4953-BA26-0CC4B3D0DF00}" destId="{B8FDF125-0C85-4A5C-A49C-BD77C905925A}" srcOrd="0" destOrd="0" parTransId="{96DC5102-9F48-462D-A5E4-FDEDCECA475E}" sibTransId="{C6C9FB03-AAA9-4EB3-BC6B-50654000DDB2}"/>
    <dgm:cxn modelId="{3E961B1C-54AA-49E5-8C77-E8E66A841AED}" srcId="{0EF78913-5D91-4FBE-9ED1-4B866AF5A457}" destId="{87398E8C-EE35-401E-8296-A25D903609F6}" srcOrd="3" destOrd="0" parTransId="{157FFC28-EAC9-4F1F-B93C-F36558590225}" sibTransId="{92DFD44B-9C4A-4F16-B79F-FFC8C86EFC02}"/>
    <dgm:cxn modelId="{CBD78D2F-4AB5-43E7-9324-41761DBCB345}" srcId="{46854B51-43D4-4B7A-987F-2E9BDED7B529}" destId="{C981F047-43FD-46BF-8A49-470104AD15C0}" srcOrd="0" destOrd="0" parTransId="{8DB14698-B689-4208-9901-137866EF6518}" sibTransId="{87F7EA26-C7B1-462E-BA6D-717D0481AA38}"/>
    <dgm:cxn modelId="{7DB2B12F-06ED-4D57-9CFC-C30087274124}" srcId="{87398E8C-EE35-401E-8296-A25D903609F6}" destId="{ACE51253-214E-4170-97BB-6F46924A72BF}" srcOrd="2" destOrd="0" parTransId="{0CD5C98F-18FA-465B-8597-6B2857DC6CB2}" sibTransId="{E81B0E5D-B2D9-4658-8935-5C39C15D3A40}"/>
    <dgm:cxn modelId="{E7B7BC30-431C-4421-B213-C254B1825B1C}" type="presOf" srcId="{3362ED66-9157-4953-BA26-0CC4B3D0DF00}" destId="{21B3533F-7124-4940-B209-7BABC2C9FA7B}" srcOrd="0" destOrd="0" presId="urn:microsoft.com/office/officeart/2005/8/layout/hList1"/>
    <dgm:cxn modelId="{FCC82534-53FA-4256-9D68-5A01DEE8EB7E}" srcId="{0EF78913-5D91-4FBE-9ED1-4B866AF5A457}" destId="{C6BC7F66-8835-4B06-8600-E4A766D12721}" srcOrd="2" destOrd="0" parTransId="{AAD4A175-C433-4ADA-AF98-89D4BCA882A0}" sibTransId="{A5D94BD5-2812-44E3-8513-03A0D39B0D66}"/>
    <dgm:cxn modelId="{0DB12065-AD5D-41C0-AF05-6D1454EC7211}" srcId="{46854B51-43D4-4B7A-987F-2E9BDED7B529}" destId="{AA3ED274-CF43-435D-A6A2-E434DEA12128}" srcOrd="1" destOrd="0" parTransId="{3DEE2902-C3D1-42D0-BC33-FF740548ADEB}" sibTransId="{ED8E982E-97F6-4C99-BE09-D45C820FF48D}"/>
    <dgm:cxn modelId="{BB0A466C-E8E4-4E7E-87B2-F7738A31E963}" type="presOf" srcId="{C6BC7F66-8835-4B06-8600-E4A766D12721}" destId="{311802A3-0EA7-4345-866D-A60C5F864319}" srcOrd="0" destOrd="0" presId="urn:microsoft.com/office/officeart/2005/8/layout/hList1"/>
    <dgm:cxn modelId="{40E73B4D-ED27-4129-A465-39AD364CE7D5}" type="presOf" srcId="{87398E8C-EE35-401E-8296-A25D903609F6}" destId="{F914349D-68E6-4875-A819-466A61F4BEE0}" srcOrd="0" destOrd="0" presId="urn:microsoft.com/office/officeart/2005/8/layout/hList1"/>
    <dgm:cxn modelId="{A5A9CE94-94B6-428E-A265-71E1C0436830}" type="presOf" srcId="{46854B51-43D4-4B7A-987F-2E9BDED7B529}" destId="{6E405BFC-2405-4553-B9B6-D444B18031D4}" srcOrd="0" destOrd="0" presId="urn:microsoft.com/office/officeart/2005/8/layout/hList1"/>
    <dgm:cxn modelId="{60DA5D98-5970-4841-B25E-304DE3A13929}" type="presOf" srcId="{C93967F8-8B93-4827-8157-DCFF11EE7959}" destId="{F9C9BB48-353A-4DB5-8F4F-230A71992EC3}" srcOrd="0" destOrd="0" presId="urn:microsoft.com/office/officeart/2005/8/layout/hList1"/>
    <dgm:cxn modelId="{DF0F3A99-6B46-4066-B941-F2778BCE1B26}" type="presOf" srcId="{5E113B56-5D98-4E66-9B70-7E8AE7081C82}" destId="{2381E660-557E-4877-A34F-DAC2283AF3DF}" srcOrd="0" destOrd="2" presId="urn:microsoft.com/office/officeart/2005/8/layout/hList1"/>
    <dgm:cxn modelId="{256A8DA4-881B-40AE-9B11-BC0A4397791E}" srcId="{46854B51-43D4-4B7A-987F-2E9BDED7B529}" destId="{5E113B56-5D98-4E66-9B70-7E8AE7081C82}" srcOrd="2" destOrd="0" parTransId="{33AAA541-A59C-4C7C-87C5-5F6CD81FFB5F}" sibTransId="{583AA132-9BFE-4145-BE39-863114968013}"/>
    <dgm:cxn modelId="{9FBED4A4-711D-4F28-83C6-59FE04BD19BE}" type="presOf" srcId="{AA3ED274-CF43-435D-A6A2-E434DEA12128}" destId="{2381E660-557E-4877-A34F-DAC2283AF3DF}" srcOrd="0" destOrd="1" presId="urn:microsoft.com/office/officeart/2005/8/layout/hList1"/>
    <dgm:cxn modelId="{9E9857AC-211C-420E-88F0-0A0C4D2DD20E}" srcId="{87398E8C-EE35-401E-8296-A25D903609F6}" destId="{EBAB7289-AED2-40BF-A4E7-F50C684E954E}" srcOrd="1" destOrd="0" parTransId="{425AA916-B868-496C-A6F4-E91734795DDB}" sibTransId="{3647F0ED-F4AC-4797-8A52-068EA5EF8181}"/>
    <dgm:cxn modelId="{B09811AD-DB11-432E-9870-23EDDEF4D51B}" type="presOf" srcId="{EBAB7289-AED2-40BF-A4E7-F50C684E954E}" destId="{9FF8D003-F7EA-46BE-8879-10681AFDE3D0}" srcOrd="0" destOrd="1" presId="urn:microsoft.com/office/officeart/2005/8/layout/hList1"/>
    <dgm:cxn modelId="{26C7D0B3-F29B-453E-924C-9C197AD1794C}" type="presOf" srcId="{B8FDF125-0C85-4A5C-A49C-BD77C905925A}" destId="{3CFFB17C-0E73-491E-98CF-63D7BE5C0E65}" srcOrd="0" destOrd="0" presId="urn:microsoft.com/office/officeart/2005/8/layout/hList1"/>
    <dgm:cxn modelId="{2B60ECB7-AF2B-41B3-808C-17FDBEC829B1}" srcId="{46854B51-43D4-4B7A-987F-2E9BDED7B529}" destId="{BF8F9748-15D6-48E4-82C3-AE17BAA82B34}" srcOrd="3" destOrd="0" parTransId="{E0A3393A-4599-4153-8DF3-5AB7D8CCA586}" sibTransId="{4BE17FD9-9683-472C-AC5B-7C071286BA67}"/>
    <dgm:cxn modelId="{910BE0C5-EF4E-4611-9AC5-4C3D4A698A5D}" type="presOf" srcId="{0EF78913-5D91-4FBE-9ED1-4B866AF5A457}" destId="{B0CA03BB-B9B3-4DF2-B1C1-DEFF9A69DC78}" srcOrd="0" destOrd="0" presId="urn:microsoft.com/office/officeart/2005/8/layout/hList1"/>
    <dgm:cxn modelId="{6DF666CB-11EA-45C5-9309-CE6D7975C561}" type="presOf" srcId="{C981F047-43FD-46BF-8A49-470104AD15C0}" destId="{2381E660-557E-4877-A34F-DAC2283AF3DF}" srcOrd="0" destOrd="0" presId="urn:microsoft.com/office/officeart/2005/8/layout/hList1"/>
    <dgm:cxn modelId="{EF3B1FD5-8223-4B2A-8260-49F91C640935}" srcId="{0EF78913-5D91-4FBE-9ED1-4B866AF5A457}" destId="{3362ED66-9157-4953-BA26-0CC4B3D0DF00}" srcOrd="0" destOrd="0" parTransId="{CDF24131-2AE3-48DF-9F1C-7017EB63EC15}" sibTransId="{B8837017-C749-4E41-85B2-75EDC853E0F2}"/>
    <dgm:cxn modelId="{2090B2D6-15B7-46C0-8A1A-C033A038BB75}" type="presOf" srcId="{878F988B-3E3B-479E-A07B-217E81315B34}" destId="{9FF8D003-F7EA-46BE-8879-10681AFDE3D0}" srcOrd="0" destOrd="0" presId="urn:microsoft.com/office/officeart/2005/8/layout/hList1"/>
    <dgm:cxn modelId="{D4E2C3DC-5E2B-4B5A-9285-C81E9D44463C}" srcId="{0EF78913-5D91-4FBE-9ED1-4B866AF5A457}" destId="{46854B51-43D4-4B7A-987F-2E9BDED7B529}" srcOrd="1" destOrd="0" parTransId="{920247AD-39E9-4C99-BEC1-F8FE373492B6}" sibTransId="{6CE0EA1F-D66C-4715-A763-D0B915B014AF}"/>
    <dgm:cxn modelId="{615217E6-C06D-4036-8D39-1A4D408EBFB5}" type="presOf" srcId="{BF8F9748-15D6-48E4-82C3-AE17BAA82B34}" destId="{2381E660-557E-4877-A34F-DAC2283AF3DF}" srcOrd="0" destOrd="3" presId="urn:microsoft.com/office/officeart/2005/8/layout/hList1"/>
    <dgm:cxn modelId="{6F7AE3E7-DCF5-424C-A081-F7C833F2C8F1}" srcId="{87398E8C-EE35-401E-8296-A25D903609F6}" destId="{878F988B-3E3B-479E-A07B-217E81315B34}" srcOrd="0" destOrd="0" parTransId="{C390DB3C-AA82-4FDD-BE41-CD90FA7161D4}" sibTransId="{EB4C2929-E022-4141-8EE7-7006A027F814}"/>
    <dgm:cxn modelId="{95C4E2F1-0B5B-4383-A466-1CA321135516}" srcId="{C6BC7F66-8835-4B06-8600-E4A766D12721}" destId="{C93967F8-8B93-4827-8157-DCFF11EE7959}" srcOrd="0" destOrd="0" parTransId="{D8FD2077-6B0C-4BCE-B029-5C2060BFEFBA}" sibTransId="{2B75482F-ED71-4851-B805-158DB7EDEB41}"/>
    <dgm:cxn modelId="{61E8C4F8-52EF-4346-980D-DF4C93957EB1}" type="presOf" srcId="{ACE51253-214E-4170-97BB-6F46924A72BF}" destId="{9FF8D003-F7EA-46BE-8879-10681AFDE3D0}" srcOrd="0" destOrd="2" presId="urn:microsoft.com/office/officeart/2005/8/layout/hList1"/>
    <dgm:cxn modelId="{01AD6DAF-6A19-4509-A80F-535F23096029}" type="presParOf" srcId="{B0CA03BB-B9B3-4DF2-B1C1-DEFF9A69DC78}" destId="{58B865F1-D9E2-459B-8CEC-B3AEBAC906C0}" srcOrd="0" destOrd="0" presId="urn:microsoft.com/office/officeart/2005/8/layout/hList1"/>
    <dgm:cxn modelId="{A3D36001-CA01-4268-B3DC-0FFBA89A44AA}" type="presParOf" srcId="{58B865F1-D9E2-459B-8CEC-B3AEBAC906C0}" destId="{21B3533F-7124-4940-B209-7BABC2C9FA7B}" srcOrd="0" destOrd="0" presId="urn:microsoft.com/office/officeart/2005/8/layout/hList1"/>
    <dgm:cxn modelId="{818ACB5E-C36F-4F70-9F1B-368212FF672E}" type="presParOf" srcId="{58B865F1-D9E2-459B-8CEC-B3AEBAC906C0}" destId="{3CFFB17C-0E73-491E-98CF-63D7BE5C0E65}" srcOrd="1" destOrd="0" presId="urn:microsoft.com/office/officeart/2005/8/layout/hList1"/>
    <dgm:cxn modelId="{C7CEF28C-6E36-47B9-BBC6-ED1F5029AED9}" type="presParOf" srcId="{B0CA03BB-B9B3-4DF2-B1C1-DEFF9A69DC78}" destId="{BA7F4526-581C-4C11-888D-18B171E88900}" srcOrd="1" destOrd="0" presId="urn:microsoft.com/office/officeart/2005/8/layout/hList1"/>
    <dgm:cxn modelId="{EC9D8A63-55C1-49E9-AFE6-C47FCCB82CB8}" type="presParOf" srcId="{B0CA03BB-B9B3-4DF2-B1C1-DEFF9A69DC78}" destId="{A72942E4-2427-4E57-9A6D-EE9DC8B472DF}" srcOrd="2" destOrd="0" presId="urn:microsoft.com/office/officeart/2005/8/layout/hList1"/>
    <dgm:cxn modelId="{BF7CBF39-4AF3-4A13-9EDD-F07DD374AB3E}" type="presParOf" srcId="{A72942E4-2427-4E57-9A6D-EE9DC8B472DF}" destId="{6E405BFC-2405-4553-B9B6-D444B18031D4}" srcOrd="0" destOrd="0" presId="urn:microsoft.com/office/officeart/2005/8/layout/hList1"/>
    <dgm:cxn modelId="{1C897A01-4913-4B00-954D-A8D8528AA657}" type="presParOf" srcId="{A72942E4-2427-4E57-9A6D-EE9DC8B472DF}" destId="{2381E660-557E-4877-A34F-DAC2283AF3DF}" srcOrd="1" destOrd="0" presId="urn:microsoft.com/office/officeart/2005/8/layout/hList1"/>
    <dgm:cxn modelId="{C2E10614-DFB4-4C62-9D74-ED44B447BD70}" type="presParOf" srcId="{B0CA03BB-B9B3-4DF2-B1C1-DEFF9A69DC78}" destId="{7CD697FC-F773-4DAC-A471-AF5DA5FD9F0E}" srcOrd="3" destOrd="0" presId="urn:microsoft.com/office/officeart/2005/8/layout/hList1"/>
    <dgm:cxn modelId="{EA3272CE-1360-4D7D-BE90-8AFAAC8BDEBA}" type="presParOf" srcId="{B0CA03BB-B9B3-4DF2-B1C1-DEFF9A69DC78}" destId="{2675ED42-E11B-4413-895F-E13BFC7D8F06}" srcOrd="4" destOrd="0" presId="urn:microsoft.com/office/officeart/2005/8/layout/hList1"/>
    <dgm:cxn modelId="{1271AC6C-58C9-4C6B-B67B-A98DA45410F5}" type="presParOf" srcId="{2675ED42-E11B-4413-895F-E13BFC7D8F06}" destId="{311802A3-0EA7-4345-866D-A60C5F864319}" srcOrd="0" destOrd="0" presId="urn:microsoft.com/office/officeart/2005/8/layout/hList1"/>
    <dgm:cxn modelId="{8BCAEDFE-9216-4522-98F8-1AC794BE7C1D}" type="presParOf" srcId="{2675ED42-E11B-4413-895F-E13BFC7D8F06}" destId="{F9C9BB48-353A-4DB5-8F4F-230A71992EC3}" srcOrd="1" destOrd="0" presId="urn:microsoft.com/office/officeart/2005/8/layout/hList1"/>
    <dgm:cxn modelId="{6C75D52C-29F2-4AA2-A400-1CDB2F05D6D3}" type="presParOf" srcId="{B0CA03BB-B9B3-4DF2-B1C1-DEFF9A69DC78}" destId="{C94A609C-1282-4E90-AD10-D62E1E8051FB}" srcOrd="5" destOrd="0" presId="urn:microsoft.com/office/officeart/2005/8/layout/hList1"/>
    <dgm:cxn modelId="{E85B7CD3-8C26-4608-8DD1-515D6E9C7B06}" type="presParOf" srcId="{B0CA03BB-B9B3-4DF2-B1C1-DEFF9A69DC78}" destId="{80D9A3B8-462B-405B-AE81-44758AC8E57B}" srcOrd="6" destOrd="0" presId="urn:microsoft.com/office/officeart/2005/8/layout/hList1"/>
    <dgm:cxn modelId="{E70B1BD9-7518-47CC-9B38-117054946F4F}" type="presParOf" srcId="{80D9A3B8-462B-405B-AE81-44758AC8E57B}" destId="{F914349D-68E6-4875-A819-466A61F4BEE0}" srcOrd="0" destOrd="0" presId="urn:microsoft.com/office/officeart/2005/8/layout/hList1"/>
    <dgm:cxn modelId="{E3DCDF18-B157-47CF-AE15-143632526BB2}" type="presParOf" srcId="{80D9A3B8-462B-405B-AE81-44758AC8E57B}" destId="{9FF8D003-F7EA-46BE-8879-10681AFDE3D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9C5A81-477D-4EA9-A379-0AABF9791E9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6F11644-1F6B-4850-8B90-E992E2A3D0F8}">
      <dgm:prSet custT="1"/>
      <dgm:spPr/>
      <dgm:t>
        <a:bodyPr/>
        <a:lstStyle/>
        <a:p>
          <a:r>
            <a:rPr lang="en-US" sz="1800"/>
            <a:t>You acknowledge that you caused harm.</a:t>
          </a:r>
        </a:p>
      </dgm:t>
    </dgm:pt>
    <dgm:pt modelId="{CD2FDA48-FA4D-4C99-A16A-2D7DB32FC8BB}" type="parTrans" cxnId="{00C04F0E-4DB9-4DBA-9F34-A743CC8BC856}">
      <dgm:prSet/>
      <dgm:spPr/>
      <dgm:t>
        <a:bodyPr/>
        <a:lstStyle/>
        <a:p>
          <a:endParaRPr lang="en-US" sz="2800"/>
        </a:p>
      </dgm:t>
    </dgm:pt>
    <dgm:pt modelId="{FFAB251F-E070-401A-ADE3-7E46F8F17C55}" type="sibTrans" cxnId="{00C04F0E-4DB9-4DBA-9F34-A743CC8BC856}">
      <dgm:prSet/>
      <dgm:spPr/>
      <dgm:t>
        <a:bodyPr/>
        <a:lstStyle/>
        <a:p>
          <a:endParaRPr lang="en-US" sz="2000"/>
        </a:p>
      </dgm:t>
    </dgm:pt>
    <dgm:pt modelId="{FD15971D-79E7-4246-A78E-9F92D5F8C68C}">
      <dgm:prSet custT="1"/>
      <dgm:spPr/>
      <dgm:t>
        <a:bodyPr/>
        <a:lstStyle/>
        <a:p>
          <a:r>
            <a:rPr lang="en-US" sz="1800"/>
            <a:t>You recognize (in hindsight, with support) what contributed to the harm.</a:t>
          </a:r>
        </a:p>
      </dgm:t>
    </dgm:pt>
    <dgm:pt modelId="{0C34D4D1-8B66-4582-87F8-2A2751292B84}" type="parTrans" cxnId="{F7F6BCD2-BBA5-4CF1-8C69-3F08E6F59653}">
      <dgm:prSet/>
      <dgm:spPr/>
      <dgm:t>
        <a:bodyPr/>
        <a:lstStyle/>
        <a:p>
          <a:endParaRPr lang="en-US" sz="2800"/>
        </a:p>
      </dgm:t>
    </dgm:pt>
    <dgm:pt modelId="{77ED02FC-9D9B-466B-945B-EF13EC912543}" type="sibTrans" cxnId="{F7F6BCD2-BBA5-4CF1-8C69-3F08E6F59653}">
      <dgm:prSet/>
      <dgm:spPr/>
      <dgm:t>
        <a:bodyPr/>
        <a:lstStyle/>
        <a:p>
          <a:endParaRPr lang="en-US" sz="2000"/>
        </a:p>
      </dgm:t>
    </dgm:pt>
    <dgm:pt modelId="{110FAF69-132C-4F0D-8E64-D672DD210C9F}">
      <dgm:prSet custT="1"/>
      <dgm:spPr/>
      <dgm:t>
        <a:bodyPr/>
        <a:lstStyle/>
        <a:p>
          <a:r>
            <a:rPr lang="en-US" sz="1800"/>
            <a:t>You understand the harm from other points of view—how that behavior affected other human beings (not just you, the courts, or officials).</a:t>
          </a:r>
        </a:p>
      </dgm:t>
    </dgm:pt>
    <dgm:pt modelId="{C56D7461-904E-4641-9D13-4D1D3D1E1DCA}" type="parTrans" cxnId="{DA4A1FB3-24AE-4859-85B4-93221D3680FF}">
      <dgm:prSet/>
      <dgm:spPr/>
      <dgm:t>
        <a:bodyPr/>
        <a:lstStyle/>
        <a:p>
          <a:endParaRPr lang="en-US" sz="2800"/>
        </a:p>
      </dgm:t>
    </dgm:pt>
    <dgm:pt modelId="{A6BA513B-95C4-468B-9ECA-B8376B433A2A}" type="sibTrans" cxnId="{DA4A1FB3-24AE-4859-85B4-93221D3680FF}">
      <dgm:prSet/>
      <dgm:spPr/>
      <dgm:t>
        <a:bodyPr/>
        <a:lstStyle/>
        <a:p>
          <a:endParaRPr lang="en-US" sz="2000"/>
        </a:p>
      </dgm:t>
    </dgm:pt>
    <dgm:pt modelId="{4962F3C0-C375-4586-A0E2-B196C351D9DF}">
      <dgm:prSet custT="1"/>
      <dgm:spPr/>
      <dgm:t>
        <a:bodyPr/>
        <a:lstStyle/>
        <a:p>
          <a:r>
            <a:rPr lang="en-US" sz="1800"/>
            <a:t>To the extent possible, you acknowledge that the behavior resulted from a *choice* that could have been made differently.</a:t>
          </a:r>
        </a:p>
      </dgm:t>
    </dgm:pt>
    <dgm:pt modelId="{8BAE8FF5-C61F-4DF8-840B-B788525DBB4C}" type="parTrans" cxnId="{F500538E-0A0E-439C-92C5-AD067CB0223D}">
      <dgm:prSet/>
      <dgm:spPr/>
      <dgm:t>
        <a:bodyPr/>
        <a:lstStyle/>
        <a:p>
          <a:endParaRPr lang="en-US" sz="2800"/>
        </a:p>
      </dgm:t>
    </dgm:pt>
    <dgm:pt modelId="{22CFCFC1-F289-40F8-A79D-C6B026B6A7FB}" type="sibTrans" cxnId="{F500538E-0A0E-439C-92C5-AD067CB0223D}">
      <dgm:prSet/>
      <dgm:spPr/>
      <dgm:t>
        <a:bodyPr/>
        <a:lstStyle/>
        <a:p>
          <a:endParaRPr lang="en-US" sz="2000"/>
        </a:p>
      </dgm:t>
    </dgm:pt>
    <dgm:pt modelId="{452E5E8E-961D-44A6-A036-81D3AC5A74CB}">
      <dgm:prSet custT="1"/>
      <dgm:spPr/>
      <dgm:t>
        <a:bodyPr/>
        <a:lstStyle/>
        <a:p>
          <a:r>
            <a:rPr lang="en-US" sz="1800"/>
            <a:t>You recognize prospectively what you would need to do in order to avoid or mitigate the severity of a mental health episode in the future.</a:t>
          </a:r>
        </a:p>
      </dgm:t>
    </dgm:pt>
    <dgm:pt modelId="{1A1B0820-F841-44D4-9C22-8CD31594B7C8}" type="parTrans" cxnId="{079140DD-49BF-4FE0-96DB-B53CD7AE700A}">
      <dgm:prSet/>
      <dgm:spPr/>
      <dgm:t>
        <a:bodyPr/>
        <a:lstStyle/>
        <a:p>
          <a:endParaRPr lang="en-US" sz="2800"/>
        </a:p>
      </dgm:t>
    </dgm:pt>
    <dgm:pt modelId="{8150AFFC-B68E-4222-A98F-7F8F4B9B96DC}" type="sibTrans" cxnId="{079140DD-49BF-4FE0-96DB-B53CD7AE700A}">
      <dgm:prSet/>
      <dgm:spPr/>
      <dgm:t>
        <a:bodyPr/>
        <a:lstStyle/>
        <a:p>
          <a:endParaRPr lang="en-US" sz="2000"/>
        </a:p>
      </dgm:t>
    </dgm:pt>
    <dgm:pt modelId="{91CF541A-459E-48D1-A49E-3412E059839F}">
      <dgm:prSet custT="1"/>
      <dgm:spPr/>
      <dgm:t>
        <a:bodyPr/>
        <a:lstStyle/>
        <a:p>
          <a:r>
            <a:rPr lang="en-US" sz="1800"/>
            <a:t>You demonstrate that you have taken action to change. </a:t>
          </a:r>
        </a:p>
      </dgm:t>
    </dgm:pt>
    <dgm:pt modelId="{C3F14E89-30CC-4263-B129-29BFF3603CE6}" type="parTrans" cxnId="{4771EA42-6912-424F-9B63-447AF6E95B00}">
      <dgm:prSet/>
      <dgm:spPr/>
      <dgm:t>
        <a:bodyPr/>
        <a:lstStyle/>
        <a:p>
          <a:endParaRPr lang="en-US" sz="2800"/>
        </a:p>
      </dgm:t>
    </dgm:pt>
    <dgm:pt modelId="{8A62C5BA-7EA0-4D15-9098-996B9A444037}" type="sibTrans" cxnId="{4771EA42-6912-424F-9B63-447AF6E95B00}">
      <dgm:prSet/>
      <dgm:spPr/>
      <dgm:t>
        <a:bodyPr/>
        <a:lstStyle/>
        <a:p>
          <a:endParaRPr lang="en-US" sz="2000"/>
        </a:p>
      </dgm:t>
    </dgm:pt>
    <dgm:pt modelId="{F91E8008-AEE4-4363-B635-098883D7DD31}" type="pres">
      <dgm:prSet presAssocID="{529C5A81-477D-4EA9-A379-0AABF9791E95}" presName="diagram" presStyleCnt="0">
        <dgm:presLayoutVars>
          <dgm:dir/>
          <dgm:resizeHandles val="exact"/>
        </dgm:presLayoutVars>
      </dgm:prSet>
      <dgm:spPr/>
    </dgm:pt>
    <dgm:pt modelId="{CCB0A7D6-3430-4A06-8317-8814B82306AA}" type="pres">
      <dgm:prSet presAssocID="{56F11644-1F6B-4850-8B90-E992E2A3D0F8}" presName="node" presStyleLbl="node1" presStyleIdx="0" presStyleCnt="6">
        <dgm:presLayoutVars>
          <dgm:bulletEnabled val="1"/>
        </dgm:presLayoutVars>
      </dgm:prSet>
      <dgm:spPr/>
    </dgm:pt>
    <dgm:pt modelId="{5D958304-366A-4F61-900E-5EBC19D83402}" type="pres">
      <dgm:prSet presAssocID="{FFAB251F-E070-401A-ADE3-7E46F8F17C55}" presName="sibTrans" presStyleCnt="0"/>
      <dgm:spPr/>
    </dgm:pt>
    <dgm:pt modelId="{4A8A7C7E-5DD0-4951-94CC-C34B435C9FF5}" type="pres">
      <dgm:prSet presAssocID="{FD15971D-79E7-4246-A78E-9F92D5F8C68C}" presName="node" presStyleLbl="node1" presStyleIdx="1" presStyleCnt="6">
        <dgm:presLayoutVars>
          <dgm:bulletEnabled val="1"/>
        </dgm:presLayoutVars>
      </dgm:prSet>
      <dgm:spPr/>
    </dgm:pt>
    <dgm:pt modelId="{CFE52A6F-9D47-441D-A41A-5CB489C87B04}" type="pres">
      <dgm:prSet presAssocID="{77ED02FC-9D9B-466B-945B-EF13EC912543}" presName="sibTrans" presStyleCnt="0"/>
      <dgm:spPr/>
    </dgm:pt>
    <dgm:pt modelId="{D05ABAC3-3947-43A9-9332-2C35CDDA7E90}" type="pres">
      <dgm:prSet presAssocID="{110FAF69-132C-4F0D-8E64-D672DD210C9F}" presName="node" presStyleLbl="node1" presStyleIdx="2" presStyleCnt="6">
        <dgm:presLayoutVars>
          <dgm:bulletEnabled val="1"/>
        </dgm:presLayoutVars>
      </dgm:prSet>
      <dgm:spPr/>
    </dgm:pt>
    <dgm:pt modelId="{1981CC73-EFA2-4101-946A-11BFC0D1BC55}" type="pres">
      <dgm:prSet presAssocID="{A6BA513B-95C4-468B-9ECA-B8376B433A2A}" presName="sibTrans" presStyleCnt="0"/>
      <dgm:spPr/>
    </dgm:pt>
    <dgm:pt modelId="{36436EF8-185D-46AA-90DC-37B02DC3844E}" type="pres">
      <dgm:prSet presAssocID="{4962F3C0-C375-4586-A0E2-B196C351D9DF}" presName="node" presStyleLbl="node1" presStyleIdx="3" presStyleCnt="6">
        <dgm:presLayoutVars>
          <dgm:bulletEnabled val="1"/>
        </dgm:presLayoutVars>
      </dgm:prSet>
      <dgm:spPr/>
    </dgm:pt>
    <dgm:pt modelId="{1557933F-B0CD-4950-8F9A-E420F8CED661}" type="pres">
      <dgm:prSet presAssocID="{22CFCFC1-F289-40F8-A79D-C6B026B6A7FB}" presName="sibTrans" presStyleCnt="0"/>
      <dgm:spPr/>
    </dgm:pt>
    <dgm:pt modelId="{81ABFF73-1DD8-4FB5-B577-EDAF402FD1ED}" type="pres">
      <dgm:prSet presAssocID="{452E5E8E-961D-44A6-A036-81D3AC5A74CB}" presName="node" presStyleLbl="node1" presStyleIdx="4" presStyleCnt="6">
        <dgm:presLayoutVars>
          <dgm:bulletEnabled val="1"/>
        </dgm:presLayoutVars>
      </dgm:prSet>
      <dgm:spPr/>
    </dgm:pt>
    <dgm:pt modelId="{FD620651-8EED-48F6-BAF8-0D6F2ABB9402}" type="pres">
      <dgm:prSet presAssocID="{8150AFFC-B68E-4222-A98F-7F8F4B9B96DC}" presName="sibTrans" presStyleCnt="0"/>
      <dgm:spPr/>
    </dgm:pt>
    <dgm:pt modelId="{914F9672-CE1E-4A4E-BA21-58B24B5CF82B}" type="pres">
      <dgm:prSet presAssocID="{91CF541A-459E-48D1-A49E-3412E059839F}" presName="node" presStyleLbl="node1" presStyleIdx="5" presStyleCnt="6">
        <dgm:presLayoutVars>
          <dgm:bulletEnabled val="1"/>
        </dgm:presLayoutVars>
      </dgm:prSet>
      <dgm:spPr/>
    </dgm:pt>
  </dgm:ptLst>
  <dgm:cxnLst>
    <dgm:cxn modelId="{00C04F0E-4DB9-4DBA-9F34-A743CC8BC856}" srcId="{529C5A81-477D-4EA9-A379-0AABF9791E95}" destId="{56F11644-1F6B-4850-8B90-E992E2A3D0F8}" srcOrd="0" destOrd="0" parTransId="{CD2FDA48-FA4D-4C99-A16A-2D7DB32FC8BB}" sibTransId="{FFAB251F-E070-401A-ADE3-7E46F8F17C55}"/>
    <dgm:cxn modelId="{125EA629-F34B-4DB9-9279-5CBB86FF8570}" type="presOf" srcId="{56F11644-1F6B-4850-8B90-E992E2A3D0F8}" destId="{CCB0A7D6-3430-4A06-8317-8814B82306AA}" srcOrd="0" destOrd="0" presId="urn:microsoft.com/office/officeart/2005/8/layout/default"/>
    <dgm:cxn modelId="{60DB7331-1DDF-49E6-A1BD-C418DB0D62C6}" type="presOf" srcId="{110FAF69-132C-4F0D-8E64-D672DD210C9F}" destId="{D05ABAC3-3947-43A9-9332-2C35CDDA7E90}" srcOrd="0" destOrd="0" presId="urn:microsoft.com/office/officeart/2005/8/layout/default"/>
    <dgm:cxn modelId="{D84C1F3B-9F07-4729-8B64-34973ECB0954}" type="presOf" srcId="{529C5A81-477D-4EA9-A379-0AABF9791E95}" destId="{F91E8008-AEE4-4363-B635-098883D7DD31}" srcOrd="0" destOrd="0" presId="urn:microsoft.com/office/officeart/2005/8/layout/default"/>
    <dgm:cxn modelId="{4771EA42-6912-424F-9B63-447AF6E95B00}" srcId="{529C5A81-477D-4EA9-A379-0AABF9791E95}" destId="{91CF541A-459E-48D1-A49E-3412E059839F}" srcOrd="5" destOrd="0" parTransId="{C3F14E89-30CC-4263-B129-29BFF3603CE6}" sibTransId="{8A62C5BA-7EA0-4D15-9098-996B9A444037}"/>
    <dgm:cxn modelId="{F499A646-1B9E-4280-A8B5-AB000B917882}" type="presOf" srcId="{FD15971D-79E7-4246-A78E-9F92D5F8C68C}" destId="{4A8A7C7E-5DD0-4951-94CC-C34B435C9FF5}" srcOrd="0" destOrd="0" presId="urn:microsoft.com/office/officeart/2005/8/layout/default"/>
    <dgm:cxn modelId="{0C794E67-E58A-4F45-97E2-393B82D46818}" type="presOf" srcId="{91CF541A-459E-48D1-A49E-3412E059839F}" destId="{914F9672-CE1E-4A4E-BA21-58B24B5CF82B}" srcOrd="0" destOrd="0" presId="urn:microsoft.com/office/officeart/2005/8/layout/default"/>
    <dgm:cxn modelId="{F500538E-0A0E-439C-92C5-AD067CB0223D}" srcId="{529C5A81-477D-4EA9-A379-0AABF9791E95}" destId="{4962F3C0-C375-4586-A0E2-B196C351D9DF}" srcOrd="3" destOrd="0" parTransId="{8BAE8FF5-C61F-4DF8-840B-B788525DBB4C}" sibTransId="{22CFCFC1-F289-40F8-A79D-C6B026B6A7FB}"/>
    <dgm:cxn modelId="{C80FC3A1-4CA1-44B7-BC4A-5E86A42C0FC7}" type="presOf" srcId="{452E5E8E-961D-44A6-A036-81D3AC5A74CB}" destId="{81ABFF73-1DD8-4FB5-B577-EDAF402FD1ED}" srcOrd="0" destOrd="0" presId="urn:microsoft.com/office/officeart/2005/8/layout/default"/>
    <dgm:cxn modelId="{E2D35FAF-5550-4FE7-81A8-BC585F274582}" type="presOf" srcId="{4962F3C0-C375-4586-A0E2-B196C351D9DF}" destId="{36436EF8-185D-46AA-90DC-37B02DC3844E}" srcOrd="0" destOrd="0" presId="urn:microsoft.com/office/officeart/2005/8/layout/default"/>
    <dgm:cxn modelId="{DA4A1FB3-24AE-4859-85B4-93221D3680FF}" srcId="{529C5A81-477D-4EA9-A379-0AABF9791E95}" destId="{110FAF69-132C-4F0D-8E64-D672DD210C9F}" srcOrd="2" destOrd="0" parTransId="{C56D7461-904E-4641-9D13-4D1D3D1E1DCA}" sibTransId="{A6BA513B-95C4-468B-9ECA-B8376B433A2A}"/>
    <dgm:cxn modelId="{F7F6BCD2-BBA5-4CF1-8C69-3F08E6F59653}" srcId="{529C5A81-477D-4EA9-A379-0AABF9791E95}" destId="{FD15971D-79E7-4246-A78E-9F92D5F8C68C}" srcOrd="1" destOrd="0" parTransId="{0C34D4D1-8B66-4582-87F8-2A2751292B84}" sibTransId="{77ED02FC-9D9B-466B-945B-EF13EC912543}"/>
    <dgm:cxn modelId="{079140DD-49BF-4FE0-96DB-B53CD7AE700A}" srcId="{529C5A81-477D-4EA9-A379-0AABF9791E95}" destId="{452E5E8E-961D-44A6-A036-81D3AC5A74CB}" srcOrd="4" destOrd="0" parTransId="{1A1B0820-F841-44D4-9C22-8CD31594B7C8}" sibTransId="{8150AFFC-B68E-4222-A98F-7F8F4B9B96DC}"/>
    <dgm:cxn modelId="{E2D1AC13-1D32-4A9B-BF4D-34D0948DABBD}" type="presParOf" srcId="{F91E8008-AEE4-4363-B635-098883D7DD31}" destId="{CCB0A7D6-3430-4A06-8317-8814B82306AA}" srcOrd="0" destOrd="0" presId="urn:microsoft.com/office/officeart/2005/8/layout/default"/>
    <dgm:cxn modelId="{1E188DB3-E08D-4945-BE2F-3EFB8FCBE6F0}" type="presParOf" srcId="{F91E8008-AEE4-4363-B635-098883D7DD31}" destId="{5D958304-366A-4F61-900E-5EBC19D83402}" srcOrd="1" destOrd="0" presId="urn:microsoft.com/office/officeart/2005/8/layout/default"/>
    <dgm:cxn modelId="{D2AB355D-CB10-4DE5-99CD-800806D8D096}" type="presParOf" srcId="{F91E8008-AEE4-4363-B635-098883D7DD31}" destId="{4A8A7C7E-5DD0-4951-94CC-C34B435C9FF5}" srcOrd="2" destOrd="0" presId="urn:microsoft.com/office/officeart/2005/8/layout/default"/>
    <dgm:cxn modelId="{C87029FD-9ABC-4BB3-A687-B52B7775272E}" type="presParOf" srcId="{F91E8008-AEE4-4363-B635-098883D7DD31}" destId="{CFE52A6F-9D47-441D-A41A-5CB489C87B04}" srcOrd="3" destOrd="0" presId="urn:microsoft.com/office/officeart/2005/8/layout/default"/>
    <dgm:cxn modelId="{87E156D7-7B5E-41A7-B53A-9F5955F925B1}" type="presParOf" srcId="{F91E8008-AEE4-4363-B635-098883D7DD31}" destId="{D05ABAC3-3947-43A9-9332-2C35CDDA7E90}" srcOrd="4" destOrd="0" presId="urn:microsoft.com/office/officeart/2005/8/layout/default"/>
    <dgm:cxn modelId="{85EC621F-BD6E-4A9D-B9C5-F8BEB00EB546}" type="presParOf" srcId="{F91E8008-AEE4-4363-B635-098883D7DD31}" destId="{1981CC73-EFA2-4101-946A-11BFC0D1BC55}" srcOrd="5" destOrd="0" presId="urn:microsoft.com/office/officeart/2005/8/layout/default"/>
    <dgm:cxn modelId="{B72AD78A-332F-4C9C-9F90-ECE16920419B}" type="presParOf" srcId="{F91E8008-AEE4-4363-B635-098883D7DD31}" destId="{36436EF8-185D-46AA-90DC-37B02DC3844E}" srcOrd="6" destOrd="0" presId="urn:microsoft.com/office/officeart/2005/8/layout/default"/>
    <dgm:cxn modelId="{E098D77C-C72C-4E66-AF7C-7C68881461CF}" type="presParOf" srcId="{F91E8008-AEE4-4363-B635-098883D7DD31}" destId="{1557933F-B0CD-4950-8F9A-E420F8CED661}" srcOrd="7" destOrd="0" presId="urn:microsoft.com/office/officeart/2005/8/layout/default"/>
    <dgm:cxn modelId="{6A882C25-0B2C-4B12-975D-9005F344AE0F}" type="presParOf" srcId="{F91E8008-AEE4-4363-B635-098883D7DD31}" destId="{81ABFF73-1DD8-4FB5-B577-EDAF402FD1ED}" srcOrd="8" destOrd="0" presId="urn:microsoft.com/office/officeart/2005/8/layout/default"/>
    <dgm:cxn modelId="{C4C1C0CD-588B-4374-9D6D-75A02798A7E0}" type="presParOf" srcId="{F91E8008-AEE4-4363-B635-098883D7DD31}" destId="{FD620651-8EED-48F6-BAF8-0D6F2ABB9402}" srcOrd="9" destOrd="0" presId="urn:microsoft.com/office/officeart/2005/8/layout/default"/>
    <dgm:cxn modelId="{96019B74-3351-4A42-8510-71B4078F9A69}" type="presParOf" srcId="{F91E8008-AEE4-4363-B635-098883D7DD31}" destId="{914F9672-CE1E-4A4E-BA21-58B24B5CF82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C8BC54-25CB-4C5C-99EF-43124686032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320C1B4-E2A1-42B1-8C77-F56232AD9323}">
      <dgm:prSet/>
      <dgm:spPr/>
      <dgm:t>
        <a:bodyPr/>
        <a:lstStyle/>
        <a:p>
          <a:r>
            <a:rPr lang="en-US" dirty="0"/>
            <a:t>Formal restorative justice or facilitated dialogue referral</a:t>
          </a:r>
        </a:p>
      </dgm:t>
    </dgm:pt>
    <dgm:pt modelId="{D05FAA80-AAA5-4F8E-8E08-AB50617E6A8D}" type="parTrans" cxnId="{183A27E5-FCF8-44EA-A8C0-05A2FCF48463}">
      <dgm:prSet/>
      <dgm:spPr/>
      <dgm:t>
        <a:bodyPr/>
        <a:lstStyle/>
        <a:p>
          <a:endParaRPr lang="en-US"/>
        </a:p>
      </dgm:t>
    </dgm:pt>
    <dgm:pt modelId="{4C431254-7225-4E65-AAC1-B2907796DAF0}" type="sibTrans" cxnId="{183A27E5-FCF8-44EA-A8C0-05A2FCF48463}">
      <dgm:prSet/>
      <dgm:spPr/>
      <dgm:t>
        <a:bodyPr/>
        <a:lstStyle/>
        <a:p>
          <a:endParaRPr lang="en-US"/>
        </a:p>
      </dgm:t>
    </dgm:pt>
    <dgm:pt modelId="{C96FD50B-BCD1-4167-BC6B-C94139E6E2DF}">
      <dgm:prSet/>
      <dgm:spPr/>
      <dgm:t>
        <a:bodyPr/>
        <a:lstStyle/>
        <a:p>
          <a:r>
            <a:rPr lang="en-US" dirty="0"/>
            <a:t>Formal engagement in letter of forgiveness intervention</a:t>
          </a:r>
        </a:p>
      </dgm:t>
    </dgm:pt>
    <dgm:pt modelId="{5BD358B8-9999-4E06-AE9C-5C58293927E2}" type="parTrans" cxnId="{E673E9FE-94BA-44F2-9E3B-60E4B059AE23}">
      <dgm:prSet/>
      <dgm:spPr/>
      <dgm:t>
        <a:bodyPr/>
        <a:lstStyle/>
        <a:p>
          <a:endParaRPr lang="en-US"/>
        </a:p>
      </dgm:t>
    </dgm:pt>
    <dgm:pt modelId="{C3D7C1B3-D3E4-4E7C-8B57-79F8C61C355C}" type="sibTrans" cxnId="{E673E9FE-94BA-44F2-9E3B-60E4B059AE23}">
      <dgm:prSet/>
      <dgm:spPr/>
      <dgm:t>
        <a:bodyPr/>
        <a:lstStyle/>
        <a:p>
          <a:endParaRPr lang="en-US"/>
        </a:p>
      </dgm:t>
    </dgm:pt>
    <dgm:pt modelId="{DBFC16F9-8300-4E71-B13F-D684B031A7D7}">
      <dgm:prSet/>
      <dgm:spPr/>
      <dgm:t>
        <a:bodyPr/>
        <a:lstStyle/>
        <a:p>
          <a:r>
            <a:rPr lang="en-US" dirty="0"/>
            <a:t>Family therapy</a:t>
          </a:r>
        </a:p>
      </dgm:t>
    </dgm:pt>
    <dgm:pt modelId="{6CC51273-B6E8-447C-A75B-82BF8D645277}" type="parTrans" cxnId="{B24BD359-BF01-4A4B-B768-A00AB2F51A9A}">
      <dgm:prSet/>
      <dgm:spPr/>
      <dgm:t>
        <a:bodyPr/>
        <a:lstStyle/>
        <a:p>
          <a:endParaRPr lang="en-US"/>
        </a:p>
      </dgm:t>
    </dgm:pt>
    <dgm:pt modelId="{8EB0D815-F881-4E8F-918D-30365A8DC726}" type="sibTrans" cxnId="{B24BD359-BF01-4A4B-B768-A00AB2F51A9A}">
      <dgm:prSet/>
      <dgm:spPr/>
      <dgm:t>
        <a:bodyPr/>
        <a:lstStyle/>
        <a:p>
          <a:endParaRPr lang="en-US"/>
        </a:p>
      </dgm:t>
    </dgm:pt>
    <dgm:pt modelId="{037D5F62-61E0-40BD-9E61-E092E48AF88D}">
      <dgm:prSet/>
      <dgm:spPr/>
      <dgm:t>
        <a:bodyPr/>
        <a:lstStyle/>
        <a:p>
          <a:r>
            <a:rPr lang="en-US" dirty="0"/>
            <a:t>Processing/Chain Analysis of the Instant Offense (and/or other situations that led to legal problems)</a:t>
          </a:r>
        </a:p>
      </dgm:t>
    </dgm:pt>
    <dgm:pt modelId="{94EE2F3C-2993-4890-9181-0E83AF46741C}" type="parTrans" cxnId="{4EDFBB14-4C80-4112-8146-7A6353B70700}">
      <dgm:prSet/>
      <dgm:spPr/>
      <dgm:t>
        <a:bodyPr/>
        <a:lstStyle/>
        <a:p>
          <a:endParaRPr lang="en-US"/>
        </a:p>
      </dgm:t>
    </dgm:pt>
    <dgm:pt modelId="{D7A4BFA7-547A-4B29-9F18-B3C7CA3027C1}" type="sibTrans" cxnId="{4EDFBB14-4C80-4112-8146-7A6353B70700}">
      <dgm:prSet/>
      <dgm:spPr/>
      <dgm:t>
        <a:bodyPr/>
        <a:lstStyle/>
        <a:p>
          <a:endParaRPr lang="en-US"/>
        </a:p>
      </dgm:t>
    </dgm:pt>
    <dgm:pt modelId="{DEDD1B7F-E677-4415-A753-8FE310D96F1F}">
      <dgm:prSet/>
      <dgm:spPr/>
      <dgm:t>
        <a:bodyPr/>
        <a:lstStyle/>
        <a:p>
          <a:r>
            <a:rPr lang="en-US" dirty="0"/>
            <a:t>Moral </a:t>
          </a:r>
          <a:r>
            <a:rPr lang="en-US" dirty="0" err="1"/>
            <a:t>Recongition</a:t>
          </a:r>
          <a:r>
            <a:rPr lang="en-US" dirty="0"/>
            <a:t> Therapy</a:t>
          </a:r>
        </a:p>
      </dgm:t>
    </dgm:pt>
    <dgm:pt modelId="{ADDBD317-4A64-4E02-889B-6DBD58E25CEB}" type="parTrans" cxnId="{CCB52AEB-2D2A-405F-9315-BD5FBFD056EB}">
      <dgm:prSet/>
      <dgm:spPr/>
      <dgm:t>
        <a:bodyPr/>
        <a:lstStyle/>
        <a:p>
          <a:endParaRPr lang="en-US"/>
        </a:p>
      </dgm:t>
    </dgm:pt>
    <dgm:pt modelId="{619DCAD8-9801-40A7-A812-195A937FE81C}" type="sibTrans" cxnId="{CCB52AEB-2D2A-405F-9315-BD5FBFD056EB}">
      <dgm:prSet/>
      <dgm:spPr/>
      <dgm:t>
        <a:bodyPr/>
        <a:lstStyle/>
        <a:p>
          <a:endParaRPr lang="en-US"/>
        </a:p>
      </dgm:t>
    </dgm:pt>
    <dgm:pt modelId="{AC657E48-8E43-433E-A443-1B86073838E5}">
      <dgm:prSet/>
      <dgm:spPr/>
      <dgm:t>
        <a:bodyPr/>
        <a:lstStyle/>
        <a:p>
          <a:r>
            <a:rPr lang="en-US"/>
            <a:t>Community/public service or contribution to the community</a:t>
          </a:r>
        </a:p>
      </dgm:t>
    </dgm:pt>
    <dgm:pt modelId="{8DA7B720-B1E6-4F84-B757-14F80DE70723}" type="parTrans" cxnId="{06296BA7-B269-412E-83F0-CAC3FEEC3651}">
      <dgm:prSet/>
      <dgm:spPr/>
      <dgm:t>
        <a:bodyPr/>
        <a:lstStyle/>
        <a:p>
          <a:endParaRPr lang="en-US"/>
        </a:p>
      </dgm:t>
    </dgm:pt>
    <dgm:pt modelId="{EE0BBE84-7E32-4DDE-9C0A-31B9E37A3802}" type="sibTrans" cxnId="{06296BA7-B269-412E-83F0-CAC3FEEC3651}">
      <dgm:prSet/>
      <dgm:spPr/>
      <dgm:t>
        <a:bodyPr/>
        <a:lstStyle/>
        <a:p>
          <a:endParaRPr lang="en-US"/>
        </a:p>
      </dgm:t>
    </dgm:pt>
    <dgm:pt modelId="{8EFEA016-9994-4B5E-87E2-9BA978AD9F72}">
      <dgm:prSet/>
      <dgm:spPr/>
      <dgm:t>
        <a:bodyPr/>
        <a:lstStyle/>
        <a:p>
          <a:r>
            <a:rPr lang="en-US"/>
            <a:t>Victim empathy groups or classes</a:t>
          </a:r>
        </a:p>
      </dgm:t>
    </dgm:pt>
    <dgm:pt modelId="{CFBEA977-D203-4DD5-B155-A89AECD0DE0B}" type="parTrans" cxnId="{C7358CD0-454F-4317-A884-53D1EC022551}">
      <dgm:prSet/>
      <dgm:spPr/>
      <dgm:t>
        <a:bodyPr/>
        <a:lstStyle/>
        <a:p>
          <a:endParaRPr lang="en-US"/>
        </a:p>
      </dgm:t>
    </dgm:pt>
    <dgm:pt modelId="{947A2ADC-413C-4A59-BC85-866E511FD135}" type="sibTrans" cxnId="{C7358CD0-454F-4317-A884-53D1EC022551}">
      <dgm:prSet/>
      <dgm:spPr/>
      <dgm:t>
        <a:bodyPr/>
        <a:lstStyle/>
        <a:p>
          <a:endParaRPr lang="en-US"/>
        </a:p>
      </dgm:t>
    </dgm:pt>
    <dgm:pt modelId="{C32DD3C3-F72B-4C07-AAF1-3B4CD6219A53}">
      <dgm:prSet/>
      <dgm:spPr/>
      <dgm:t>
        <a:bodyPr/>
        <a:lstStyle/>
        <a:p>
          <a:r>
            <a:rPr lang="en-US"/>
            <a:t>Batterer Intervention Program</a:t>
          </a:r>
        </a:p>
      </dgm:t>
    </dgm:pt>
    <dgm:pt modelId="{B4D443DF-BE10-43BB-896C-CEC184C87CDB}" type="parTrans" cxnId="{0432D006-884A-42EC-B1CA-991A79B05F74}">
      <dgm:prSet/>
      <dgm:spPr/>
      <dgm:t>
        <a:bodyPr/>
        <a:lstStyle/>
        <a:p>
          <a:endParaRPr lang="en-US"/>
        </a:p>
      </dgm:t>
    </dgm:pt>
    <dgm:pt modelId="{FF156B4F-D38A-428F-BAC5-22639EE893DC}" type="sibTrans" cxnId="{0432D006-884A-42EC-B1CA-991A79B05F74}">
      <dgm:prSet/>
      <dgm:spPr/>
      <dgm:t>
        <a:bodyPr/>
        <a:lstStyle/>
        <a:p>
          <a:endParaRPr lang="en-US"/>
        </a:p>
      </dgm:t>
    </dgm:pt>
    <dgm:pt modelId="{8F9F330B-2EE0-494C-B1FD-8CD833F49FB0}" type="pres">
      <dgm:prSet presAssocID="{ABC8BC54-25CB-4C5C-99EF-431246860323}" presName="diagram" presStyleCnt="0">
        <dgm:presLayoutVars>
          <dgm:dir/>
          <dgm:resizeHandles val="exact"/>
        </dgm:presLayoutVars>
      </dgm:prSet>
      <dgm:spPr/>
    </dgm:pt>
    <dgm:pt modelId="{B0E997CD-4405-466A-9F04-E4E8B6719CF5}" type="pres">
      <dgm:prSet presAssocID="{4320C1B4-E2A1-42B1-8C77-F56232AD9323}" presName="node" presStyleLbl="node1" presStyleIdx="0" presStyleCnt="8">
        <dgm:presLayoutVars>
          <dgm:bulletEnabled val="1"/>
        </dgm:presLayoutVars>
      </dgm:prSet>
      <dgm:spPr/>
    </dgm:pt>
    <dgm:pt modelId="{FB7624C3-08AE-4937-9BB0-E053F4E5E398}" type="pres">
      <dgm:prSet presAssocID="{4C431254-7225-4E65-AAC1-B2907796DAF0}" presName="sibTrans" presStyleCnt="0"/>
      <dgm:spPr/>
    </dgm:pt>
    <dgm:pt modelId="{46608FBF-DF84-408A-99A5-DE376FBF11AD}" type="pres">
      <dgm:prSet presAssocID="{C96FD50B-BCD1-4167-BC6B-C94139E6E2DF}" presName="node" presStyleLbl="node1" presStyleIdx="1" presStyleCnt="8">
        <dgm:presLayoutVars>
          <dgm:bulletEnabled val="1"/>
        </dgm:presLayoutVars>
      </dgm:prSet>
      <dgm:spPr/>
    </dgm:pt>
    <dgm:pt modelId="{54EB305F-62FA-47A7-A448-54F88EE260B1}" type="pres">
      <dgm:prSet presAssocID="{C3D7C1B3-D3E4-4E7C-8B57-79F8C61C355C}" presName="sibTrans" presStyleCnt="0"/>
      <dgm:spPr/>
    </dgm:pt>
    <dgm:pt modelId="{FB9FC0C2-D0D5-4333-809F-C4F87CF7DAB9}" type="pres">
      <dgm:prSet presAssocID="{DBFC16F9-8300-4E71-B13F-D684B031A7D7}" presName="node" presStyleLbl="node1" presStyleIdx="2" presStyleCnt="8">
        <dgm:presLayoutVars>
          <dgm:bulletEnabled val="1"/>
        </dgm:presLayoutVars>
      </dgm:prSet>
      <dgm:spPr/>
    </dgm:pt>
    <dgm:pt modelId="{49161143-06E4-43CC-A7BD-3A60214900A0}" type="pres">
      <dgm:prSet presAssocID="{8EB0D815-F881-4E8F-918D-30365A8DC726}" presName="sibTrans" presStyleCnt="0"/>
      <dgm:spPr/>
    </dgm:pt>
    <dgm:pt modelId="{954A848C-77ED-4BD1-BCAF-C77236EAD81D}" type="pres">
      <dgm:prSet presAssocID="{037D5F62-61E0-40BD-9E61-E092E48AF88D}" presName="node" presStyleLbl="node1" presStyleIdx="3" presStyleCnt="8">
        <dgm:presLayoutVars>
          <dgm:bulletEnabled val="1"/>
        </dgm:presLayoutVars>
      </dgm:prSet>
      <dgm:spPr/>
    </dgm:pt>
    <dgm:pt modelId="{50CC4D92-2CCE-4921-8245-CEA7BF086CFF}" type="pres">
      <dgm:prSet presAssocID="{D7A4BFA7-547A-4B29-9F18-B3C7CA3027C1}" presName="sibTrans" presStyleCnt="0"/>
      <dgm:spPr/>
    </dgm:pt>
    <dgm:pt modelId="{8DA9A84A-4D5D-4B85-B641-AC77A6BF8DA4}" type="pres">
      <dgm:prSet presAssocID="{DEDD1B7F-E677-4415-A753-8FE310D96F1F}" presName="node" presStyleLbl="node1" presStyleIdx="4" presStyleCnt="8">
        <dgm:presLayoutVars>
          <dgm:bulletEnabled val="1"/>
        </dgm:presLayoutVars>
      </dgm:prSet>
      <dgm:spPr/>
    </dgm:pt>
    <dgm:pt modelId="{97945786-B2C2-4141-9144-1FD0FC58CF11}" type="pres">
      <dgm:prSet presAssocID="{619DCAD8-9801-40A7-A812-195A937FE81C}" presName="sibTrans" presStyleCnt="0"/>
      <dgm:spPr/>
    </dgm:pt>
    <dgm:pt modelId="{26092EB2-40AE-463A-BB64-29C19BDE28AC}" type="pres">
      <dgm:prSet presAssocID="{AC657E48-8E43-433E-A443-1B86073838E5}" presName="node" presStyleLbl="node1" presStyleIdx="5" presStyleCnt="8">
        <dgm:presLayoutVars>
          <dgm:bulletEnabled val="1"/>
        </dgm:presLayoutVars>
      </dgm:prSet>
      <dgm:spPr/>
    </dgm:pt>
    <dgm:pt modelId="{D8546495-9992-465E-871C-8AFF2FCE9A65}" type="pres">
      <dgm:prSet presAssocID="{EE0BBE84-7E32-4DDE-9C0A-31B9E37A3802}" presName="sibTrans" presStyleCnt="0"/>
      <dgm:spPr/>
    </dgm:pt>
    <dgm:pt modelId="{BCEBD392-72D0-4A14-800C-0DFEF6EE8390}" type="pres">
      <dgm:prSet presAssocID="{8EFEA016-9994-4B5E-87E2-9BA978AD9F72}" presName="node" presStyleLbl="node1" presStyleIdx="6" presStyleCnt="8">
        <dgm:presLayoutVars>
          <dgm:bulletEnabled val="1"/>
        </dgm:presLayoutVars>
      </dgm:prSet>
      <dgm:spPr/>
    </dgm:pt>
    <dgm:pt modelId="{9BA33BDC-72F5-4E0D-A89D-62684D3584D0}" type="pres">
      <dgm:prSet presAssocID="{947A2ADC-413C-4A59-BC85-866E511FD135}" presName="sibTrans" presStyleCnt="0"/>
      <dgm:spPr/>
    </dgm:pt>
    <dgm:pt modelId="{2A4D822B-EA03-46AE-B2BE-053E75A0B58F}" type="pres">
      <dgm:prSet presAssocID="{C32DD3C3-F72B-4C07-AAF1-3B4CD6219A53}" presName="node" presStyleLbl="node1" presStyleIdx="7" presStyleCnt="8">
        <dgm:presLayoutVars>
          <dgm:bulletEnabled val="1"/>
        </dgm:presLayoutVars>
      </dgm:prSet>
      <dgm:spPr/>
    </dgm:pt>
  </dgm:ptLst>
  <dgm:cxnLst>
    <dgm:cxn modelId="{0432D006-884A-42EC-B1CA-991A79B05F74}" srcId="{ABC8BC54-25CB-4C5C-99EF-431246860323}" destId="{C32DD3C3-F72B-4C07-AAF1-3B4CD6219A53}" srcOrd="7" destOrd="0" parTransId="{B4D443DF-BE10-43BB-896C-CEC184C87CDB}" sibTransId="{FF156B4F-D38A-428F-BAC5-22639EE893DC}"/>
    <dgm:cxn modelId="{619B0412-5BFD-4C61-8F61-68AD4CD6DA4A}" type="presOf" srcId="{037D5F62-61E0-40BD-9E61-E092E48AF88D}" destId="{954A848C-77ED-4BD1-BCAF-C77236EAD81D}" srcOrd="0" destOrd="0" presId="urn:microsoft.com/office/officeart/2005/8/layout/default"/>
    <dgm:cxn modelId="{4EDFBB14-4C80-4112-8146-7A6353B70700}" srcId="{ABC8BC54-25CB-4C5C-99EF-431246860323}" destId="{037D5F62-61E0-40BD-9E61-E092E48AF88D}" srcOrd="3" destOrd="0" parTransId="{94EE2F3C-2993-4890-9181-0E83AF46741C}" sibTransId="{D7A4BFA7-547A-4B29-9F18-B3C7CA3027C1}"/>
    <dgm:cxn modelId="{81CF3F1A-9C22-4977-8A73-9565F34A21A5}" type="presOf" srcId="{C96FD50B-BCD1-4167-BC6B-C94139E6E2DF}" destId="{46608FBF-DF84-408A-99A5-DE376FBF11AD}" srcOrd="0" destOrd="0" presId="urn:microsoft.com/office/officeart/2005/8/layout/default"/>
    <dgm:cxn modelId="{C8E54E65-1B42-4DA4-813D-5812D1E14F12}" type="presOf" srcId="{DEDD1B7F-E677-4415-A753-8FE310D96F1F}" destId="{8DA9A84A-4D5D-4B85-B641-AC77A6BF8DA4}" srcOrd="0" destOrd="0" presId="urn:microsoft.com/office/officeart/2005/8/layout/default"/>
    <dgm:cxn modelId="{B24BD359-BF01-4A4B-B768-A00AB2F51A9A}" srcId="{ABC8BC54-25CB-4C5C-99EF-431246860323}" destId="{DBFC16F9-8300-4E71-B13F-D684B031A7D7}" srcOrd="2" destOrd="0" parTransId="{6CC51273-B6E8-447C-A75B-82BF8D645277}" sibTransId="{8EB0D815-F881-4E8F-918D-30365A8DC726}"/>
    <dgm:cxn modelId="{06296BA7-B269-412E-83F0-CAC3FEEC3651}" srcId="{ABC8BC54-25CB-4C5C-99EF-431246860323}" destId="{AC657E48-8E43-433E-A443-1B86073838E5}" srcOrd="5" destOrd="0" parTransId="{8DA7B720-B1E6-4F84-B757-14F80DE70723}" sibTransId="{EE0BBE84-7E32-4DDE-9C0A-31B9E37A3802}"/>
    <dgm:cxn modelId="{1D1217AA-DA27-4BC4-9BB7-369EA57AF2A0}" type="presOf" srcId="{4320C1B4-E2A1-42B1-8C77-F56232AD9323}" destId="{B0E997CD-4405-466A-9F04-E4E8B6719CF5}" srcOrd="0" destOrd="0" presId="urn:microsoft.com/office/officeart/2005/8/layout/default"/>
    <dgm:cxn modelId="{5EDD54B1-6603-47B6-890C-5AA5F791BFE7}" type="presOf" srcId="{AC657E48-8E43-433E-A443-1B86073838E5}" destId="{26092EB2-40AE-463A-BB64-29C19BDE28AC}" srcOrd="0" destOrd="0" presId="urn:microsoft.com/office/officeart/2005/8/layout/default"/>
    <dgm:cxn modelId="{D55C5AC8-86ED-4610-AC96-0E092876FF7F}" type="presOf" srcId="{DBFC16F9-8300-4E71-B13F-D684B031A7D7}" destId="{FB9FC0C2-D0D5-4333-809F-C4F87CF7DAB9}" srcOrd="0" destOrd="0" presId="urn:microsoft.com/office/officeart/2005/8/layout/default"/>
    <dgm:cxn modelId="{3B09C0C9-BEA0-4ED3-A08F-BE0C727F3C42}" type="presOf" srcId="{ABC8BC54-25CB-4C5C-99EF-431246860323}" destId="{8F9F330B-2EE0-494C-B1FD-8CD833F49FB0}" srcOrd="0" destOrd="0" presId="urn:microsoft.com/office/officeart/2005/8/layout/default"/>
    <dgm:cxn modelId="{C7358CD0-454F-4317-A884-53D1EC022551}" srcId="{ABC8BC54-25CB-4C5C-99EF-431246860323}" destId="{8EFEA016-9994-4B5E-87E2-9BA978AD9F72}" srcOrd="6" destOrd="0" parTransId="{CFBEA977-D203-4DD5-B155-A89AECD0DE0B}" sibTransId="{947A2ADC-413C-4A59-BC85-866E511FD135}"/>
    <dgm:cxn modelId="{183A27E5-FCF8-44EA-A8C0-05A2FCF48463}" srcId="{ABC8BC54-25CB-4C5C-99EF-431246860323}" destId="{4320C1B4-E2A1-42B1-8C77-F56232AD9323}" srcOrd="0" destOrd="0" parTransId="{D05FAA80-AAA5-4F8E-8E08-AB50617E6A8D}" sibTransId="{4C431254-7225-4E65-AAC1-B2907796DAF0}"/>
    <dgm:cxn modelId="{CCB52AEB-2D2A-405F-9315-BD5FBFD056EB}" srcId="{ABC8BC54-25CB-4C5C-99EF-431246860323}" destId="{DEDD1B7F-E677-4415-A753-8FE310D96F1F}" srcOrd="4" destOrd="0" parTransId="{ADDBD317-4A64-4E02-889B-6DBD58E25CEB}" sibTransId="{619DCAD8-9801-40A7-A812-195A937FE81C}"/>
    <dgm:cxn modelId="{B08147EF-2EC1-49F1-9D13-092A4BB72412}" type="presOf" srcId="{8EFEA016-9994-4B5E-87E2-9BA978AD9F72}" destId="{BCEBD392-72D0-4A14-800C-0DFEF6EE8390}" srcOrd="0" destOrd="0" presId="urn:microsoft.com/office/officeart/2005/8/layout/default"/>
    <dgm:cxn modelId="{FE4482F7-D822-4A01-8D5F-628AD07EB00D}" type="presOf" srcId="{C32DD3C3-F72B-4C07-AAF1-3B4CD6219A53}" destId="{2A4D822B-EA03-46AE-B2BE-053E75A0B58F}" srcOrd="0" destOrd="0" presId="urn:microsoft.com/office/officeart/2005/8/layout/default"/>
    <dgm:cxn modelId="{E673E9FE-94BA-44F2-9E3B-60E4B059AE23}" srcId="{ABC8BC54-25CB-4C5C-99EF-431246860323}" destId="{C96FD50B-BCD1-4167-BC6B-C94139E6E2DF}" srcOrd="1" destOrd="0" parTransId="{5BD358B8-9999-4E06-AE9C-5C58293927E2}" sibTransId="{C3D7C1B3-D3E4-4E7C-8B57-79F8C61C355C}"/>
    <dgm:cxn modelId="{22EC8324-D7B3-48B2-910B-2A71CC95AF14}" type="presParOf" srcId="{8F9F330B-2EE0-494C-B1FD-8CD833F49FB0}" destId="{B0E997CD-4405-466A-9F04-E4E8B6719CF5}" srcOrd="0" destOrd="0" presId="urn:microsoft.com/office/officeart/2005/8/layout/default"/>
    <dgm:cxn modelId="{65CF83FF-E09E-45B4-BCC6-48FDA47D8EA9}" type="presParOf" srcId="{8F9F330B-2EE0-494C-B1FD-8CD833F49FB0}" destId="{FB7624C3-08AE-4937-9BB0-E053F4E5E398}" srcOrd="1" destOrd="0" presId="urn:microsoft.com/office/officeart/2005/8/layout/default"/>
    <dgm:cxn modelId="{9DD7DCCA-FBA1-478D-A492-A51F95DCB5C4}" type="presParOf" srcId="{8F9F330B-2EE0-494C-B1FD-8CD833F49FB0}" destId="{46608FBF-DF84-408A-99A5-DE376FBF11AD}" srcOrd="2" destOrd="0" presId="urn:microsoft.com/office/officeart/2005/8/layout/default"/>
    <dgm:cxn modelId="{C868E0CD-3A2B-4CB0-9C78-3237CD36CCA6}" type="presParOf" srcId="{8F9F330B-2EE0-494C-B1FD-8CD833F49FB0}" destId="{54EB305F-62FA-47A7-A448-54F88EE260B1}" srcOrd="3" destOrd="0" presId="urn:microsoft.com/office/officeart/2005/8/layout/default"/>
    <dgm:cxn modelId="{9CC3B641-E237-4F24-954D-594C2F5D7A5C}" type="presParOf" srcId="{8F9F330B-2EE0-494C-B1FD-8CD833F49FB0}" destId="{FB9FC0C2-D0D5-4333-809F-C4F87CF7DAB9}" srcOrd="4" destOrd="0" presId="urn:microsoft.com/office/officeart/2005/8/layout/default"/>
    <dgm:cxn modelId="{D4F01711-BA34-461F-B1B3-A0D5ED9B5CD3}" type="presParOf" srcId="{8F9F330B-2EE0-494C-B1FD-8CD833F49FB0}" destId="{49161143-06E4-43CC-A7BD-3A60214900A0}" srcOrd="5" destOrd="0" presId="urn:microsoft.com/office/officeart/2005/8/layout/default"/>
    <dgm:cxn modelId="{978FC7C1-CC66-4C01-B11F-A5A9FBC5F863}" type="presParOf" srcId="{8F9F330B-2EE0-494C-B1FD-8CD833F49FB0}" destId="{954A848C-77ED-4BD1-BCAF-C77236EAD81D}" srcOrd="6" destOrd="0" presId="urn:microsoft.com/office/officeart/2005/8/layout/default"/>
    <dgm:cxn modelId="{11947606-CEF2-40EB-89E7-5340EA82B0B6}" type="presParOf" srcId="{8F9F330B-2EE0-494C-B1FD-8CD833F49FB0}" destId="{50CC4D92-2CCE-4921-8245-CEA7BF086CFF}" srcOrd="7" destOrd="0" presId="urn:microsoft.com/office/officeart/2005/8/layout/default"/>
    <dgm:cxn modelId="{36BE8AA1-6B18-4ECB-8A4D-3FDEB9521D5E}" type="presParOf" srcId="{8F9F330B-2EE0-494C-B1FD-8CD833F49FB0}" destId="{8DA9A84A-4D5D-4B85-B641-AC77A6BF8DA4}" srcOrd="8" destOrd="0" presId="urn:microsoft.com/office/officeart/2005/8/layout/default"/>
    <dgm:cxn modelId="{E7090FAB-5BB8-426A-8D4F-84716FBD95FA}" type="presParOf" srcId="{8F9F330B-2EE0-494C-B1FD-8CD833F49FB0}" destId="{97945786-B2C2-4141-9144-1FD0FC58CF11}" srcOrd="9" destOrd="0" presId="urn:microsoft.com/office/officeart/2005/8/layout/default"/>
    <dgm:cxn modelId="{208CE6B1-6E65-4D6E-87C8-33447F2D619D}" type="presParOf" srcId="{8F9F330B-2EE0-494C-B1FD-8CD833F49FB0}" destId="{26092EB2-40AE-463A-BB64-29C19BDE28AC}" srcOrd="10" destOrd="0" presId="urn:microsoft.com/office/officeart/2005/8/layout/default"/>
    <dgm:cxn modelId="{A299C671-3439-4FF6-8620-BAE8A2B147BB}" type="presParOf" srcId="{8F9F330B-2EE0-494C-B1FD-8CD833F49FB0}" destId="{D8546495-9992-465E-871C-8AFF2FCE9A65}" srcOrd="11" destOrd="0" presId="urn:microsoft.com/office/officeart/2005/8/layout/default"/>
    <dgm:cxn modelId="{C52CC2E8-09D5-4615-AFD1-3D838E353F82}" type="presParOf" srcId="{8F9F330B-2EE0-494C-B1FD-8CD833F49FB0}" destId="{BCEBD392-72D0-4A14-800C-0DFEF6EE8390}" srcOrd="12" destOrd="0" presId="urn:microsoft.com/office/officeart/2005/8/layout/default"/>
    <dgm:cxn modelId="{74BB3F90-B032-45F2-B0C0-6EFFCA1C1D24}" type="presParOf" srcId="{8F9F330B-2EE0-494C-B1FD-8CD833F49FB0}" destId="{9BA33BDC-72F5-4E0D-A89D-62684D3584D0}" srcOrd="13" destOrd="0" presId="urn:microsoft.com/office/officeart/2005/8/layout/default"/>
    <dgm:cxn modelId="{C1127D14-44D6-4611-9303-1718D6486FA0}" type="presParOf" srcId="{8F9F330B-2EE0-494C-B1FD-8CD833F49FB0}" destId="{2A4D822B-EA03-46AE-B2BE-053E75A0B58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1C923E-2C9B-4C71-810B-D64AD13ACBFC}"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93DCEF67-4BD7-4538-86A9-518F2843F36C}">
      <dgm:prSet/>
      <dgm:spPr/>
      <dgm:t>
        <a:bodyPr/>
        <a:lstStyle/>
        <a:p>
          <a:r>
            <a:rPr lang="en-US"/>
            <a:t>Tip 8:</a:t>
          </a:r>
        </a:p>
      </dgm:t>
    </dgm:pt>
    <dgm:pt modelId="{B61CAF9D-4805-4556-9D06-A46C78900381}" type="parTrans" cxnId="{1C064FCC-7EE8-48CD-9597-EA1E4841C212}">
      <dgm:prSet/>
      <dgm:spPr/>
      <dgm:t>
        <a:bodyPr/>
        <a:lstStyle/>
        <a:p>
          <a:endParaRPr lang="en-US"/>
        </a:p>
      </dgm:t>
    </dgm:pt>
    <dgm:pt modelId="{90A7031F-6DB8-4160-A544-7A905CEBD203}" type="sibTrans" cxnId="{1C064FCC-7EE8-48CD-9597-EA1E4841C212}">
      <dgm:prSet/>
      <dgm:spPr/>
      <dgm:t>
        <a:bodyPr/>
        <a:lstStyle/>
        <a:p>
          <a:endParaRPr lang="en-US"/>
        </a:p>
      </dgm:t>
    </dgm:pt>
    <dgm:pt modelId="{1B55640E-75E2-4D25-B2E8-965AB0A70C67}">
      <dgm:prSet/>
      <dgm:spPr/>
      <dgm:t>
        <a:bodyPr/>
        <a:lstStyle/>
        <a:p>
          <a:r>
            <a:rPr lang="en-US"/>
            <a:t>The Discharge Plan</a:t>
          </a:r>
        </a:p>
      </dgm:t>
    </dgm:pt>
    <dgm:pt modelId="{03DB4042-CED1-4253-9101-BA16F53E88BA}" type="parTrans" cxnId="{ED8556D4-9F2E-4F12-ABBD-F4C4B2D0202F}">
      <dgm:prSet/>
      <dgm:spPr/>
      <dgm:t>
        <a:bodyPr/>
        <a:lstStyle/>
        <a:p>
          <a:endParaRPr lang="en-US"/>
        </a:p>
      </dgm:t>
    </dgm:pt>
    <dgm:pt modelId="{BFD4DA8C-28B6-4AC0-8FBD-E94DD033DB9D}" type="sibTrans" cxnId="{ED8556D4-9F2E-4F12-ABBD-F4C4B2D0202F}">
      <dgm:prSet/>
      <dgm:spPr/>
      <dgm:t>
        <a:bodyPr/>
        <a:lstStyle/>
        <a:p>
          <a:endParaRPr lang="en-US"/>
        </a:p>
      </dgm:t>
    </dgm:pt>
    <dgm:pt modelId="{1C7FF187-AEB1-4CC6-B368-99F71C9D938B}" type="pres">
      <dgm:prSet presAssocID="{7B1C923E-2C9B-4C71-810B-D64AD13ACBFC}" presName="vert0" presStyleCnt="0">
        <dgm:presLayoutVars>
          <dgm:dir/>
          <dgm:animOne val="branch"/>
          <dgm:animLvl val="lvl"/>
        </dgm:presLayoutVars>
      </dgm:prSet>
      <dgm:spPr/>
    </dgm:pt>
    <dgm:pt modelId="{686C5744-6B0D-497B-A525-72B64A6E30D8}" type="pres">
      <dgm:prSet presAssocID="{93DCEF67-4BD7-4538-86A9-518F2843F36C}" presName="thickLine" presStyleLbl="alignNode1" presStyleIdx="0" presStyleCnt="2"/>
      <dgm:spPr/>
    </dgm:pt>
    <dgm:pt modelId="{A9BF169C-C8EA-4DF4-891E-DA7B509EE62B}" type="pres">
      <dgm:prSet presAssocID="{93DCEF67-4BD7-4538-86A9-518F2843F36C}" presName="horz1" presStyleCnt="0"/>
      <dgm:spPr/>
    </dgm:pt>
    <dgm:pt modelId="{7C0E9422-2690-40A0-AA3F-910D414BE1D2}" type="pres">
      <dgm:prSet presAssocID="{93DCEF67-4BD7-4538-86A9-518F2843F36C}" presName="tx1" presStyleLbl="revTx" presStyleIdx="0" presStyleCnt="2"/>
      <dgm:spPr/>
    </dgm:pt>
    <dgm:pt modelId="{A6C7FAE7-1386-4309-B68B-0FCCC20632B3}" type="pres">
      <dgm:prSet presAssocID="{93DCEF67-4BD7-4538-86A9-518F2843F36C}" presName="vert1" presStyleCnt="0"/>
      <dgm:spPr/>
    </dgm:pt>
    <dgm:pt modelId="{BBD48082-18BC-44BD-B4DA-D12EFFE06DC2}" type="pres">
      <dgm:prSet presAssocID="{1B55640E-75E2-4D25-B2E8-965AB0A70C67}" presName="thickLine" presStyleLbl="alignNode1" presStyleIdx="1" presStyleCnt="2"/>
      <dgm:spPr/>
    </dgm:pt>
    <dgm:pt modelId="{CF94FD32-3586-4802-97FF-8F13C8081B83}" type="pres">
      <dgm:prSet presAssocID="{1B55640E-75E2-4D25-B2E8-965AB0A70C67}" presName="horz1" presStyleCnt="0"/>
      <dgm:spPr/>
    </dgm:pt>
    <dgm:pt modelId="{69C53AB0-CB72-4EBF-BB7A-12420C162D99}" type="pres">
      <dgm:prSet presAssocID="{1B55640E-75E2-4D25-B2E8-965AB0A70C67}" presName="tx1" presStyleLbl="revTx" presStyleIdx="1" presStyleCnt="2"/>
      <dgm:spPr/>
    </dgm:pt>
    <dgm:pt modelId="{EEEB3D69-F07D-422A-B3D9-193CBEF86D6A}" type="pres">
      <dgm:prSet presAssocID="{1B55640E-75E2-4D25-B2E8-965AB0A70C67}" presName="vert1" presStyleCnt="0"/>
      <dgm:spPr/>
    </dgm:pt>
  </dgm:ptLst>
  <dgm:cxnLst>
    <dgm:cxn modelId="{20C41E1C-8575-4D4E-B854-0F722EC471A8}" type="presOf" srcId="{1B55640E-75E2-4D25-B2E8-965AB0A70C67}" destId="{69C53AB0-CB72-4EBF-BB7A-12420C162D99}" srcOrd="0" destOrd="0" presId="urn:microsoft.com/office/officeart/2008/layout/LinedList"/>
    <dgm:cxn modelId="{E1A75774-7FA6-4E48-AB7A-639C2238210D}" type="presOf" srcId="{93DCEF67-4BD7-4538-86A9-518F2843F36C}" destId="{7C0E9422-2690-40A0-AA3F-910D414BE1D2}" srcOrd="0" destOrd="0" presId="urn:microsoft.com/office/officeart/2008/layout/LinedList"/>
    <dgm:cxn modelId="{1C064FCC-7EE8-48CD-9597-EA1E4841C212}" srcId="{7B1C923E-2C9B-4C71-810B-D64AD13ACBFC}" destId="{93DCEF67-4BD7-4538-86A9-518F2843F36C}" srcOrd="0" destOrd="0" parTransId="{B61CAF9D-4805-4556-9D06-A46C78900381}" sibTransId="{90A7031F-6DB8-4160-A544-7A905CEBD203}"/>
    <dgm:cxn modelId="{ED8556D4-9F2E-4F12-ABBD-F4C4B2D0202F}" srcId="{7B1C923E-2C9B-4C71-810B-D64AD13ACBFC}" destId="{1B55640E-75E2-4D25-B2E8-965AB0A70C67}" srcOrd="1" destOrd="0" parTransId="{03DB4042-CED1-4253-9101-BA16F53E88BA}" sibTransId="{BFD4DA8C-28B6-4AC0-8FBD-E94DD033DB9D}"/>
    <dgm:cxn modelId="{A7FDA4F1-D627-4106-AC6E-7DE88DCFB3C0}" type="presOf" srcId="{7B1C923E-2C9B-4C71-810B-D64AD13ACBFC}" destId="{1C7FF187-AEB1-4CC6-B368-99F71C9D938B}" srcOrd="0" destOrd="0" presId="urn:microsoft.com/office/officeart/2008/layout/LinedList"/>
    <dgm:cxn modelId="{A4851652-F018-4AF8-AC28-F23A3B1379B9}" type="presParOf" srcId="{1C7FF187-AEB1-4CC6-B368-99F71C9D938B}" destId="{686C5744-6B0D-497B-A525-72B64A6E30D8}" srcOrd="0" destOrd="0" presId="urn:microsoft.com/office/officeart/2008/layout/LinedList"/>
    <dgm:cxn modelId="{E013C0ED-D4BC-4851-9424-412A2BA83910}" type="presParOf" srcId="{1C7FF187-AEB1-4CC6-B368-99F71C9D938B}" destId="{A9BF169C-C8EA-4DF4-891E-DA7B509EE62B}" srcOrd="1" destOrd="0" presId="urn:microsoft.com/office/officeart/2008/layout/LinedList"/>
    <dgm:cxn modelId="{CCF26A66-B838-41BB-B571-8230A9E5A509}" type="presParOf" srcId="{A9BF169C-C8EA-4DF4-891E-DA7B509EE62B}" destId="{7C0E9422-2690-40A0-AA3F-910D414BE1D2}" srcOrd="0" destOrd="0" presId="urn:microsoft.com/office/officeart/2008/layout/LinedList"/>
    <dgm:cxn modelId="{D93B7B31-2EC6-4410-8D64-4124C9BF1514}" type="presParOf" srcId="{A9BF169C-C8EA-4DF4-891E-DA7B509EE62B}" destId="{A6C7FAE7-1386-4309-B68B-0FCCC20632B3}" srcOrd="1" destOrd="0" presId="urn:microsoft.com/office/officeart/2008/layout/LinedList"/>
    <dgm:cxn modelId="{0033E6FF-C899-453C-A9E5-80EDE039FF84}" type="presParOf" srcId="{1C7FF187-AEB1-4CC6-B368-99F71C9D938B}" destId="{BBD48082-18BC-44BD-B4DA-D12EFFE06DC2}" srcOrd="2" destOrd="0" presId="urn:microsoft.com/office/officeart/2008/layout/LinedList"/>
    <dgm:cxn modelId="{29BF3F11-13C4-4A36-8AA2-C01776CBB36B}" type="presParOf" srcId="{1C7FF187-AEB1-4CC6-B368-99F71C9D938B}" destId="{CF94FD32-3586-4802-97FF-8F13C8081B83}" srcOrd="3" destOrd="0" presId="urn:microsoft.com/office/officeart/2008/layout/LinedList"/>
    <dgm:cxn modelId="{6862CFDB-876E-4577-948E-D3D73D765FDF}" type="presParOf" srcId="{CF94FD32-3586-4802-97FF-8F13C8081B83}" destId="{69C53AB0-CB72-4EBF-BB7A-12420C162D99}" srcOrd="0" destOrd="0" presId="urn:microsoft.com/office/officeart/2008/layout/LinedList"/>
    <dgm:cxn modelId="{24E368C2-523A-462A-87A3-ED83D197B9FE}" type="presParOf" srcId="{CF94FD32-3586-4802-97FF-8F13C8081B83}" destId="{EEEB3D69-F07D-422A-B3D9-193CBEF86D6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10AB2-06E5-4C79-85FE-B7D3133D3CA3}" type="doc">
      <dgm:prSet loTypeId="urn:microsoft.com/office/officeart/2018/5/layout/IconLeafLabelList" loCatId="icon" qsTypeId="urn:microsoft.com/office/officeart/2005/8/quickstyle/simple1" qsCatId="simple" csTypeId="urn:microsoft.com/office/officeart/2018/5/colors/Iconchunking_coloredtext_accent3_2" csCatId="accent3" phldr="1"/>
      <dgm:spPr/>
      <dgm:t>
        <a:bodyPr/>
        <a:lstStyle/>
        <a:p>
          <a:endParaRPr lang="en-US"/>
        </a:p>
      </dgm:t>
    </dgm:pt>
    <dgm:pt modelId="{5384D136-86D6-413D-837B-DC4769D198E6}">
      <dgm:prSet/>
      <dgm:spPr/>
      <dgm:t>
        <a:bodyPr/>
        <a:lstStyle/>
        <a:p>
          <a:pPr>
            <a:lnSpc>
              <a:spcPct val="100000"/>
            </a:lnSpc>
            <a:defRPr cap="all"/>
          </a:pPr>
          <a:r>
            <a:rPr lang="en-US" dirty="0"/>
            <a:t>Overview of PSRB Jurisdictional Criteria</a:t>
          </a:r>
        </a:p>
      </dgm:t>
    </dgm:pt>
    <dgm:pt modelId="{761E918C-B279-4DCE-B7E5-48BFE401E9F8}" type="parTrans" cxnId="{122E07F7-96FD-4DEB-9416-9B439E68CAEF}">
      <dgm:prSet/>
      <dgm:spPr/>
      <dgm:t>
        <a:bodyPr/>
        <a:lstStyle/>
        <a:p>
          <a:pPr algn="ctr"/>
          <a:endParaRPr lang="en-US"/>
        </a:p>
      </dgm:t>
    </dgm:pt>
    <dgm:pt modelId="{305EE786-39A9-4C95-8705-5561CB2FA47B}" type="sibTrans" cxnId="{122E07F7-96FD-4DEB-9416-9B439E68CAEF}">
      <dgm:prSet/>
      <dgm:spPr/>
      <dgm:t>
        <a:bodyPr/>
        <a:lstStyle/>
        <a:p>
          <a:endParaRPr lang="en-US"/>
        </a:p>
      </dgm:t>
    </dgm:pt>
    <dgm:pt modelId="{DC8AC16B-B32A-4ED1-854F-688971A09481}">
      <dgm:prSet/>
      <dgm:spPr/>
      <dgm:t>
        <a:bodyPr/>
        <a:lstStyle/>
        <a:p>
          <a:pPr>
            <a:lnSpc>
              <a:spcPct val="100000"/>
            </a:lnSpc>
            <a:defRPr cap="all"/>
          </a:pPr>
          <a:r>
            <a:rPr lang="en-US" b="0" dirty="0"/>
            <a:t>Pre-Hearing Considerations</a:t>
          </a:r>
          <a:endParaRPr lang="en-US" dirty="0"/>
        </a:p>
      </dgm:t>
    </dgm:pt>
    <dgm:pt modelId="{296B7650-3663-4E4D-8FBA-B51D5F05FD09}" type="parTrans" cxnId="{3FB94D6E-C78E-4D46-942A-434EC370F5D3}">
      <dgm:prSet/>
      <dgm:spPr/>
      <dgm:t>
        <a:bodyPr/>
        <a:lstStyle/>
        <a:p>
          <a:pPr algn="ctr"/>
          <a:endParaRPr lang="en-US"/>
        </a:p>
      </dgm:t>
    </dgm:pt>
    <dgm:pt modelId="{7B853986-86F5-4A29-9649-D9363D6BF318}" type="sibTrans" cxnId="{3FB94D6E-C78E-4D46-942A-434EC370F5D3}">
      <dgm:prSet/>
      <dgm:spPr/>
      <dgm:t>
        <a:bodyPr/>
        <a:lstStyle/>
        <a:p>
          <a:endParaRPr lang="en-US"/>
        </a:p>
      </dgm:t>
    </dgm:pt>
    <dgm:pt modelId="{7A744BDF-0375-48FF-B4D5-52C35C506974}">
      <dgm:prSet/>
      <dgm:spPr/>
      <dgm:t>
        <a:bodyPr/>
        <a:lstStyle/>
        <a:p>
          <a:pPr>
            <a:lnSpc>
              <a:spcPct val="100000"/>
            </a:lnSpc>
            <a:defRPr cap="all"/>
          </a:pPr>
          <a:r>
            <a:rPr lang="en-US" dirty="0"/>
            <a:t>Preparing for the Hearing</a:t>
          </a:r>
        </a:p>
      </dgm:t>
    </dgm:pt>
    <dgm:pt modelId="{E6E2DED4-64CF-4A04-A0DE-EF065FEC7500}" type="parTrans" cxnId="{1B175C2E-200A-496E-B429-DE0609445DE2}">
      <dgm:prSet/>
      <dgm:spPr/>
      <dgm:t>
        <a:bodyPr/>
        <a:lstStyle/>
        <a:p>
          <a:endParaRPr lang="en-US"/>
        </a:p>
      </dgm:t>
    </dgm:pt>
    <dgm:pt modelId="{F482B7E0-79C0-4268-8E10-80153D755FDA}" type="sibTrans" cxnId="{1B175C2E-200A-496E-B429-DE0609445DE2}">
      <dgm:prSet/>
      <dgm:spPr/>
      <dgm:t>
        <a:bodyPr/>
        <a:lstStyle/>
        <a:p>
          <a:endParaRPr lang="en-US"/>
        </a:p>
      </dgm:t>
    </dgm:pt>
    <dgm:pt modelId="{501DE83E-934A-4A4E-926D-BDA1E53204AC}" type="pres">
      <dgm:prSet presAssocID="{C8F10AB2-06E5-4C79-85FE-B7D3133D3CA3}" presName="root" presStyleCnt="0">
        <dgm:presLayoutVars>
          <dgm:dir/>
          <dgm:resizeHandles val="exact"/>
        </dgm:presLayoutVars>
      </dgm:prSet>
      <dgm:spPr/>
    </dgm:pt>
    <dgm:pt modelId="{99FF8414-F05D-41D7-8FE3-3A7D8F3B173C}" type="pres">
      <dgm:prSet presAssocID="{5384D136-86D6-413D-837B-DC4769D198E6}" presName="compNode" presStyleCnt="0"/>
      <dgm:spPr/>
    </dgm:pt>
    <dgm:pt modelId="{73BF799E-9C09-42F7-BB9E-1A30ECD05392}" type="pres">
      <dgm:prSet presAssocID="{5384D136-86D6-413D-837B-DC4769D198E6}" presName="iconBgRect" presStyleLbl="bgShp" presStyleIdx="0" presStyleCnt="3"/>
      <dgm:spPr>
        <a:prstGeom prst="round2DiagRect">
          <a:avLst>
            <a:gd name="adj1" fmla="val 29727"/>
            <a:gd name="adj2" fmla="val 0"/>
          </a:avLst>
        </a:prstGeom>
      </dgm:spPr>
    </dgm:pt>
    <dgm:pt modelId="{0AFF1DE2-72ED-41E7-8416-A4B8242AB546}" type="pres">
      <dgm:prSet presAssocID="{5384D136-86D6-413D-837B-DC4769D198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dea with solid fill"/>
        </a:ext>
      </dgm:extLst>
    </dgm:pt>
    <dgm:pt modelId="{59E5BB18-B7F0-4C0E-BE94-FECA8DA302A5}" type="pres">
      <dgm:prSet presAssocID="{5384D136-86D6-413D-837B-DC4769D198E6}" presName="spaceRect" presStyleCnt="0"/>
      <dgm:spPr/>
    </dgm:pt>
    <dgm:pt modelId="{956AF443-7B3C-4274-9C16-BC1E0CCC242D}" type="pres">
      <dgm:prSet presAssocID="{5384D136-86D6-413D-837B-DC4769D198E6}" presName="textRect" presStyleLbl="revTx" presStyleIdx="0" presStyleCnt="3">
        <dgm:presLayoutVars>
          <dgm:chMax val="1"/>
          <dgm:chPref val="1"/>
        </dgm:presLayoutVars>
      </dgm:prSet>
      <dgm:spPr/>
    </dgm:pt>
    <dgm:pt modelId="{C20B159C-9CD5-46EB-99BC-C6F3A5975724}" type="pres">
      <dgm:prSet presAssocID="{305EE786-39A9-4C95-8705-5561CB2FA47B}" presName="sibTrans" presStyleCnt="0"/>
      <dgm:spPr/>
    </dgm:pt>
    <dgm:pt modelId="{DCA373D2-CB6B-4D90-A971-B05EECBD80D3}" type="pres">
      <dgm:prSet presAssocID="{DC8AC16B-B32A-4ED1-854F-688971A09481}" presName="compNode" presStyleCnt="0"/>
      <dgm:spPr/>
    </dgm:pt>
    <dgm:pt modelId="{40C739D0-0171-4B7C-B8DD-9F6BC9039D07}" type="pres">
      <dgm:prSet presAssocID="{DC8AC16B-B32A-4ED1-854F-688971A09481}" presName="iconBgRect" presStyleLbl="bgShp" presStyleIdx="1" presStyleCnt="3"/>
      <dgm:spPr>
        <a:prstGeom prst="round2DiagRect">
          <a:avLst>
            <a:gd name="adj1" fmla="val 29727"/>
            <a:gd name="adj2" fmla="val 0"/>
          </a:avLst>
        </a:prstGeom>
      </dgm:spPr>
    </dgm:pt>
    <dgm:pt modelId="{47E36D48-7B22-428E-AA9E-E1359040A9D0}" type="pres">
      <dgm:prSet presAssocID="{DC8AC16B-B32A-4ED1-854F-688971A094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A645F7D4-3574-42A7-BA8B-5AC079F59B58}" type="pres">
      <dgm:prSet presAssocID="{DC8AC16B-B32A-4ED1-854F-688971A09481}" presName="spaceRect" presStyleCnt="0"/>
      <dgm:spPr/>
    </dgm:pt>
    <dgm:pt modelId="{A26E9DA1-8873-4989-8BE3-E7F60222A058}" type="pres">
      <dgm:prSet presAssocID="{DC8AC16B-B32A-4ED1-854F-688971A09481}" presName="textRect" presStyleLbl="revTx" presStyleIdx="1" presStyleCnt="3">
        <dgm:presLayoutVars>
          <dgm:chMax val="1"/>
          <dgm:chPref val="1"/>
        </dgm:presLayoutVars>
      </dgm:prSet>
      <dgm:spPr/>
    </dgm:pt>
    <dgm:pt modelId="{790F8FD6-F1D8-40E5-B188-3E014CBEEE18}" type="pres">
      <dgm:prSet presAssocID="{7B853986-86F5-4A29-9649-D9363D6BF318}" presName="sibTrans" presStyleCnt="0"/>
      <dgm:spPr/>
    </dgm:pt>
    <dgm:pt modelId="{5A49B4DA-1B71-41BE-AD47-590AC46211BE}" type="pres">
      <dgm:prSet presAssocID="{7A744BDF-0375-48FF-B4D5-52C35C506974}" presName="compNode" presStyleCnt="0"/>
      <dgm:spPr/>
    </dgm:pt>
    <dgm:pt modelId="{C0ED3728-B98E-4EA1-ACBB-266E3DF166FF}" type="pres">
      <dgm:prSet presAssocID="{7A744BDF-0375-48FF-B4D5-52C35C506974}" presName="iconBgRect" presStyleLbl="bgShp" presStyleIdx="2" presStyleCnt="3"/>
      <dgm:spPr>
        <a:prstGeom prst="round2DiagRect">
          <a:avLst>
            <a:gd name="adj1" fmla="val 29727"/>
            <a:gd name="adj2" fmla="val 0"/>
          </a:avLst>
        </a:prstGeom>
      </dgm:spPr>
    </dgm:pt>
    <dgm:pt modelId="{FC7A96A2-511B-4340-8B69-565F60972967}" type="pres">
      <dgm:prSet presAssocID="{7A744BDF-0375-48FF-B4D5-52C35C5069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avel with solid fill"/>
        </a:ext>
      </dgm:extLst>
    </dgm:pt>
    <dgm:pt modelId="{01255CA6-D887-4367-99BC-DB0FEE6EA8C5}" type="pres">
      <dgm:prSet presAssocID="{7A744BDF-0375-48FF-B4D5-52C35C506974}" presName="spaceRect" presStyleCnt="0"/>
      <dgm:spPr/>
    </dgm:pt>
    <dgm:pt modelId="{5EB287B0-3F5B-40F3-B78B-7F241DA389F3}" type="pres">
      <dgm:prSet presAssocID="{7A744BDF-0375-48FF-B4D5-52C35C506974}" presName="textRect" presStyleLbl="revTx" presStyleIdx="2" presStyleCnt="3">
        <dgm:presLayoutVars>
          <dgm:chMax val="1"/>
          <dgm:chPref val="1"/>
        </dgm:presLayoutVars>
      </dgm:prSet>
      <dgm:spPr/>
    </dgm:pt>
  </dgm:ptLst>
  <dgm:cxnLst>
    <dgm:cxn modelId="{ACB99013-19A1-4DA5-AE04-57EC71F0B5C7}" type="presOf" srcId="{C8F10AB2-06E5-4C79-85FE-B7D3133D3CA3}" destId="{501DE83E-934A-4A4E-926D-BDA1E53204AC}" srcOrd="0" destOrd="0" presId="urn:microsoft.com/office/officeart/2018/5/layout/IconLeafLabelList"/>
    <dgm:cxn modelId="{1B175C2E-200A-496E-B429-DE0609445DE2}" srcId="{C8F10AB2-06E5-4C79-85FE-B7D3133D3CA3}" destId="{7A744BDF-0375-48FF-B4D5-52C35C506974}" srcOrd="2" destOrd="0" parTransId="{E6E2DED4-64CF-4A04-A0DE-EF065FEC7500}" sibTransId="{F482B7E0-79C0-4268-8E10-80153D755FDA}"/>
    <dgm:cxn modelId="{3FB94D6E-C78E-4D46-942A-434EC370F5D3}" srcId="{C8F10AB2-06E5-4C79-85FE-B7D3133D3CA3}" destId="{DC8AC16B-B32A-4ED1-854F-688971A09481}" srcOrd="1" destOrd="0" parTransId="{296B7650-3663-4E4D-8FBA-B51D5F05FD09}" sibTransId="{7B853986-86F5-4A29-9649-D9363D6BF318}"/>
    <dgm:cxn modelId="{012A428D-ED44-49CE-B365-73E0BA0391BA}" type="presOf" srcId="{DC8AC16B-B32A-4ED1-854F-688971A09481}" destId="{A26E9DA1-8873-4989-8BE3-E7F60222A058}" srcOrd="0" destOrd="0" presId="urn:microsoft.com/office/officeart/2018/5/layout/IconLeafLabelList"/>
    <dgm:cxn modelId="{CF8000D2-15F0-43D9-8A3A-526CE4C5850E}" type="presOf" srcId="{5384D136-86D6-413D-837B-DC4769D198E6}" destId="{956AF443-7B3C-4274-9C16-BC1E0CCC242D}" srcOrd="0" destOrd="0" presId="urn:microsoft.com/office/officeart/2018/5/layout/IconLeafLabelList"/>
    <dgm:cxn modelId="{2C2326F0-1C14-4EC2-AD74-7B2BADCABEDD}" type="presOf" srcId="{7A744BDF-0375-48FF-B4D5-52C35C506974}" destId="{5EB287B0-3F5B-40F3-B78B-7F241DA389F3}" srcOrd="0" destOrd="0" presId="urn:microsoft.com/office/officeart/2018/5/layout/IconLeafLabelList"/>
    <dgm:cxn modelId="{122E07F7-96FD-4DEB-9416-9B439E68CAEF}" srcId="{C8F10AB2-06E5-4C79-85FE-B7D3133D3CA3}" destId="{5384D136-86D6-413D-837B-DC4769D198E6}" srcOrd="0" destOrd="0" parTransId="{761E918C-B279-4DCE-B7E5-48BFE401E9F8}" sibTransId="{305EE786-39A9-4C95-8705-5561CB2FA47B}"/>
    <dgm:cxn modelId="{6EF51634-A8B7-4440-A7AD-F87F896522F6}" type="presParOf" srcId="{501DE83E-934A-4A4E-926D-BDA1E53204AC}" destId="{99FF8414-F05D-41D7-8FE3-3A7D8F3B173C}" srcOrd="0" destOrd="0" presId="urn:microsoft.com/office/officeart/2018/5/layout/IconLeafLabelList"/>
    <dgm:cxn modelId="{8B5EDA8F-E961-47B2-A59D-685E12F6F9C7}" type="presParOf" srcId="{99FF8414-F05D-41D7-8FE3-3A7D8F3B173C}" destId="{73BF799E-9C09-42F7-BB9E-1A30ECD05392}" srcOrd="0" destOrd="0" presId="urn:microsoft.com/office/officeart/2018/5/layout/IconLeafLabelList"/>
    <dgm:cxn modelId="{FBF12354-B591-4E36-882F-CA13F4DC9C5E}" type="presParOf" srcId="{99FF8414-F05D-41D7-8FE3-3A7D8F3B173C}" destId="{0AFF1DE2-72ED-41E7-8416-A4B8242AB546}" srcOrd="1" destOrd="0" presId="urn:microsoft.com/office/officeart/2018/5/layout/IconLeafLabelList"/>
    <dgm:cxn modelId="{CB0C4D6F-55F2-45B6-AD73-EC873C0E15C3}" type="presParOf" srcId="{99FF8414-F05D-41D7-8FE3-3A7D8F3B173C}" destId="{59E5BB18-B7F0-4C0E-BE94-FECA8DA302A5}" srcOrd="2" destOrd="0" presId="urn:microsoft.com/office/officeart/2018/5/layout/IconLeafLabelList"/>
    <dgm:cxn modelId="{9A4A3196-51F9-44B4-B7E0-ED8F950FA99D}" type="presParOf" srcId="{99FF8414-F05D-41D7-8FE3-3A7D8F3B173C}" destId="{956AF443-7B3C-4274-9C16-BC1E0CCC242D}" srcOrd="3" destOrd="0" presId="urn:microsoft.com/office/officeart/2018/5/layout/IconLeafLabelList"/>
    <dgm:cxn modelId="{1BD8D488-B997-4A0A-82A9-7021EFD0804D}" type="presParOf" srcId="{501DE83E-934A-4A4E-926D-BDA1E53204AC}" destId="{C20B159C-9CD5-46EB-99BC-C6F3A5975724}" srcOrd="1" destOrd="0" presId="urn:microsoft.com/office/officeart/2018/5/layout/IconLeafLabelList"/>
    <dgm:cxn modelId="{FF744300-05E8-4530-9F2E-356DE6A33915}" type="presParOf" srcId="{501DE83E-934A-4A4E-926D-BDA1E53204AC}" destId="{DCA373D2-CB6B-4D90-A971-B05EECBD80D3}" srcOrd="2" destOrd="0" presId="urn:microsoft.com/office/officeart/2018/5/layout/IconLeafLabelList"/>
    <dgm:cxn modelId="{B667B008-FAF6-4B1E-917E-DB2D14AE8496}" type="presParOf" srcId="{DCA373D2-CB6B-4D90-A971-B05EECBD80D3}" destId="{40C739D0-0171-4B7C-B8DD-9F6BC9039D07}" srcOrd="0" destOrd="0" presId="urn:microsoft.com/office/officeart/2018/5/layout/IconLeafLabelList"/>
    <dgm:cxn modelId="{371EE954-EE31-42F0-B58E-4DA76BAB8D51}" type="presParOf" srcId="{DCA373D2-CB6B-4D90-A971-B05EECBD80D3}" destId="{47E36D48-7B22-428E-AA9E-E1359040A9D0}" srcOrd="1" destOrd="0" presId="urn:microsoft.com/office/officeart/2018/5/layout/IconLeafLabelList"/>
    <dgm:cxn modelId="{06B02A1A-5361-4BA2-86B8-6368C06C952B}" type="presParOf" srcId="{DCA373D2-CB6B-4D90-A971-B05EECBD80D3}" destId="{A645F7D4-3574-42A7-BA8B-5AC079F59B58}" srcOrd="2" destOrd="0" presId="urn:microsoft.com/office/officeart/2018/5/layout/IconLeafLabelList"/>
    <dgm:cxn modelId="{22CC5E03-6231-4CD2-98E6-F39810E25B18}" type="presParOf" srcId="{DCA373D2-CB6B-4D90-A971-B05EECBD80D3}" destId="{A26E9DA1-8873-4989-8BE3-E7F60222A058}" srcOrd="3" destOrd="0" presId="urn:microsoft.com/office/officeart/2018/5/layout/IconLeafLabelList"/>
    <dgm:cxn modelId="{63ABF0FA-2A96-4B2C-BFBB-1BBCD1163A0C}" type="presParOf" srcId="{501DE83E-934A-4A4E-926D-BDA1E53204AC}" destId="{790F8FD6-F1D8-40E5-B188-3E014CBEEE18}" srcOrd="3" destOrd="0" presId="urn:microsoft.com/office/officeart/2018/5/layout/IconLeafLabelList"/>
    <dgm:cxn modelId="{41EDB3D4-0042-46AF-B8A0-6EE9790BAF80}" type="presParOf" srcId="{501DE83E-934A-4A4E-926D-BDA1E53204AC}" destId="{5A49B4DA-1B71-41BE-AD47-590AC46211BE}" srcOrd="4" destOrd="0" presId="urn:microsoft.com/office/officeart/2018/5/layout/IconLeafLabelList"/>
    <dgm:cxn modelId="{B7C646CF-22C1-4076-A661-C0469851120B}" type="presParOf" srcId="{5A49B4DA-1B71-41BE-AD47-590AC46211BE}" destId="{C0ED3728-B98E-4EA1-ACBB-266E3DF166FF}" srcOrd="0" destOrd="0" presId="urn:microsoft.com/office/officeart/2018/5/layout/IconLeafLabelList"/>
    <dgm:cxn modelId="{0630C4D3-342E-4409-9033-357079F60B00}" type="presParOf" srcId="{5A49B4DA-1B71-41BE-AD47-590AC46211BE}" destId="{FC7A96A2-511B-4340-8B69-565F60972967}" srcOrd="1" destOrd="0" presId="urn:microsoft.com/office/officeart/2018/5/layout/IconLeafLabelList"/>
    <dgm:cxn modelId="{D9644DEA-D3A8-48A3-BDB1-34EEDAC8E15D}" type="presParOf" srcId="{5A49B4DA-1B71-41BE-AD47-590AC46211BE}" destId="{01255CA6-D887-4367-99BC-DB0FEE6EA8C5}" srcOrd="2" destOrd="0" presId="urn:microsoft.com/office/officeart/2018/5/layout/IconLeafLabelList"/>
    <dgm:cxn modelId="{B42D66FA-1763-4ADE-98CB-AA1EAE3210B9}" type="presParOf" srcId="{5A49B4DA-1B71-41BE-AD47-590AC46211BE}" destId="{5EB287B0-3F5B-40F3-B78B-7F241DA389F3}"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9E5117-5734-426D-818A-7494802D1597}" type="doc">
      <dgm:prSet loTypeId="urn:microsoft.com/office/officeart/2008/layout/LinedList" loCatId="list" qsTypeId="urn:microsoft.com/office/officeart/2005/8/quickstyle/simple2" qsCatId="simple" csTypeId="urn:microsoft.com/office/officeart/2005/8/colors/accent4_2" csCatId="accent4" phldr="1"/>
      <dgm:spPr/>
      <dgm:t>
        <a:bodyPr/>
        <a:lstStyle/>
        <a:p>
          <a:endParaRPr lang="en-US"/>
        </a:p>
      </dgm:t>
    </dgm:pt>
    <dgm:pt modelId="{AE6A9D36-E22E-40E0-9AC0-93F7A0660586}">
      <dgm:prSet/>
      <dgm:spPr/>
      <dgm:t>
        <a:bodyPr/>
        <a:lstStyle/>
        <a:p>
          <a:r>
            <a:rPr lang="en-US" dirty="0"/>
            <a:t>1</a:t>
          </a:r>
        </a:p>
      </dgm:t>
    </dgm:pt>
    <dgm:pt modelId="{8E477734-6B5F-4870-A985-BDBA0DE55E75}" type="parTrans" cxnId="{5544577B-68FA-4840-9743-BB734D22A65C}">
      <dgm:prSet/>
      <dgm:spPr/>
      <dgm:t>
        <a:bodyPr/>
        <a:lstStyle/>
        <a:p>
          <a:endParaRPr lang="en-US"/>
        </a:p>
      </dgm:t>
    </dgm:pt>
    <dgm:pt modelId="{CE268870-2708-44CC-B2F0-CFA6F4940021}" type="sibTrans" cxnId="{5544577B-68FA-4840-9743-BB734D22A65C}">
      <dgm:prSet/>
      <dgm:spPr/>
      <dgm:t>
        <a:bodyPr/>
        <a:lstStyle/>
        <a:p>
          <a:endParaRPr lang="en-US"/>
        </a:p>
      </dgm:t>
    </dgm:pt>
    <dgm:pt modelId="{1EC986CB-BC08-43DF-9133-E51ABBF95FF8}">
      <dgm:prSet/>
      <dgm:spPr/>
      <dgm:t>
        <a:bodyPr/>
        <a:lstStyle/>
        <a:p>
          <a:r>
            <a:rPr lang="en-US"/>
            <a:t>Accept mental health diagnosis, understand its impact on the instant offense, and learn how to prevent it from occurring again in the future.</a:t>
          </a:r>
        </a:p>
      </dgm:t>
    </dgm:pt>
    <dgm:pt modelId="{43322F79-3480-4F4E-8EF6-254117D3CADF}" type="parTrans" cxnId="{2194B8F4-5502-44CD-8B88-FABBB7F3C3CD}">
      <dgm:prSet/>
      <dgm:spPr/>
      <dgm:t>
        <a:bodyPr/>
        <a:lstStyle/>
        <a:p>
          <a:endParaRPr lang="en-US"/>
        </a:p>
      </dgm:t>
    </dgm:pt>
    <dgm:pt modelId="{16CD56B8-DBDB-439F-BE41-E8A1D24818B7}" type="sibTrans" cxnId="{2194B8F4-5502-44CD-8B88-FABBB7F3C3CD}">
      <dgm:prSet/>
      <dgm:spPr/>
      <dgm:t>
        <a:bodyPr/>
        <a:lstStyle/>
        <a:p>
          <a:endParaRPr lang="en-US"/>
        </a:p>
      </dgm:t>
    </dgm:pt>
    <dgm:pt modelId="{B78D6BEB-3E2B-4788-BF4A-2F5DA94247AB}">
      <dgm:prSet/>
      <dgm:spPr/>
      <dgm:t>
        <a:bodyPr/>
        <a:lstStyle/>
        <a:p>
          <a:r>
            <a:rPr lang="en-US" dirty="0"/>
            <a:t>2</a:t>
          </a:r>
        </a:p>
      </dgm:t>
    </dgm:pt>
    <dgm:pt modelId="{C696E6F2-F847-41A8-A133-8931528A4F2D}" type="parTrans" cxnId="{935A0FAB-B87C-464D-B57A-C2E6E772FAF3}">
      <dgm:prSet/>
      <dgm:spPr/>
      <dgm:t>
        <a:bodyPr/>
        <a:lstStyle/>
        <a:p>
          <a:endParaRPr lang="en-US"/>
        </a:p>
      </dgm:t>
    </dgm:pt>
    <dgm:pt modelId="{69553B90-BE30-4CBB-94D8-FD6F40C921B9}" type="sibTrans" cxnId="{935A0FAB-B87C-464D-B57A-C2E6E772FAF3}">
      <dgm:prSet/>
      <dgm:spPr/>
      <dgm:t>
        <a:bodyPr/>
        <a:lstStyle/>
        <a:p>
          <a:endParaRPr lang="en-US"/>
        </a:p>
      </dgm:t>
    </dgm:pt>
    <dgm:pt modelId="{445D7F80-64B3-4234-B6E7-F861E8EA0497}">
      <dgm:prSet/>
      <dgm:spPr/>
      <dgm:t>
        <a:bodyPr/>
        <a:lstStyle/>
        <a:p>
          <a:r>
            <a:rPr lang="en-US"/>
            <a:t>Identify early warning signs and adopt coping skills, safety plans, or other means to handle them.</a:t>
          </a:r>
        </a:p>
      </dgm:t>
    </dgm:pt>
    <dgm:pt modelId="{9D9811C0-570F-4522-AD09-B5EFA46DDC07}" type="parTrans" cxnId="{C6A2006E-9205-467A-A338-422FA2E1CCA7}">
      <dgm:prSet/>
      <dgm:spPr/>
      <dgm:t>
        <a:bodyPr/>
        <a:lstStyle/>
        <a:p>
          <a:endParaRPr lang="en-US"/>
        </a:p>
      </dgm:t>
    </dgm:pt>
    <dgm:pt modelId="{0F14154B-6A1D-4610-BAD7-FA1DB616657E}" type="sibTrans" cxnId="{C6A2006E-9205-467A-A338-422FA2E1CCA7}">
      <dgm:prSet/>
      <dgm:spPr/>
      <dgm:t>
        <a:bodyPr/>
        <a:lstStyle/>
        <a:p>
          <a:endParaRPr lang="en-US"/>
        </a:p>
      </dgm:t>
    </dgm:pt>
    <dgm:pt modelId="{0C8504F7-BA97-42B7-B475-5825FBDF0069}">
      <dgm:prSet/>
      <dgm:spPr/>
      <dgm:t>
        <a:bodyPr/>
        <a:lstStyle/>
        <a:p>
          <a:r>
            <a:rPr lang="en-US" dirty="0"/>
            <a:t>3</a:t>
          </a:r>
        </a:p>
      </dgm:t>
    </dgm:pt>
    <dgm:pt modelId="{CDACBCA9-8451-49D0-9634-CD53CFE5C350}" type="parTrans" cxnId="{84888392-A7DB-4992-BC7E-D781DEAD3F64}">
      <dgm:prSet/>
      <dgm:spPr/>
      <dgm:t>
        <a:bodyPr/>
        <a:lstStyle/>
        <a:p>
          <a:endParaRPr lang="en-US"/>
        </a:p>
      </dgm:t>
    </dgm:pt>
    <dgm:pt modelId="{7DB3424C-5F16-4D20-AEE7-C92B3A7A6C1F}" type="sibTrans" cxnId="{84888392-A7DB-4992-BC7E-D781DEAD3F64}">
      <dgm:prSet/>
      <dgm:spPr/>
      <dgm:t>
        <a:bodyPr/>
        <a:lstStyle/>
        <a:p>
          <a:endParaRPr lang="en-US"/>
        </a:p>
      </dgm:t>
    </dgm:pt>
    <dgm:pt modelId="{FD905179-8F75-4291-953B-8C7DBB2DDD48}">
      <dgm:prSet/>
      <dgm:spPr/>
      <dgm:t>
        <a:bodyPr/>
        <a:lstStyle/>
        <a:p>
          <a:r>
            <a:rPr lang="en-US" dirty="0"/>
            <a:t>Achieve and commit to a lifestyle worth living with the least restrictive level of support and services.</a:t>
          </a:r>
        </a:p>
      </dgm:t>
    </dgm:pt>
    <dgm:pt modelId="{82B1E2B6-E9A7-40AC-849E-55DA908C25E2}" type="parTrans" cxnId="{634CE5A0-978D-4733-8212-7622612C6F5F}">
      <dgm:prSet/>
      <dgm:spPr/>
      <dgm:t>
        <a:bodyPr/>
        <a:lstStyle/>
        <a:p>
          <a:endParaRPr lang="en-US"/>
        </a:p>
      </dgm:t>
    </dgm:pt>
    <dgm:pt modelId="{1390D82B-5726-43F9-AC9D-45F2FDBC0B0B}" type="sibTrans" cxnId="{634CE5A0-978D-4733-8212-7622612C6F5F}">
      <dgm:prSet/>
      <dgm:spPr/>
      <dgm:t>
        <a:bodyPr/>
        <a:lstStyle/>
        <a:p>
          <a:endParaRPr lang="en-US"/>
        </a:p>
      </dgm:t>
    </dgm:pt>
    <dgm:pt modelId="{62CD2E97-124E-439D-B522-CE47CEED7103}">
      <dgm:prSet/>
      <dgm:spPr/>
      <dgm:t>
        <a:bodyPr/>
        <a:lstStyle/>
        <a:p>
          <a:r>
            <a:rPr lang="en-US" dirty="0"/>
            <a:t>4</a:t>
          </a:r>
        </a:p>
      </dgm:t>
    </dgm:pt>
    <dgm:pt modelId="{5B05CD0A-5173-4A4B-92B3-F5793169CF2B}" type="parTrans" cxnId="{F76BDF41-881C-44EF-BCA8-7A1CC091BC03}">
      <dgm:prSet/>
      <dgm:spPr/>
      <dgm:t>
        <a:bodyPr/>
        <a:lstStyle/>
        <a:p>
          <a:endParaRPr lang="en-US"/>
        </a:p>
      </dgm:t>
    </dgm:pt>
    <dgm:pt modelId="{EC3625E9-E4DD-4B17-9E1A-0EC0416EB6F9}" type="sibTrans" cxnId="{F76BDF41-881C-44EF-BCA8-7A1CC091BC03}">
      <dgm:prSet/>
      <dgm:spPr/>
      <dgm:t>
        <a:bodyPr/>
        <a:lstStyle/>
        <a:p>
          <a:endParaRPr lang="en-US"/>
        </a:p>
      </dgm:t>
    </dgm:pt>
    <dgm:pt modelId="{9B16D528-A155-471E-8C3F-AC342E8D656D}">
      <dgm:prSet/>
      <dgm:spPr/>
      <dgm:t>
        <a:bodyPr/>
        <a:lstStyle/>
        <a:p>
          <a:r>
            <a:rPr lang="en-US"/>
            <a:t>Develop routines that include meaningful activities that they will continue to engage in following the end of jurisdiction.</a:t>
          </a:r>
        </a:p>
      </dgm:t>
    </dgm:pt>
    <dgm:pt modelId="{D9DBE757-444A-48AF-82B1-100C8E9C7CC2}" type="parTrans" cxnId="{C12F6C0F-7D95-4A57-87DF-59D749F58F61}">
      <dgm:prSet/>
      <dgm:spPr/>
      <dgm:t>
        <a:bodyPr/>
        <a:lstStyle/>
        <a:p>
          <a:endParaRPr lang="en-US"/>
        </a:p>
      </dgm:t>
    </dgm:pt>
    <dgm:pt modelId="{B68B2FC3-1C4B-49D9-B9BD-78DF42C2F3E7}" type="sibTrans" cxnId="{C12F6C0F-7D95-4A57-87DF-59D749F58F61}">
      <dgm:prSet/>
      <dgm:spPr/>
      <dgm:t>
        <a:bodyPr/>
        <a:lstStyle/>
        <a:p>
          <a:endParaRPr lang="en-US"/>
        </a:p>
      </dgm:t>
    </dgm:pt>
    <dgm:pt modelId="{C6AB3D34-8C10-43D4-809D-A4BBF6111B93}">
      <dgm:prSet/>
      <dgm:spPr/>
      <dgm:t>
        <a:bodyPr/>
        <a:lstStyle/>
        <a:p>
          <a:r>
            <a:rPr lang="en-US" dirty="0"/>
            <a:t>5</a:t>
          </a:r>
        </a:p>
      </dgm:t>
    </dgm:pt>
    <dgm:pt modelId="{C800F163-981C-499F-ABA8-256929C98534}" type="parTrans" cxnId="{E6ECAAF2-4B50-4F64-B57B-74821255FA50}">
      <dgm:prSet/>
      <dgm:spPr/>
      <dgm:t>
        <a:bodyPr/>
        <a:lstStyle/>
        <a:p>
          <a:endParaRPr lang="en-US"/>
        </a:p>
      </dgm:t>
    </dgm:pt>
    <dgm:pt modelId="{BFE00548-CDD5-41CF-AC44-43971CC6BCA8}" type="sibTrans" cxnId="{E6ECAAF2-4B50-4F64-B57B-74821255FA50}">
      <dgm:prSet/>
      <dgm:spPr/>
      <dgm:t>
        <a:bodyPr/>
        <a:lstStyle/>
        <a:p>
          <a:endParaRPr lang="en-US"/>
        </a:p>
      </dgm:t>
    </dgm:pt>
    <dgm:pt modelId="{1939E1FA-D25F-477F-BC12-C6EC78CB91F9}">
      <dgm:prSet/>
      <dgm:spPr/>
      <dgm:t>
        <a:bodyPr/>
        <a:lstStyle/>
        <a:p>
          <a:r>
            <a:rPr lang="en-US" dirty="0"/>
            <a:t>Develop a social support system outside of our program that clients can rely on when experiencing a mental health episode in the future.</a:t>
          </a:r>
        </a:p>
      </dgm:t>
    </dgm:pt>
    <dgm:pt modelId="{7DAE231C-132D-443F-B4DA-7F5AB19FF557}" type="parTrans" cxnId="{07301594-5354-4970-813C-9FB7BB541CAE}">
      <dgm:prSet/>
      <dgm:spPr/>
      <dgm:t>
        <a:bodyPr/>
        <a:lstStyle/>
        <a:p>
          <a:endParaRPr lang="en-US"/>
        </a:p>
      </dgm:t>
    </dgm:pt>
    <dgm:pt modelId="{8326ACF2-5F47-4B5F-A900-7B7CAE4D62CA}" type="sibTrans" cxnId="{07301594-5354-4970-813C-9FB7BB541CAE}">
      <dgm:prSet/>
      <dgm:spPr/>
      <dgm:t>
        <a:bodyPr/>
        <a:lstStyle/>
        <a:p>
          <a:endParaRPr lang="en-US"/>
        </a:p>
      </dgm:t>
    </dgm:pt>
    <dgm:pt modelId="{58FA4A0B-3DAB-4C07-9D51-5165FA112410}" type="pres">
      <dgm:prSet presAssocID="{9A9E5117-5734-426D-818A-7494802D1597}" presName="vert0" presStyleCnt="0">
        <dgm:presLayoutVars>
          <dgm:dir/>
          <dgm:animOne val="branch"/>
          <dgm:animLvl val="lvl"/>
        </dgm:presLayoutVars>
      </dgm:prSet>
      <dgm:spPr/>
    </dgm:pt>
    <dgm:pt modelId="{F11F1EC2-0939-4D60-87D3-5E1625C39406}" type="pres">
      <dgm:prSet presAssocID="{AE6A9D36-E22E-40E0-9AC0-93F7A0660586}" presName="thickLine" presStyleLbl="alignNode1" presStyleIdx="0" presStyleCnt="5"/>
      <dgm:spPr/>
    </dgm:pt>
    <dgm:pt modelId="{8B441ADA-5A10-4DF7-876C-2F08C8663C49}" type="pres">
      <dgm:prSet presAssocID="{AE6A9D36-E22E-40E0-9AC0-93F7A0660586}" presName="horz1" presStyleCnt="0"/>
      <dgm:spPr/>
    </dgm:pt>
    <dgm:pt modelId="{C51A20A7-8DBC-48B0-8624-0A128B6BE04F}" type="pres">
      <dgm:prSet presAssocID="{AE6A9D36-E22E-40E0-9AC0-93F7A0660586}" presName="tx1" presStyleLbl="revTx" presStyleIdx="0" presStyleCnt="10"/>
      <dgm:spPr/>
    </dgm:pt>
    <dgm:pt modelId="{06B4C92B-DB4B-4108-AE59-5BC93D02AE9A}" type="pres">
      <dgm:prSet presAssocID="{AE6A9D36-E22E-40E0-9AC0-93F7A0660586}" presName="vert1" presStyleCnt="0"/>
      <dgm:spPr/>
    </dgm:pt>
    <dgm:pt modelId="{31B44396-CDC1-4C07-B6F4-2A72EB4DF2CB}" type="pres">
      <dgm:prSet presAssocID="{1EC986CB-BC08-43DF-9133-E51ABBF95FF8}" presName="vertSpace2a" presStyleCnt="0"/>
      <dgm:spPr/>
    </dgm:pt>
    <dgm:pt modelId="{64DEF125-173C-42E2-B5F2-1F6440C211C3}" type="pres">
      <dgm:prSet presAssocID="{1EC986CB-BC08-43DF-9133-E51ABBF95FF8}" presName="horz2" presStyleCnt="0"/>
      <dgm:spPr/>
    </dgm:pt>
    <dgm:pt modelId="{3AA0AF09-A2DE-4134-BBC6-CF713C3B7305}" type="pres">
      <dgm:prSet presAssocID="{1EC986CB-BC08-43DF-9133-E51ABBF95FF8}" presName="horzSpace2" presStyleCnt="0"/>
      <dgm:spPr/>
    </dgm:pt>
    <dgm:pt modelId="{396DCAAC-30EF-482F-8659-99E58190A532}" type="pres">
      <dgm:prSet presAssocID="{1EC986CB-BC08-43DF-9133-E51ABBF95FF8}" presName="tx2" presStyleLbl="revTx" presStyleIdx="1" presStyleCnt="10"/>
      <dgm:spPr/>
    </dgm:pt>
    <dgm:pt modelId="{39E58BAE-8256-42AA-B6A0-93ED9B7122C9}" type="pres">
      <dgm:prSet presAssocID="{1EC986CB-BC08-43DF-9133-E51ABBF95FF8}" presName="vert2" presStyleCnt="0"/>
      <dgm:spPr/>
    </dgm:pt>
    <dgm:pt modelId="{568F16DD-B16B-454A-AE02-DE22FF6CBED3}" type="pres">
      <dgm:prSet presAssocID="{1EC986CB-BC08-43DF-9133-E51ABBF95FF8}" presName="thinLine2b" presStyleLbl="callout" presStyleIdx="0" presStyleCnt="5"/>
      <dgm:spPr/>
    </dgm:pt>
    <dgm:pt modelId="{C781DFFE-B824-4A3D-892E-B2067EA6AC36}" type="pres">
      <dgm:prSet presAssocID="{1EC986CB-BC08-43DF-9133-E51ABBF95FF8}" presName="vertSpace2b" presStyleCnt="0"/>
      <dgm:spPr/>
    </dgm:pt>
    <dgm:pt modelId="{780CA6BC-C36A-4C9C-BF6E-67FE50C6063D}" type="pres">
      <dgm:prSet presAssocID="{B78D6BEB-3E2B-4788-BF4A-2F5DA94247AB}" presName="thickLine" presStyleLbl="alignNode1" presStyleIdx="1" presStyleCnt="5"/>
      <dgm:spPr/>
    </dgm:pt>
    <dgm:pt modelId="{09D95B59-1190-4FDD-B18A-C1D4B6DC69F5}" type="pres">
      <dgm:prSet presAssocID="{B78D6BEB-3E2B-4788-BF4A-2F5DA94247AB}" presName="horz1" presStyleCnt="0"/>
      <dgm:spPr/>
    </dgm:pt>
    <dgm:pt modelId="{93DCD6EC-B7C7-46A9-8191-F3BE4B34A371}" type="pres">
      <dgm:prSet presAssocID="{B78D6BEB-3E2B-4788-BF4A-2F5DA94247AB}" presName="tx1" presStyleLbl="revTx" presStyleIdx="2" presStyleCnt="10"/>
      <dgm:spPr/>
    </dgm:pt>
    <dgm:pt modelId="{022469BE-43ED-4BF6-BF74-A8233D146840}" type="pres">
      <dgm:prSet presAssocID="{B78D6BEB-3E2B-4788-BF4A-2F5DA94247AB}" presName="vert1" presStyleCnt="0"/>
      <dgm:spPr/>
    </dgm:pt>
    <dgm:pt modelId="{ADFF7055-2E27-4612-B994-C0F75E634836}" type="pres">
      <dgm:prSet presAssocID="{445D7F80-64B3-4234-B6E7-F861E8EA0497}" presName="vertSpace2a" presStyleCnt="0"/>
      <dgm:spPr/>
    </dgm:pt>
    <dgm:pt modelId="{D9CBEC83-E8B0-4A84-A759-DA19C521F9F4}" type="pres">
      <dgm:prSet presAssocID="{445D7F80-64B3-4234-B6E7-F861E8EA0497}" presName="horz2" presStyleCnt="0"/>
      <dgm:spPr/>
    </dgm:pt>
    <dgm:pt modelId="{95F43933-5B77-47C1-8FA3-84C97E75DFAA}" type="pres">
      <dgm:prSet presAssocID="{445D7F80-64B3-4234-B6E7-F861E8EA0497}" presName="horzSpace2" presStyleCnt="0"/>
      <dgm:spPr/>
    </dgm:pt>
    <dgm:pt modelId="{357D26F9-72E9-4249-9651-E1D48368AE83}" type="pres">
      <dgm:prSet presAssocID="{445D7F80-64B3-4234-B6E7-F861E8EA0497}" presName="tx2" presStyleLbl="revTx" presStyleIdx="3" presStyleCnt="10"/>
      <dgm:spPr/>
    </dgm:pt>
    <dgm:pt modelId="{ACF5EEF0-B543-4D6B-A398-7B15800CA4E4}" type="pres">
      <dgm:prSet presAssocID="{445D7F80-64B3-4234-B6E7-F861E8EA0497}" presName="vert2" presStyleCnt="0"/>
      <dgm:spPr/>
    </dgm:pt>
    <dgm:pt modelId="{122EF9AB-2432-426D-9DDB-9C9248FBC8CE}" type="pres">
      <dgm:prSet presAssocID="{445D7F80-64B3-4234-B6E7-F861E8EA0497}" presName="thinLine2b" presStyleLbl="callout" presStyleIdx="1" presStyleCnt="5"/>
      <dgm:spPr/>
    </dgm:pt>
    <dgm:pt modelId="{3D5143FD-97BB-498E-A9D1-52A2E5D75779}" type="pres">
      <dgm:prSet presAssocID="{445D7F80-64B3-4234-B6E7-F861E8EA0497}" presName="vertSpace2b" presStyleCnt="0"/>
      <dgm:spPr/>
    </dgm:pt>
    <dgm:pt modelId="{448D8461-84B7-4DEB-8B25-2C43C5C726FA}" type="pres">
      <dgm:prSet presAssocID="{0C8504F7-BA97-42B7-B475-5825FBDF0069}" presName="thickLine" presStyleLbl="alignNode1" presStyleIdx="2" presStyleCnt="5"/>
      <dgm:spPr/>
    </dgm:pt>
    <dgm:pt modelId="{75C8EEC9-FECF-4190-9195-37B16E849A34}" type="pres">
      <dgm:prSet presAssocID="{0C8504F7-BA97-42B7-B475-5825FBDF0069}" presName="horz1" presStyleCnt="0"/>
      <dgm:spPr/>
    </dgm:pt>
    <dgm:pt modelId="{75B2F1DB-A9E1-4F02-B960-1D3F7FE689CA}" type="pres">
      <dgm:prSet presAssocID="{0C8504F7-BA97-42B7-B475-5825FBDF0069}" presName="tx1" presStyleLbl="revTx" presStyleIdx="4" presStyleCnt="10"/>
      <dgm:spPr/>
    </dgm:pt>
    <dgm:pt modelId="{FC4B8FD0-7303-45FF-A682-EC6E2C4904EC}" type="pres">
      <dgm:prSet presAssocID="{0C8504F7-BA97-42B7-B475-5825FBDF0069}" presName="vert1" presStyleCnt="0"/>
      <dgm:spPr/>
    </dgm:pt>
    <dgm:pt modelId="{6665184E-06FA-4E9E-987E-FD5FEEA89586}" type="pres">
      <dgm:prSet presAssocID="{FD905179-8F75-4291-953B-8C7DBB2DDD48}" presName="vertSpace2a" presStyleCnt="0"/>
      <dgm:spPr/>
    </dgm:pt>
    <dgm:pt modelId="{9E36E4F9-CB5F-4433-987A-AD697B7E7B1F}" type="pres">
      <dgm:prSet presAssocID="{FD905179-8F75-4291-953B-8C7DBB2DDD48}" presName="horz2" presStyleCnt="0"/>
      <dgm:spPr/>
    </dgm:pt>
    <dgm:pt modelId="{60F30C2B-BD63-4E5C-ABAA-30E87BFE0F0D}" type="pres">
      <dgm:prSet presAssocID="{FD905179-8F75-4291-953B-8C7DBB2DDD48}" presName="horzSpace2" presStyleCnt="0"/>
      <dgm:spPr/>
    </dgm:pt>
    <dgm:pt modelId="{BD306D81-618D-4458-B773-F8705C979117}" type="pres">
      <dgm:prSet presAssocID="{FD905179-8F75-4291-953B-8C7DBB2DDD48}" presName="tx2" presStyleLbl="revTx" presStyleIdx="5" presStyleCnt="10"/>
      <dgm:spPr/>
    </dgm:pt>
    <dgm:pt modelId="{D6A1161E-476A-4A1D-A84A-8ABBA0871363}" type="pres">
      <dgm:prSet presAssocID="{FD905179-8F75-4291-953B-8C7DBB2DDD48}" presName="vert2" presStyleCnt="0"/>
      <dgm:spPr/>
    </dgm:pt>
    <dgm:pt modelId="{3D98BBC5-E327-4FDE-AE21-B789399E2FEE}" type="pres">
      <dgm:prSet presAssocID="{FD905179-8F75-4291-953B-8C7DBB2DDD48}" presName="thinLine2b" presStyleLbl="callout" presStyleIdx="2" presStyleCnt="5"/>
      <dgm:spPr/>
    </dgm:pt>
    <dgm:pt modelId="{D90FCCD8-0A22-414A-9F60-B5D53F1E4AAA}" type="pres">
      <dgm:prSet presAssocID="{FD905179-8F75-4291-953B-8C7DBB2DDD48}" presName="vertSpace2b" presStyleCnt="0"/>
      <dgm:spPr/>
    </dgm:pt>
    <dgm:pt modelId="{F91E430E-292A-439E-BE1E-65CAB1584257}" type="pres">
      <dgm:prSet presAssocID="{62CD2E97-124E-439D-B522-CE47CEED7103}" presName="thickLine" presStyleLbl="alignNode1" presStyleIdx="3" presStyleCnt="5"/>
      <dgm:spPr/>
    </dgm:pt>
    <dgm:pt modelId="{D63AE1FD-293D-47DA-A9B7-407D0C558514}" type="pres">
      <dgm:prSet presAssocID="{62CD2E97-124E-439D-B522-CE47CEED7103}" presName="horz1" presStyleCnt="0"/>
      <dgm:spPr/>
    </dgm:pt>
    <dgm:pt modelId="{55C1EB83-CDF2-4C89-A0FE-E9AFBE3283DC}" type="pres">
      <dgm:prSet presAssocID="{62CD2E97-124E-439D-B522-CE47CEED7103}" presName="tx1" presStyleLbl="revTx" presStyleIdx="6" presStyleCnt="10"/>
      <dgm:spPr/>
    </dgm:pt>
    <dgm:pt modelId="{42E2244E-D087-4D65-B504-252DE13EC0A7}" type="pres">
      <dgm:prSet presAssocID="{62CD2E97-124E-439D-B522-CE47CEED7103}" presName="vert1" presStyleCnt="0"/>
      <dgm:spPr/>
    </dgm:pt>
    <dgm:pt modelId="{BE77061C-5FA6-4890-B9DB-D5D23FA8ACF8}" type="pres">
      <dgm:prSet presAssocID="{9B16D528-A155-471E-8C3F-AC342E8D656D}" presName="vertSpace2a" presStyleCnt="0"/>
      <dgm:spPr/>
    </dgm:pt>
    <dgm:pt modelId="{B51502FC-AB1F-4E1E-8A2A-B9E8386E2F06}" type="pres">
      <dgm:prSet presAssocID="{9B16D528-A155-471E-8C3F-AC342E8D656D}" presName="horz2" presStyleCnt="0"/>
      <dgm:spPr/>
    </dgm:pt>
    <dgm:pt modelId="{B84D4C18-9830-488A-B385-E7D493434CAC}" type="pres">
      <dgm:prSet presAssocID="{9B16D528-A155-471E-8C3F-AC342E8D656D}" presName="horzSpace2" presStyleCnt="0"/>
      <dgm:spPr/>
    </dgm:pt>
    <dgm:pt modelId="{ED788995-484A-49F9-B089-1D7F4F9C44C5}" type="pres">
      <dgm:prSet presAssocID="{9B16D528-A155-471E-8C3F-AC342E8D656D}" presName="tx2" presStyleLbl="revTx" presStyleIdx="7" presStyleCnt="10"/>
      <dgm:spPr/>
    </dgm:pt>
    <dgm:pt modelId="{E9153AD5-C180-4397-8870-B0A7EED2F1CC}" type="pres">
      <dgm:prSet presAssocID="{9B16D528-A155-471E-8C3F-AC342E8D656D}" presName="vert2" presStyleCnt="0"/>
      <dgm:spPr/>
    </dgm:pt>
    <dgm:pt modelId="{E8A3E176-81B4-4A46-9CD4-0BAA1F0A0086}" type="pres">
      <dgm:prSet presAssocID="{9B16D528-A155-471E-8C3F-AC342E8D656D}" presName="thinLine2b" presStyleLbl="callout" presStyleIdx="3" presStyleCnt="5"/>
      <dgm:spPr/>
    </dgm:pt>
    <dgm:pt modelId="{F7F95048-BA56-4191-BB6F-62FF836D783D}" type="pres">
      <dgm:prSet presAssocID="{9B16D528-A155-471E-8C3F-AC342E8D656D}" presName="vertSpace2b" presStyleCnt="0"/>
      <dgm:spPr/>
    </dgm:pt>
    <dgm:pt modelId="{6E72B637-E856-49AD-B48C-AB911F459C2B}" type="pres">
      <dgm:prSet presAssocID="{C6AB3D34-8C10-43D4-809D-A4BBF6111B93}" presName="thickLine" presStyleLbl="alignNode1" presStyleIdx="4" presStyleCnt="5"/>
      <dgm:spPr/>
    </dgm:pt>
    <dgm:pt modelId="{1846BDD4-2CE7-475B-BB5E-5B488DEB6CF9}" type="pres">
      <dgm:prSet presAssocID="{C6AB3D34-8C10-43D4-809D-A4BBF6111B93}" presName="horz1" presStyleCnt="0"/>
      <dgm:spPr/>
    </dgm:pt>
    <dgm:pt modelId="{6F1D53AE-AFA3-4ECD-9D84-0AFFB8AEC4E5}" type="pres">
      <dgm:prSet presAssocID="{C6AB3D34-8C10-43D4-809D-A4BBF6111B93}" presName="tx1" presStyleLbl="revTx" presStyleIdx="8" presStyleCnt="10"/>
      <dgm:spPr/>
    </dgm:pt>
    <dgm:pt modelId="{8AF74CC6-DB19-4D70-8104-F6102C9E0BC7}" type="pres">
      <dgm:prSet presAssocID="{C6AB3D34-8C10-43D4-809D-A4BBF6111B93}" presName="vert1" presStyleCnt="0"/>
      <dgm:spPr/>
    </dgm:pt>
    <dgm:pt modelId="{CA5511E2-5B83-4721-8073-11BEEC21921D}" type="pres">
      <dgm:prSet presAssocID="{1939E1FA-D25F-477F-BC12-C6EC78CB91F9}" presName="vertSpace2a" presStyleCnt="0"/>
      <dgm:spPr/>
    </dgm:pt>
    <dgm:pt modelId="{CA679133-3332-4AFD-9734-854BBD232455}" type="pres">
      <dgm:prSet presAssocID="{1939E1FA-D25F-477F-BC12-C6EC78CB91F9}" presName="horz2" presStyleCnt="0"/>
      <dgm:spPr/>
    </dgm:pt>
    <dgm:pt modelId="{B2318A75-7944-4B23-88A5-E139A4B919A7}" type="pres">
      <dgm:prSet presAssocID="{1939E1FA-D25F-477F-BC12-C6EC78CB91F9}" presName="horzSpace2" presStyleCnt="0"/>
      <dgm:spPr/>
    </dgm:pt>
    <dgm:pt modelId="{2FBCD26F-A9FD-463D-BB21-4CBBA0E2A51C}" type="pres">
      <dgm:prSet presAssocID="{1939E1FA-D25F-477F-BC12-C6EC78CB91F9}" presName="tx2" presStyleLbl="revTx" presStyleIdx="9" presStyleCnt="10"/>
      <dgm:spPr/>
    </dgm:pt>
    <dgm:pt modelId="{1140ABE7-1214-47EF-A25E-05648FBBC13D}" type="pres">
      <dgm:prSet presAssocID="{1939E1FA-D25F-477F-BC12-C6EC78CB91F9}" presName="vert2" presStyleCnt="0"/>
      <dgm:spPr/>
    </dgm:pt>
    <dgm:pt modelId="{FD411443-CC72-4A28-A43F-7A06D5C56ABC}" type="pres">
      <dgm:prSet presAssocID="{1939E1FA-D25F-477F-BC12-C6EC78CB91F9}" presName="thinLine2b" presStyleLbl="callout" presStyleIdx="4" presStyleCnt="5"/>
      <dgm:spPr/>
    </dgm:pt>
    <dgm:pt modelId="{7A8C2BF7-4D0D-4B09-8E20-719E0D41697C}" type="pres">
      <dgm:prSet presAssocID="{1939E1FA-D25F-477F-BC12-C6EC78CB91F9}" presName="vertSpace2b" presStyleCnt="0"/>
      <dgm:spPr/>
    </dgm:pt>
  </dgm:ptLst>
  <dgm:cxnLst>
    <dgm:cxn modelId="{BF8F0602-E05B-4FB4-BF70-C2274DD4D6C8}" type="presOf" srcId="{C6AB3D34-8C10-43D4-809D-A4BBF6111B93}" destId="{6F1D53AE-AFA3-4ECD-9D84-0AFFB8AEC4E5}" srcOrd="0" destOrd="0" presId="urn:microsoft.com/office/officeart/2008/layout/LinedList"/>
    <dgm:cxn modelId="{3617C306-0C4E-415D-A81B-52C595511B29}" type="presOf" srcId="{0C8504F7-BA97-42B7-B475-5825FBDF0069}" destId="{75B2F1DB-A9E1-4F02-B960-1D3F7FE689CA}" srcOrd="0" destOrd="0" presId="urn:microsoft.com/office/officeart/2008/layout/LinedList"/>
    <dgm:cxn modelId="{C12F6C0F-7D95-4A57-87DF-59D749F58F61}" srcId="{62CD2E97-124E-439D-B522-CE47CEED7103}" destId="{9B16D528-A155-471E-8C3F-AC342E8D656D}" srcOrd="0" destOrd="0" parTransId="{D9DBE757-444A-48AF-82B1-100C8E9C7CC2}" sibTransId="{B68B2FC3-1C4B-49D9-B9BD-78DF42C2F3E7}"/>
    <dgm:cxn modelId="{BACA2D5C-00F3-40E1-A58B-A6E811E2D109}" type="presOf" srcId="{1939E1FA-D25F-477F-BC12-C6EC78CB91F9}" destId="{2FBCD26F-A9FD-463D-BB21-4CBBA0E2A51C}" srcOrd="0" destOrd="0" presId="urn:microsoft.com/office/officeart/2008/layout/LinedList"/>
    <dgm:cxn modelId="{F76BDF41-881C-44EF-BCA8-7A1CC091BC03}" srcId="{9A9E5117-5734-426D-818A-7494802D1597}" destId="{62CD2E97-124E-439D-B522-CE47CEED7103}" srcOrd="3" destOrd="0" parTransId="{5B05CD0A-5173-4A4B-92B3-F5793169CF2B}" sibTransId="{EC3625E9-E4DD-4B17-9E1A-0EC0416EB6F9}"/>
    <dgm:cxn modelId="{C6A2006E-9205-467A-A338-422FA2E1CCA7}" srcId="{B78D6BEB-3E2B-4788-BF4A-2F5DA94247AB}" destId="{445D7F80-64B3-4234-B6E7-F861E8EA0497}" srcOrd="0" destOrd="0" parTransId="{9D9811C0-570F-4522-AD09-B5EFA46DDC07}" sibTransId="{0F14154B-6A1D-4610-BAD7-FA1DB616657E}"/>
    <dgm:cxn modelId="{34FEF375-F164-466A-BF3D-A1E49E8D3363}" type="presOf" srcId="{445D7F80-64B3-4234-B6E7-F861E8EA0497}" destId="{357D26F9-72E9-4249-9651-E1D48368AE83}" srcOrd="0" destOrd="0" presId="urn:microsoft.com/office/officeart/2008/layout/LinedList"/>
    <dgm:cxn modelId="{71A09A58-55C9-4F41-9A93-4D5F61A194B5}" type="presOf" srcId="{9A9E5117-5734-426D-818A-7494802D1597}" destId="{58FA4A0B-3DAB-4C07-9D51-5165FA112410}" srcOrd="0" destOrd="0" presId="urn:microsoft.com/office/officeart/2008/layout/LinedList"/>
    <dgm:cxn modelId="{0D44BF5A-8BA5-4B59-A89E-0107AC003876}" type="presOf" srcId="{B78D6BEB-3E2B-4788-BF4A-2F5DA94247AB}" destId="{93DCD6EC-B7C7-46A9-8191-F3BE4B34A371}" srcOrd="0" destOrd="0" presId="urn:microsoft.com/office/officeart/2008/layout/LinedList"/>
    <dgm:cxn modelId="{5544577B-68FA-4840-9743-BB734D22A65C}" srcId="{9A9E5117-5734-426D-818A-7494802D1597}" destId="{AE6A9D36-E22E-40E0-9AC0-93F7A0660586}" srcOrd="0" destOrd="0" parTransId="{8E477734-6B5F-4870-A985-BDBA0DE55E75}" sibTransId="{CE268870-2708-44CC-B2F0-CFA6F4940021}"/>
    <dgm:cxn modelId="{A685BF7C-E436-4A6F-BFBF-F4A4A7125734}" type="presOf" srcId="{AE6A9D36-E22E-40E0-9AC0-93F7A0660586}" destId="{C51A20A7-8DBC-48B0-8624-0A128B6BE04F}" srcOrd="0" destOrd="0" presId="urn:microsoft.com/office/officeart/2008/layout/LinedList"/>
    <dgm:cxn modelId="{84888392-A7DB-4992-BC7E-D781DEAD3F64}" srcId="{9A9E5117-5734-426D-818A-7494802D1597}" destId="{0C8504F7-BA97-42B7-B475-5825FBDF0069}" srcOrd="2" destOrd="0" parTransId="{CDACBCA9-8451-49D0-9634-CD53CFE5C350}" sibTransId="{7DB3424C-5F16-4D20-AEE7-C92B3A7A6C1F}"/>
    <dgm:cxn modelId="{07301594-5354-4970-813C-9FB7BB541CAE}" srcId="{C6AB3D34-8C10-43D4-809D-A4BBF6111B93}" destId="{1939E1FA-D25F-477F-BC12-C6EC78CB91F9}" srcOrd="0" destOrd="0" parTransId="{7DAE231C-132D-443F-B4DA-7F5AB19FF557}" sibTransId="{8326ACF2-5F47-4B5F-A900-7B7CAE4D62CA}"/>
    <dgm:cxn modelId="{634CE5A0-978D-4733-8212-7622612C6F5F}" srcId="{0C8504F7-BA97-42B7-B475-5825FBDF0069}" destId="{FD905179-8F75-4291-953B-8C7DBB2DDD48}" srcOrd="0" destOrd="0" parTransId="{82B1E2B6-E9A7-40AC-849E-55DA908C25E2}" sibTransId="{1390D82B-5726-43F9-AC9D-45F2FDBC0B0B}"/>
    <dgm:cxn modelId="{935A0FAB-B87C-464D-B57A-C2E6E772FAF3}" srcId="{9A9E5117-5734-426D-818A-7494802D1597}" destId="{B78D6BEB-3E2B-4788-BF4A-2F5DA94247AB}" srcOrd="1" destOrd="0" parTransId="{C696E6F2-F847-41A8-A133-8931528A4F2D}" sibTransId="{69553B90-BE30-4CBB-94D8-FD6F40C921B9}"/>
    <dgm:cxn modelId="{1F8108B4-B9D3-4924-84B4-BC0189D934AC}" type="presOf" srcId="{FD905179-8F75-4291-953B-8C7DBB2DDD48}" destId="{BD306D81-618D-4458-B773-F8705C979117}" srcOrd="0" destOrd="0" presId="urn:microsoft.com/office/officeart/2008/layout/LinedList"/>
    <dgm:cxn modelId="{FA14E4E6-4086-4F21-861E-1F483C42FB74}" type="presOf" srcId="{62CD2E97-124E-439D-B522-CE47CEED7103}" destId="{55C1EB83-CDF2-4C89-A0FE-E9AFBE3283DC}" srcOrd="0" destOrd="0" presId="urn:microsoft.com/office/officeart/2008/layout/LinedList"/>
    <dgm:cxn modelId="{C9F90BF1-57AE-435E-80E2-A51385D6FA98}" type="presOf" srcId="{1EC986CB-BC08-43DF-9133-E51ABBF95FF8}" destId="{396DCAAC-30EF-482F-8659-99E58190A532}" srcOrd="0" destOrd="0" presId="urn:microsoft.com/office/officeart/2008/layout/LinedList"/>
    <dgm:cxn modelId="{E6ECAAF2-4B50-4F64-B57B-74821255FA50}" srcId="{9A9E5117-5734-426D-818A-7494802D1597}" destId="{C6AB3D34-8C10-43D4-809D-A4BBF6111B93}" srcOrd="4" destOrd="0" parTransId="{C800F163-981C-499F-ABA8-256929C98534}" sibTransId="{BFE00548-CDD5-41CF-AC44-43971CC6BCA8}"/>
    <dgm:cxn modelId="{2194B8F4-5502-44CD-8B88-FABBB7F3C3CD}" srcId="{AE6A9D36-E22E-40E0-9AC0-93F7A0660586}" destId="{1EC986CB-BC08-43DF-9133-E51ABBF95FF8}" srcOrd="0" destOrd="0" parTransId="{43322F79-3480-4F4E-8EF6-254117D3CADF}" sibTransId="{16CD56B8-DBDB-439F-BE41-E8A1D24818B7}"/>
    <dgm:cxn modelId="{11BE99F7-0239-412E-B3E2-CACC303AAD31}" type="presOf" srcId="{9B16D528-A155-471E-8C3F-AC342E8D656D}" destId="{ED788995-484A-49F9-B089-1D7F4F9C44C5}" srcOrd="0" destOrd="0" presId="urn:microsoft.com/office/officeart/2008/layout/LinedList"/>
    <dgm:cxn modelId="{EBCBEC5A-4944-4996-A244-025964D4AB68}" type="presParOf" srcId="{58FA4A0B-3DAB-4C07-9D51-5165FA112410}" destId="{F11F1EC2-0939-4D60-87D3-5E1625C39406}" srcOrd="0" destOrd="0" presId="urn:microsoft.com/office/officeart/2008/layout/LinedList"/>
    <dgm:cxn modelId="{E08F318A-1A6E-48A5-9A5D-AE86E3CEAA9C}" type="presParOf" srcId="{58FA4A0B-3DAB-4C07-9D51-5165FA112410}" destId="{8B441ADA-5A10-4DF7-876C-2F08C8663C49}" srcOrd="1" destOrd="0" presId="urn:microsoft.com/office/officeart/2008/layout/LinedList"/>
    <dgm:cxn modelId="{7A7D0969-DE18-4B38-AE1A-02A0FC2D8BD6}" type="presParOf" srcId="{8B441ADA-5A10-4DF7-876C-2F08C8663C49}" destId="{C51A20A7-8DBC-48B0-8624-0A128B6BE04F}" srcOrd="0" destOrd="0" presId="urn:microsoft.com/office/officeart/2008/layout/LinedList"/>
    <dgm:cxn modelId="{712C6BF9-1EC6-494D-BA71-26296D6C945C}" type="presParOf" srcId="{8B441ADA-5A10-4DF7-876C-2F08C8663C49}" destId="{06B4C92B-DB4B-4108-AE59-5BC93D02AE9A}" srcOrd="1" destOrd="0" presId="urn:microsoft.com/office/officeart/2008/layout/LinedList"/>
    <dgm:cxn modelId="{3F6BCB7B-4122-4CFD-B2F5-3E47ACDE2CE7}" type="presParOf" srcId="{06B4C92B-DB4B-4108-AE59-5BC93D02AE9A}" destId="{31B44396-CDC1-4C07-B6F4-2A72EB4DF2CB}" srcOrd="0" destOrd="0" presId="urn:microsoft.com/office/officeart/2008/layout/LinedList"/>
    <dgm:cxn modelId="{3055E9AF-6CEE-4088-AE2A-1CF56A981D88}" type="presParOf" srcId="{06B4C92B-DB4B-4108-AE59-5BC93D02AE9A}" destId="{64DEF125-173C-42E2-B5F2-1F6440C211C3}" srcOrd="1" destOrd="0" presId="urn:microsoft.com/office/officeart/2008/layout/LinedList"/>
    <dgm:cxn modelId="{7372406C-C818-4BF7-96D3-B72F74C32C84}" type="presParOf" srcId="{64DEF125-173C-42E2-B5F2-1F6440C211C3}" destId="{3AA0AF09-A2DE-4134-BBC6-CF713C3B7305}" srcOrd="0" destOrd="0" presId="urn:microsoft.com/office/officeart/2008/layout/LinedList"/>
    <dgm:cxn modelId="{3F43F58E-587C-479A-A339-24F20B31B933}" type="presParOf" srcId="{64DEF125-173C-42E2-B5F2-1F6440C211C3}" destId="{396DCAAC-30EF-482F-8659-99E58190A532}" srcOrd="1" destOrd="0" presId="urn:microsoft.com/office/officeart/2008/layout/LinedList"/>
    <dgm:cxn modelId="{594FCCA6-8EDD-4C1F-8630-70F8216A2B6B}" type="presParOf" srcId="{64DEF125-173C-42E2-B5F2-1F6440C211C3}" destId="{39E58BAE-8256-42AA-B6A0-93ED9B7122C9}" srcOrd="2" destOrd="0" presId="urn:microsoft.com/office/officeart/2008/layout/LinedList"/>
    <dgm:cxn modelId="{818748AF-5500-468F-B6DE-17EB3BE3DFB2}" type="presParOf" srcId="{06B4C92B-DB4B-4108-AE59-5BC93D02AE9A}" destId="{568F16DD-B16B-454A-AE02-DE22FF6CBED3}" srcOrd="2" destOrd="0" presId="urn:microsoft.com/office/officeart/2008/layout/LinedList"/>
    <dgm:cxn modelId="{95A77527-2C13-4722-A9F3-BE99B5E4FE20}" type="presParOf" srcId="{06B4C92B-DB4B-4108-AE59-5BC93D02AE9A}" destId="{C781DFFE-B824-4A3D-892E-B2067EA6AC36}" srcOrd="3" destOrd="0" presId="urn:microsoft.com/office/officeart/2008/layout/LinedList"/>
    <dgm:cxn modelId="{1D718E1C-F629-48C7-B0A9-82C8967933C8}" type="presParOf" srcId="{58FA4A0B-3DAB-4C07-9D51-5165FA112410}" destId="{780CA6BC-C36A-4C9C-BF6E-67FE50C6063D}" srcOrd="2" destOrd="0" presId="urn:microsoft.com/office/officeart/2008/layout/LinedList"/>
    <dgm:cxn modelId="{82D06A8D-2635-40A5-8AFD-D082D017F15F}" type="presParOf" srcId="{58FA4A0B-3DAB-4C07-9D51-5165FA112410}" destId="{09D95B59-1190-4FDD-B18A-C1D4B6DC69F5}" srcOrd="3" destOrd="0" presId="urn:microsoft.com/office/officeart/2008/layout/LinedList"/>
    <dgm:cxn modelId="{B72F4753-FC26-463F-AB03-6585581FC805}" type="presParOf" srcId="{09D95B59-1190-4FDD-B18A-C1D4B6DC69F5}" destId="{93DCD6EC-B7C7-46A9-8191-F3BE4B34A371}" srcOrd="0" destOrd="0" presId="urn:microsoft.com/office/officeart/2008/layout/LinedList"/>
    <dgm:cxn modelId="{CC1D1279-7A79-4E0A-B6BC-FA8A95AEFF0A}" type="presParOf" srcId="{09D95B59-1190-4FDD-B18A-C1D4B6DC69F5}" destId="{022469BE-43ED-4BF6-BF74-A8233D146840}" srcOrd="1" destOrd="0" presId="urn:microsoft.com/office/officeart/2008/layout/LinedList"/>
    <dgm:cxn modelId="{D1A703F7-DF82-4CA0-B6D7-6BB6A76B6E98}" type="presParOf" srcId="{022469BE-43ED-4BF6-BF74-A8233D146840}" destId="{ADFF7055-2E27-4612-B994-C0F75E634836}" srcOrd="0" destOrd="0" presId="urn:microsoft.com/office/officeart/2008/layout/LinedList"/>
    <dgm:cxn modelId="{36D97B18-2B34-433C-834F-5D7B250AA197}" type="presParOf" srcId="{022469BE-43ED-4BF6-BF74-A8233D146840}" destId="{D9CBEC83-E8B0-4A84-A759-DA19C521F9F4}" srcOrd="1" destOrd="0" presId="urn:microsoft.com/office/officeart/2008/layout/LinedList"/>
    <dgm:cxn modelId="{313403AC-078E-44C7-8AAC-72A8A57805B2}" type="presParOf" srcId="{D9CBEC83-E8B0-4A84-A759-DA19C521F9F4}" destId="{95F43933-5B77-47C1-8FA3-84C97E75DFAA}" srcOrd="0" destOrd="0" presId="urn:microsoft.com/office/officeart/2008/layout/LinedList"/>
    <dgm:cxn modelId="{D67B0DBA-8485-4941-B2B9-7BDC551E446D}" type="presParOf" srcId="{D9CBEC83-E8B0-4A84-A759-DA19C521F9F4}" destId="{357D26F9-72E9-4249-9651-E1D48368AE83}" srcOrd="1" destOrd="0" presId="urn:microsoft.com/office/officeart/2008/layout/LinedList"/>
    <dgm:cxn modelId="{8D61060E-8DC2-467C-B913-EFC92D64A8E6}" type="presParOf" srcId="{D9CBEC83-E8B0-4A84-A759-DA19C521F9F4}" destId="{ACF5EEF0-B543-4D6B-A398-7B15800CA4E4}" srcOrd="2" destOrd="0" presId="urn:microsoft.com/office/officeart/2008/layout/LinedList"/>
    <dgm:cxn modelId="{735E58DC-1FE1-41C3-BBA0-E8A8E31A07E7}" type="presParOf" srcId="{022469BE-43ED-4BF6-BF74-A8233D146840}" destId="{122EF9AB-2432-426D-9DDB-9C9248FBC8CE}" srcOrd="2" destOrd="0" presId="urn:microsoft.com/office/officeart/2008/layout/LinedList"/>
    <dgm:cxn modelId="{FA521D22-BEF7-4CD0-AAAF-EF592BD2A773}" type="presParOf" srcId="{022469BE-43ED-4BF6-BF74-A8233D146840}" destId="{3D5143FD-97BB-498E-A9D1-52A2E5D75779}" srcOrd="3" destOrd="0" presId="urn:microsoft.com/office/officeart/2008/layout/LinedList"/>
    <dgm:cxn modelId="{8BF147DF-EF37-45ED-8169-6B146D6F8EA7}" type="presParOf" srcId="{58FA4A0B-3DAB-4C07-9D51-5165FA112410}" destId="{448D8461-84B7-4DEB-8B25-2C43C5C726FA}" srcOrd="4" destOrd="0" presId="urn:microsoft.com/office/officeart/2008/layout/LinedList"/>
    <dgm:cxn modelId="{31662588-4C1F-485B-9DD2-EAC32BE1FA78}" type="presParOf" srcId="{58FA4A0B-3DAB-4C07-9D51-5165FA112410}" destId="{75C8EEC9-FECF-4190-9195-37B16E849A34}" srcOrd="5" destOrd="0" presId="urn:microsoft.com/office/officeart/2008/layout/LinedList"/>
    <dgm:cxn modelId="{5FD091AF-1A91-4CCE-B58C-3F346DF68781}" type="presParOf" srcId="{75C8EEC9-FECF-4190-9195-37B16E849A34}" destId="{75B2F1DB-A9E1-4F02-B960-1D3F7FE689CA}" srcOrd="0" destOrd="0" presId="urn:microsoft.com/office/officeart/2008/layout/LinedList"/>
    <dgm:cxn modelId="{447A653B-81E0-480C-A783-A8DCD766ED31}" type="presParOf" srcId="{75C8EEC9-FECF-4190-9195-37B16E849A34}" destId="{FC4B8FD0-7303-45FF-A682-EC6E2C4904EC}" srcOrd="1" destOrd="0" presId="urn:microsoft.com/office/officeart/2008/layout/LinedList"/>
    <dgm:cxn modelId="{F5B733FC-BBA6-438E-863D-FEB9B45247A0}" type="presParOf" srcId="{FC4B8FD0-7303-45FF-A682-EC6E2C4904EC}" destId="{6665184E-06FA-4E9E-987E-FD5FEEA89586}" srcOrd="0" destOrd="0" presId="urn:microsoft.com/office/officeart/2008/layout/LinedList"/>
    <dgm:cxn modelId="{4910922E-7BB1-4B23-9D55-C06A3025ABA0}" type="presParOf" srcId="{FC4B8FD0-7303-45FF-A682-EC6E2C4904EC}" destId="{9E36E4F9-CB5F-4433-987A-AD697B7E7B1F}" srcOrd="1" destOrd="0" presId="urn:microsoft.com/office/officeart/2008/layout/LinedList"/>
    <dgm:cxn modelId="{19B4494D-3293-4C14-9F39-16E4ABC526D1}" type="presParOf" srcId="{9E36E4F9-CB5F-4433-987A-AD697B7E7B1F}" destId="{60F30C2B-BD63-4E5C-ABAA-30E87BFE0F0D}" srcOrd="0" destOrd="0" presId="urn:microsoft.com/office/officeart/2008/layout/LinedList"/>
    <dgm:cxn modelId="{959B0C3B-AC4C-48A0-B60C-8FF4BC339B48}" type="presParOf" srcId="{9E36E4F9-CB5F-4433-987A-AD697B7E7B1F}" destId="{BD306D81-618D-4458-B773-F8705C979117}" srcOrd="1" destOrd="0" presId="urn:microsoft.com/office/officeart/2008/layout/LinedList"/>
    <dgm:cxn modelId="{BA9E4288-CAE7-4B6B-A185-52CD1A72CEC0}" type="presParOf" srcId="{9E36E4F9-CB5F-4433-987A-AD697B7E7B1F}" destId="{D6A1161E-476A-4A1D-A84A-8ABBA0871363}" srcOrd="2" destOrd="0" presId="urn:microsoft.com/office/officeart/2008/layout/LinedList"/>
    <dgm:cxn modelId="{CCAF866F-6C78-4BD0-93CE-CED4BDF9023F}" type="presParOf" srcId="{FC4B8FD0-7303-45FF-A682-EC6E2C4904EC}" destId="{3D98BBC5-E327-4FDE-AE21-B789399E2FEE}" srcOrd="2" destOrd="0" presId="urn:microsoft.com/office/officeart/2008/layout/LinedList"/>
    <dgm:cxn modelId="{749CB96F-1E65-4555-A67E-856F2EA14C6E}" type="presParOf" srcId="{FC4B8FD0-7303-45FF-A682-EC6E2C4904EC}" destId="{D90FCCD8-0A22-414A-9F60-B5D53F1E4AAA}" srcOrd="3" destOrd="0" presId="urn:microsoft.com/office/officeart/2008/layout/LinedList"/>
    <dgm:cxn modelId="{5B08CF44-A5C6-425A-8831-DBAD471D3F19}" type="presParOf" srcId="{58FA4A0B-3DAB-4C07-9D51-5165FA112410}" destId="{F91E430E-292A-439E-BE1E-65CAB1584257}" srcOrd="6" destOrd="0" presId="urn:microsoft.com/office/officeart/2008/layout/LinedList"/>
    <dgm:cxn modelId="{E6D4ABDC-8670-435F-8B08-099EF768AF8B}" type="presParOf" srcId="{58FA4A0B-3DAB-4C07-9D51-5165FA112410}" destId="{D63AE1FD-293D-47DA-A9B7-407D0C558514}" srcOrd="7" destOrd="0" presId="urn:microsoft.com/office/officeart/2008/layout/LinedList"/>
    <dgm:cxn modelId="{DB2ADDE5-63E0-4481-94D3-9F5B1D878FBD}" type="presParOf" srcId="{D63AE1FD-293D-47DA-A9B7-407D0C558514}" destId="{55C1EB83-CDF2-4C89-A0FE-E9AFBE3283DC}" srcOrd="0" destOrd="0" presId="urn:microsoft.com/office/officeart/2008/layout/LinedList"/>
    <dgm:cxn modelId="{1BB94800-6B2F-46F7-A019-C2B0487B5579}" type="presParOf" srcId="{D63AE1FD-293D-47DA-A9B7-407D0C558514}" destId="{42E2244E-D087-4D65-B504-252DE13EC0A7}" srcOrd="1" destOrd="0" presId="urn:microsoft.com/office/officeart/2008/layout/LinedList"/>
    <dgm:cxn modelId="{ED7DFC83-2C25-450C-928A-46E56C120761}" type="presParOf" srcId="{42E2244E-D087-4D65-B504-252DE13EC0A7}" destId="{BE77061C-5FA6-4890-B9DB-D5D23FA8ACF8}" srcOrd="0" destOrd="0" presId="urn:microsoft.com/office/officeart/2008/layout/LinedList"/>
    <dgm:cxn modelId="{877E3E31-5258-4701-AF00-C42DCC0F17A4}" type="presParOf" srcId="{42E2244E-D087-4D65-B504-252DE13EC0A7}" destId="{B51502FC-AB1F-4E1E-8A2A-B9E8386E2F06}" srcOrd="1" destOrd="0" presId="urn:microsoft.com/office/officeart/2008/layout/LinedList"/>
    <dgm:cxn modelId="{EC4896FE-F3A3-4047-8192-EED118415F2B}" type="presParOf" srcId="{B51502FC-AB1F-4E1E-8A2A-B9E8386E2F06}" destId="{B84D4C18-9830-488A-B385-E7D493434CAC}" srcOrd="0" destOrd="0" presId="urn:microsoft.com/office/officeart/2008/layout/LinedList"/>
    <dgm:cxn modelId="{77979318-98FE-4817-A988-5A989A757AA4}" type="presParOf" srcId="{B51502FC-AB1F-4E1E-8A2A-B9E8386E2F06}" destId="{ED788995-484A-49F9-B089-1D7F4F9C44C5}" srcOrd="1" destOrd="0" presId="urn:microsoft.com/office/officeart/2008/layout/LinedList"/>
    <dgm:cxn modelId="{78B79F71-2710-4B57-92EA-81791BF7438C}" type="presParOf" srcId="{B51502FC-AB1F-4E1E-8A2A-B9E8386E2F06}" destId="{E9153AD5-C180-4397-8870-B0A7EED2F1CC}" srcOrd="2" destOrd="0" presId="urn:microsoft.com/office/officeart/2008/layout/LinedList"/>
    <dgm:cxn modelId="{8138D048-4F9A-4F9B-AC7E-4DD52119862C}" type="presParOf" srcId="{42E2244E-D087-4D65-B504-252DE13EC0A7}" destId="{E8A3E176-81B4-4A46-9CD4-0BAA1F0A0086}" srcOrd="2" destOrd="0" presId="urn:microsoft.com/office/officeart/2008/layout/LinedList"/>
    <dgm:cxn modelId="{50E02A18-2DF7-479C-A3CF-9F8E45C079FF}" type="presParOf" srcId="{42E2244E-D087-4D65-B504-252DE13EC0A7}" destId="{F7F95048-BA56-4191-BB6F-62FF836D783D}" srcOrd="3" destOrd="0" presId="urn:microsoft.com/office/officeart/2008/layout/LinedList"/>
    <dgm:cxn modelId="{85ED0C07-F03C-40ED-9C40-5A4BCC6CFFBF}" type="presParOf" srcId="{58FA4A0B-3DAB-4C07-9D51-5165FA112410}" destId="{6E72B637-E856-49AD-B48C-AB911F459C2B}" srcOrd="8" destOrd="0" presId="urn:microsoft.com/office/officeart/2008/layout/LinedList"/>
    <dgm:cxn modelId="{0F616D66-8B77-489E-9111-270D192AF810}" type="presParOf" srcId="{58FA4A0B-3DAB-4C07-9D51-5165FA112410}" destId="{1846BDD4-2CE7-475B-BB5E-5B488DEB6CF9}" srcOrd="9" destOrd="0" presId="urn:microsoft.com/office/officeart/2008/layout/LinedList"/>
    <dgm:cxn modelId="{1E3970DD-470B-4EE0-914D-7A494FB9FA62}" type="presParOf" srcId="{1846BDD4-2CE7-475B-BB5E-5B488DEB6CF9}" destId="{6F1D53AE-AFA3-4ECD-9D84-0AFFB8AEC4E5}" srcOrd="0" destOrd="0" presId="urn:microsoft.com/office/officeart/2008/layout/LinedList"/>
    <dgm:cxn modelId="{6172EBAF-106A-4FBB-B382-A366C5B45CCE}" type="presParOf" srcId="{1846BDD4-2CE7-475B-BB5E-5B488DEB6CF9}" destId="{8AF74CC6-DB19-4D70-8104-F6102C9E0BC7}" srcOrd="1" destOrd="0" presId="urn:microsoft.com/office/officeart/2008/layout/LinedList"/>
    <dgm:cxn modelId="{D9AF56CA-80CB-47C4-A4D5-71D0040CE5E9}" type="presParOf" srcId="{8AF74CC6-DB19-4D70-8104-F6102C9E0BC7}" destId="{CA5511E2-5B83-4721-8073-11BEEC21921D}" srcOrd="0" destOrd="0" presId="urn:microsoft.com/office/officeart/2008/layout/LinedList"/>
    <dgm:cxn modelId="{43627313-B004-42E4-8CDA-6BBB16996254}" type="presParOf" srcId="{8AF74CC6-DB19-4D70-8104-F6102C9E0BC7}" destId="{CA679133-3332-4AFD-9734-854BBD232455}" srcOrd="1" destOrd="0" presId="urn:microsoft.com/office/officeart/2008/layout/LinedList"/>
    <dgm:cxn modelId="{E5A32234-8FEE-4247-BF59-BE13100FCF75}" type="presParOf" srcId="{CA679133-3332-4AFD-9734-854BBD232455}" destId="{B2318A75-7944-4B23-88A5-E139A4B919A7}" srcOrd="0" destOrd="0" presId="urn:microsoft.com/office/officeart/2008/layout/LinedList"/>
    <dgm:cxn modelId="{AC6E6C5C-7939-47FC-A91F-174F7DFD9CD5}" type="presParOf" srcId="{CA679133-3332-4AFD-9734-854BBD232455}" destId="{2FBCD26F-A9FD-463D-BB21-4CBBA0E2A51C}" srcOrd="1" destOrd="0" presId="urn:microsoft.com/office/officeart/2008/layout/LinedList"/>
    <dgm:cxn modelId="{B73574FB-6E24-4CD9-964C-68DE9169E7E7}" type="presParOf" srcId="{CA679133-3332-4AFD-9734-854BBD232455}" destId="{1140ABE7-1214-47EF-A25E-05648FBBC13D}" srcOrd="2" destOrd="0" presId="urn:microsoft.com/office/officeart/2008/layout/LinedList"/>
    <dgm:cxn modelId="{42B886B0-6EE8-4E7A-AC03-78B6CED9E798}" type="presParOf" srcId="{8AF74CC6-DB19-4D70-8104-F6102C9E0BC7}" destId="{FD411443-CC72-4A28-A43F-7A06D5C56ABC}" srcOrd="2" destOrd="0" presId="urn:microsoft.com/office/officeart/2008/layout/LinedList"/>
    <dgm:cxn modelId="{F0B2A8D7-2715-4E3F-9253-C1C1BA9E52A0}" type="presParOf" srcId="{8AF74CC6-DB19-4D70-8104-F6102C9E0BC7}" destId="{7A8C2BF7-4D0D-4B09-8E20-719E0D41697C}"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86DF79-D08F-48C2-9389-EDEB511E0D52}" type="doc">
      <dgm:prSet loTypeId="urn:microsoft.com/office/officeart/2005/8/layout/venn1" loCatId="relationship" qsTypeId="urn:microsoft.com/office/officeart/2005/8/quickstyle/simple1" qsCatId="simple" csTypeId="urn:microsoft.com/office/officeart/2005/8/colors/accent1_2" csCatId="accent1" phldr="1"/>
      <dgm:spPr/>
    </dgm:pt>
    <dgm:pt modelId="{17B5A2AA-83AB-4D61-8AEE-5305A970165F}">
      <dgm:prSet phldrT="[Text]"/>
      <dgm:spPr>
        <a:solidFill>
          <a:schemeClr val="accent4">
            <a:lumMod val="20000"/>
            <a:lumOff val="80000"/>
          </a:schemeClr>
        </a:solidFill>
      </dgm:spPr>
      <dgm:t>
        <a:bodyPr/>
        <a:lstStyle/>
        <a:p>
          <a:r>
            <a:rPr lang="en-US" dirty="0">
              <a:latin typeface="Arial Black" panose="020B0A04020102020204" pitchFamily="34" charset="0"/>
            </a:rPr>
            <a:t>PSRB</a:t>
          </a:r>
        </a:p>
      </dgm:t>
    </dgm:pt>
    <dgm:pt modelId="{2A01C7B1-193D-4C2E-BFB9-425E4133D9E9}" type="parTrans" cxnId="{F994B58D-9629-4CC7-BB5F-B1952E7538E0}">
      <dgm:prSet/>
      <dgm:spPr/>
      <dgm:t>
        <a:bodyPr/>
        <a:lstStyle/>
        <a:p>
          <a:endParaRPr lang="en-US">
            <a:latin typeface="Arial Black" panose="020B0A04020102020204" pitchFamily="34" charset="0"/>
          </a:endParaRPr>
        </a:p>
      </dgm:t>
    </dgm:pt>
    <dgm:pt modelId="{29FF44E3-B490-43BF-A90E-F93B65DC977E}" type="sibTrans" cxnId="{F994B58D-9629-4CC7-BB5F-B1952E7538E0}">
      <dgm:prSet/>
      <dgm:spPr/>
      <dgm:t>
        <a:bodyPr/>
        <a:lstStyle/>
        <a:p>
          <a:endParaRPr lang="en-US">
            <a:latin typeface="Arial Black" panose="020B0A04020102020204" pitchFamily="34" charset="0"/>
          </a:endParaRPr>
        </a:p>
      </dgm:t>
    </dgm:pt>
    <dgm:pt modelId="{F2EFC449-50A3-4F69-9E21-DC9D7F503112}">
      <dgm:prSet phldrT="[Text]"/>
      <dgm:spPr>
        <a:solidFill>
          <a:schemeClr val="accent4">
            <a:lumMod val="75000"/>
            <a:alpha val="50000"/>
          </a:schemeClr>
        </a:solidFill>
      </dgm:spPr>
      <dgm:t>
        <a:bodyPr/>
        <a:lstStyle/>
        <a:p>
          <a:r>
            <a:rPr lang="en-US" dirty="0">
              <a:latin typeface="Arial Black" panose="020B0A04020102020204" pitchFamily="34" charset="0"/>
            </a:rPr>
            <a:t>Program</a:t>
          </a:r>
        </a:p>
      </dgm:t>
    </dgm:pt>
    <dgm:pt modelId="{E18A9EE0-670F-470F-92C5-6FCF558C264C}" type="parTrans" cxnId="{332BBE7A-DA94-47D3-8474-D9C96EE08CB7}">
      <dgm:prSet/>
      <dgm:spPr/>
      <dgm:t>
        <a:bodyPr/>
        <a:lstStyle/>
        <a:p>
          <a:endParaRPr lang="en-US">
            <a:latin typeface="Arial Black" panose="020B0A04020102020204" pitchFamily="34" charset="0"/>
          </a:endParaRPr>
        </a:p>
      </dgm:t>
    </dgm:pt>
    <dgm:pt modelId="{AFD2DF15-AC6D-43A9-ADF8-6AD12F8836C8}" type="sibTrans" cxnId="{332BBE7A-DA94-47D3-8474-D9C96EE08CB7}">
      <dgm:prSet/>
      <dgm:spPr/>
      <dgm:t>
        <a:bodyPr/>
        <a:lstStyle/>
        <a:p>
          <a:endParaRPr lang="en-US">
            <a:latin typeface="Arial Black" panose="020B0A04020102020204" pitchFamily="34" charset="0"/>
          </a:endParaRPr>
        </a:p>
      </dgm:t>
    </dgm:pt>
    <dgm:pt modelId="{580E7640-8104-4BDD-9CCA-9535B0B9EA02}">
      <dgm:prSet phldrT="[Text]"/>
      <dgm:spPr>
        <a:solidFill>
          <a:srgbClr val="92D050">
            <a:alpha val="50000"/>
          </a:srgbClr>
        </a:solidFill>
      </dgm:spPr>
      <dgm:t>
        <a:bodyPr/>
        <a:lstStyle/>
        <a:p>
          <a:r>
            <a:rPr lang="en-US" dirty="0">
              <a:latin typeface="Arial Black" panose="020B0A04020102020204" pitchFamily="34" charset="0"/>
            </a:rPr>
            <a:t>Client</a:t>
          </a:r>
        </a:p>
      </dgm:t>
    </dgm:pt>
    <dgm:pt modelId="{F93E61C0-5BBC-4FBF-BAB3-81BC6E9848AC}" type="parTrans" cxnId="{7CF43E62-878A-4556-A34E-6B418C84E166}">
      <dgm:prSet/>
      <dgm:spPr/>
      <dgm:t>
        <a:bodyPr/>
        <a:lstStyle/>
        <a:p>
          <a:endParaRPr lang="en-US">
            <a:latin typeface="Arial Black" panose="020B0A04020102020204" pitchFamily="34" charset="0"/>
          </a:endParaRPr>
        </a:p>
      </dgm:t>
    </dgm:pt>
    <dgm:pt modelId="{9E5B071B-537D-46C1-8FA7-2B05C7F40280}" type="sibTrans" cxnId="{7CF43E62-878A-4556-A34E-6B418C84E166}">
      <dgm:prSet/>
      <dgm:spPr/>
      <dgm:t>
        <a:bodyPr/>
        <a:lstStyle/>
        <a:p>
          <a:endParaRPr lang="en-US">
            <a:latin typeface="Arial Black" panose="020B0A04020102020204" pitchFamily="34" charset="0"/>
          </a:endParaRPr>
        </a:p>
      </dgm:t>
    </dgm:pt>
    <dgm:pt modelId="{515CBC59-1A70-4E7C-BB72-ECC36A88B639}" type="pres">
      <dgm:prSet presAssocID="{F386DF79-D08F-48C2-9389-EDEB511E0D52}" presName="compositeShape" presStyleCnt="0">
        <dgm:presLayoutVars>
          <dgm:chMax val="7"/>
          <dgm:dir/>
          <dgm:resizeHandles val="exact"/>
        </dgm:presLayoutVars>
      </dgm:prSet>
      <dgm:spPr/>
    </dgm:pt>
    <dgm:pt modelId="{81897C11-68CB-4C50-AAFB-4B1084FF2FED}" type="pres">
      <dgm:prSet presAssocID="{17B5A2AA-83AB-4D61-8AEE-5305A970165F}" presName="circ1" presStyleLbl="vennNode1" presStyleIdx="0" presStyleCnt="3"/>
      <dgm:spPr/>
    </dgm:pt>
    <dgm:pt modelId="{51799626-22BA-4323-A0B7-BCED7DD30583}" type="pres">
      <dgm:prSet presAssocID="{17B5A2AA-83AB-4D61-8AEE-5305A970165F}" presName="circ1Tx" presStyleLbl="revTx" presStyleIdx="0" presStyleCnt="0">
        <dgm:presLayoutVars>
          <dgm:chMax val="0"/>
          <dgm:chPref val="0"/>
          <dgm:bulletEnabled val="1"/>
        </dgm:presLayoutVars>
      </dgm:prSet>
      <dgm:spPr/>
    </dgm:pt>
    <dgm:pt modelId="{8210CA6E-22E5-416D-A1BC-AEB1C67794FD}" type="pres">
      <dgm:prSet presAssocID="{F2EFC449-50A3-4F69-9E21-DC9D7F503112}" presName="circ2" presStyleLbl="vennNode1" presStyleIdx="1" presStyleCnt="3"/>
      <dgm:spPr/>
    </dgm:pt>
    <dgm:pt modelId="{153F7CC1-C5FC-4596-96B1-730334D2573C}" type="pres">
      <dgm:prSet presAssocID="{F2EFC449-50A3-4F69-9E21-DC9D7F503112}" presName="circ2Tx" presStyleLbl="revTx" presStyleIdx="0" presStyleCnt="0">
        <dgm:presLayoutVars>
          <dgm:chMax val="0"/>
          <dgm:chPref val="0"/>
          <dgm:bulletEnabled val="1"/>
        </dgm:presLayoutVars>
      </dgm:prSet>
      <dgm:spPr/>
    </dgm:pt>
    <dgm:pt modelId="{214EFE52-080F-4321-8E06-B7A0B5988555}" type="pres">
      <dgm:prSet presAssocID="{580E7640-8104-4BDD-9CCA-9535B0B9EA02}" presName="circ3" presStyleLbl="vennNode1" presStyleIdx="2" presStyleCnt="3"/>
      <dgm:spPr/>
    </dgm:pt>
    <dgm:pt modelId="{CB9FE7DB-9B3F-4C8E-B5B5-3E81E8584AF4}" type="pres">
      <dgm:prSet presAssocID="{580E7640-8104-4BDD-9CCA-9535B0B9EA02}" presName="circ3Tx" presStyleLbl="revTx" presStyleIdx="0" presStyleCnt="0">
        <dgm:presLayoutVars>
          <dgm:chMax val="0"/>
          <dgm:chPref val="0"/>
          <dgm:bulletEnabled val="1"/>
        </dgm:presLayoutVars>
      </dgm:prSet>
      <dgm:spPr/>
    </dgm:pt>
  </dgm:ptLst>
  <dgm:cxnLst>
    <dgm:cxn modelId="{D1F7CA05-BCAF-4F9E-889A-7E796A67B5A3}" type="presOf" srcId="{580E7640-8104-4BDD-9CCA-9535B0B9EA02}" destId="{214EFE52-080F-4321-8E06-B7A0B5988555}" srcOrd="0" destOrd="0" presId="urn:microsoft.com/office/officeart/2005/8/layout/venn1"/>
    <dgm:cxn modelId="{95EA130C-952E-4F43-8103-245F52911E1D}" type="presOf" srcId="{17B5A2AA-83AB-4D61-8AEE-5305A970165F}" destId="{51799626-22BA-4323-A0B7-BCED7DD30583}" srcOrd="1" destOrd="0" presId="urn:microsoft.com/office/officeart/2005/8/layout/venn1"/>
    <dgm:cxn modelId="{019D4E3A-C11B-406F-B81D-406A743AB2FD}" type="presOf" srcId="{F2EFC449-50A3-4F69-9E21-DC9D7F503112}" destId="{153F7CC1-C5FC-4596-96B1-730334D2573C}" srcOrd="1" destOrd="0" presId="urn:microsoft.com/office/officeart/2005/8/layout/venn1"/>
    <dgm:cxn modelId="{7CF43E62-878A-4556-A34E-6B418C84E166}" srcId="{F386DF79-D08F-48C2-9389-EDEB511E0D52}" destId="{580E7640-8104-4BDD-9CCA-9535B0B9EA02}" srcOrd="2" destOrd="0" parTransId="{F93E61C0-5BBC-4FBF-BAB3-81BC6E9848AC}" sibTransId="{9E5B071B-537D-46C1-8FA7-2B05C7F40280}"/>
    <dgm:cxn modelId="{332BBE7A-DA94-47D3-8474-D9C96EE08CB7}" srcId="{F386DF79-D08F-48C2-9389-EDEB511E0D52}" destId="{F2EFC449-50A3-4F69-9E21-DC9D7F503112}" srcOrd="1" destOrd="0" parTransId="{E18A9EE0-670F-470F-92C5-6FCF558C264C}" sibTransId="{AFD2DF15-AC6D-43A9-ADF8-6AD12F8836C8}"/>
    <dgm:cxn modelId="{CD5C6C86-07FD-4947-AC86-69F4CD0A095D}" type="presOf" srcId="{17B5A2AA-83AB-4D61-8AEE-5305A970165F}" destId="{81897C11-68CB-4C50-AAFB-4B1084FF2FED}" srcOrd="0" destOrd="0" presId="urn:microsoft.com/office/officeart/2005/8/layout/venn1"/>
    <dgm:cxn modelId="{F994B58D-9629-4CC7-BB5F-B1952E7538E0}" srcId="{F386DF79-D08F-48C2-9389-EDEB511E0D52}" destId="{17B5A2AA-83AB-4D61-8AEE-5305A970165F}" srcOrd="0" destOrd="0" parTransId="{2A01C7B1-193D-4C2E-BFB9-425E4133D9E9}" sibTransId="{29FF44E3-B490-43BF-A90E-F93B65DC977E}"/>
    <dgm:cxn modelId="{D4F5F79D-C356-49DD-A21B-97A2288528D3}" type="presOf" srcId="{580E7640-8104-4BDD-9CCA-9535B0B9EA02}" destId="{CB9FE7DB-9B3F-4C8E-B5B5-3E81E8584AF4}" srcOrd="1" destOrd="0" presId="urn:microsoft.com/office/officeart/2005/8/layout/venn1"/>
    <dgm:cxn modelId="{89F2FACC-91A7-4E22-A8C9-8CF0438A7D2E}" type="presOf" srcId="{F2EFC449-50A3-4F69-9E21-DC9D7F503112}" destId="{8210CA6E-22E5-416D-A1BC-AEB1C67794FD}" srcOrd="0" destOrd="0" presId="urn:microsoft.com/office/officeart/2005/8/layout/venn1"/>
    <dgm:cxn modelId="{8F402EFC-A3F8-4596-B79C-B473A85B2CCD}" type="presOf" srcId="{F386DF79-D08F-48C2-9389-EDEB511E0D52}" destId="{515CBC59-1A70-4E7C-BB72-ECC36A88B639}" srcOrd="0" destOrd="0" presId="urn:microsoft.com/office/officeart/2005/8/layout/venn1"/>
    <dgm:cxn modelId="{828B0727-13D2-4736-A52F-E03C311E387D}" type="presParOf" srcId="{515CBC59-1A70-4E7C-BB72-ECC36A88B639}" destId="{81897C11-68CB-4C50-AAFB-4B1084FF2FED}" srcOrd="0" destOrd="0" presId="urn:microsoft.com/office/officeart/2005/8/layout/venn1"/>
    <dgm:cxn modelId="{4E03CCD3-7E1B-4E1F-BEF5-0224FBA0AA36}" type="presParOf" srcId="{515CBC59-1A70-4E7C-BB72-ECC36A88B639}" destId="{51799626-22BA-4323-A0B7-BCED7DD30583}" srcOrd="1" destOrd="0" presId="urn:microsoft.com/office/officeart/2005/8/layout/venn1"/>
    <dgm:cxn modelId="{F907E79B-B5F1-4E06-BB2F-E9572901A297}" type="presParOf" srcId="{515CBC59-1A70-4E7C-BB72-ECC36A88B639}" destId="{8210CA6E-22E5-416D-A1BC-AEB1C67794FD}" srcOrd="2" destOrd="0" presId="urn:microsoft.com/office/officeart/2005/8/layout/venn1"/>
    <dgm:cxn modelId="{DCC11BEE-1D49-423A-82F4-2C51A287A269}" type="presParOf" srcId="{515CBC59-1A70-4E7C-BB72-ECC36A88B639}" destId="{153F7CC1-C5FC-4596-96B1-730334D2573C}" srcOrd="3" destOrd="0" presId="urn:microsoft.com/office/officeart/2005/8/layout/venn1"/>
    <dgm:cxn modelId="{11AF84C6-E485-416C-B856-CF414A4FF974}" type="presParOf" srcId="{515CBC59-1A70-4E7C-BB72-ECC36A88B639}" destId="{214EFE52-080F-4321-8E06-B7A0B5988555}" srcOrd="4" destOrd="0" presId="urn:microsoft.com/office/officeart/2005/8/layout/venn1"/>
    <dgm:cxn modelId="{7E36A329-3C3D-46BA-AB28-4D9F97A0251F}" type="presParOf" srcId="{515CBC59-1A70-4E7C-BB72-ECC36A88B639}" destId="{CB9FE7DB-9B3F-4C8E-B5B5-3E81E8584AF4}"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D85FE6-7E9E-4475-BC3C-C756565C1673}" type="doc">
      <dgm:prSet loTypeId="urn:microsoft.com/office/officeart/2016/7/layout/HorizontalActionList" loCatId="List" qsTypeId="urn:microsoft.com/office/officeart/2005/8/quickstyle/simple5" qsCatId="simple" csTypeId="urn:microsoft.com/office/officeart/2005/8/colors/accent6_2" csCatId="accent6" phldr="1"/>
      <dgm:spPr/>
      <dgm:t>
        <a:bodyPr/>
        <a:lstStyle/>
        <a:p>
          <a:endParaRPr lang="en-US"/>
        </a:p>
      </dgm:t>
    </dgm:pt>
    <dgm:pt modelId="{1A58E2C9-C86A-4D87-8EDB-937C99F91FC0}">
      <dgm:prSet/>
      <dgm:spPr/>
      <dgm:t>
        <a:bodyPr/>
        <a:lstStyle/>
        <a:p>
          <a:endParaRPr lang="en-US" dirty="0"/>
        </a:p>
      </dgm:t>
    </dgm:pt>
    <dgm:pt modelId="{A2228ABD-3F98-47F5-AE78-0B9209D153D2}" type="parTrans" cxnId="{91DD174B-7EAE-4FCB-9067-2612059D7FC9}">
      <dgm:prSet/>
      <dgm:spPr/>
      <dgm:t>
        <a:bodyPr/>
        <a:lstStyle/>
        <a:p>
          <a:endParaRPr lang="en-US"/>
        </a:p>
      </dgm:t>
    </dgm:pt>
    <dgm:pt modelId="{ADD77A72-344A-46D3-88B9-C7952CC58776}" type="sibTrans" cxnId="{91DD174B-7EAE-4FCB-9067-2612059D7FC9}">
      <dgm:prSet/>
      <dgm:spPr/>
      <dgm:t>
        <a:bodyPr/>
        <a:lstStyle/>
        <a:p>
          <a:endParaRPr lang="en-US"/>
        </a:p>
      </dgm:t>
    </dgm:pt>
    <dgm:pt modelId="{880FA3CC-9139-4C85-A95C-ABD43FE52000}">
      <dgm:prSet/>
      <dgm:spPr/>
      <dgm:t>
        <a:bodyPr/>
        <a:lstStyle/>
        <a:p>
          <a:r>
            <a:rPr lang="en-US" dirty="0"/>
            <a:t>Accept mental health diagnosis, understand its impact on the instant offense, and learn how to prevent it from occurring again in the future.</a:t>
          </a:r>
        </a:p>
      </dgm:t>
    </dgm:pt>
    <dgm:pt modelId="{5D6B4712-8BFE-4B70-9D5E-BE6C4A2FEDFA}" type="parTrans" cxnId="{4308A7D7-F276-42B1-B807-54A670BB7B41}">
      <dgm:prSet/>
      <dgm:spPr/>
      <dgm:t>
        <a:bodyPr/>
        <a:lstStyle/>
        <a:p>
          <a:endParaRPr lang="en-US"/>
        </a:p>
      </dgm:t>
    </dgm:pt>
    <dgm:pt modelId="{91C7DBC1-46C8-49AB-974B-9D9EBD52A59F}" type="sibTrans" cxnId="{4308A7D7-F276-42B1-B807-54A670BB7B41}">
      <dgm:prSet/>
      <dgm:spPr/>
      <dgm:t>
        <a:bodyPr/>
        <a:lstStyle/>
        <a:p>
          <a:endParaRPr lang="en-US"/>
        </a:p>
      </dgm:t>
    </dgm:pt>
    <dgm:pt modelId="{58764A87-E636-49C8-AA0C-7B87A3F463F0}">
      <dgm:prSet/>
      <dgm:spPr/>
      <dgm:t>
        <a:bodyPr/>
        <a:lstStyle/>
        <a:p>
          <a:endParaRPr lang="en-US" dirty="0"/>
        </a:p>
      </dgm:t>
    </dgm:pt>
    <dgm:pt modelId="{3A8FFCED-36B1-441B-A809-063E2812032A}" type="parTrans" cxnId="{D7D6228E-15F5-42CC-B013-C876CB50CDEE}">
      <dgm:prSet/>
      <dgm:spPr/>
      <dgm:t>
        <a:bodyPr/>
        <a:lstStyle/>
        <a:p>
          <a:endParaRPr lang="en-US"/>
        </a:p>
      </dgm:t>
    </dgm:pt>
    <dgm:pt modelId="{960C4DEE-A189-4801-940C-1A58F09902FA}" type="sibTrans" cxnId="{D7D6228E-15F5-42CC-B013-C876CB50CDEE}">
      <dgm:prSet/>
      <dgm:spPr/>
      <dgm:t>
        <a:bodyPr/>
        <a:lstStyle/>
        <a:p>
          <a:endParaRPr lang="en-US"/>
        </a:p>
      </dgm:t>
    </dgm:pt>
    <dgm:pt modelId="{0D8BBE07-E42B-4698-BB5C-C0186EED9330}">
      <dgm:prSet/>
      <dgm:spPr/>
      <dgm:t>
        <a:bodyPr/>
        <a:lstStyle/>
        <a:p>
          <a:r>
            <a:rPr lang="en-US"/>
            <a:t>Identify early warning signs and adopt coping skills, safety plans, or other means to handle them.</a:t>
          </a:r>
        </a:p>
      </dgm:t>
    </dgm:pt>
    <dgm:pt modelId="{76DCC8A6-17D3-425E-BB52-31F40C58E899}" type="parTrans" cxnId="{FB761118-92A4-4301-89BA-C9B09F14561B}">
      <dgm:prSet/>
      <dgm:spPr/>
      <dgm:t>
        <a:bodyPr/>
        <a:lstStyle/>
        <a:p>
          <a:endParaRPr lang="en-US"/>
        </a:p>
      </dgm:t>
    </dgm:pt>
    <dgm:pt modelId="{90FF3639-1494-4E5D-82BE-7CD8B41BF1EE}" type="sibTrans" cxnId="{FB761118-92A4-4301-89BA-C9B09F14561B}">
      <dgm:prSet/>
      <dgm:spPr/>
      <dgm:t>
        <a:bodyPr/>
        <a:lstStyle/>
        <a:p>
          <a:endParaRPr lang="en-US"/>
        </a:p>
      </dgm:t>
    </dgm:pt>
    <dgm:pt modelId="{5874C5C5-28F0-41AD-94E2-3D786E0F70BD}">
      <dgm:prSet/>
      <dgm:spPr/>
      <dgm:t>
        <a:bodyPr/>
        <a:lstStyle/>
        <a:p>
          <a:endParaRPr lang="en-US" dirty="0"/>
        </a:p>
      </dgm:t>
    </dgm:pt>
    <dgm:pt modelId="{2F425B1E-4C88-4E32-90FC-77A90C981B53}" type="parTrans" cxnId="{1B9F39E3-0E2A-4E70-8362-F0D0F8C194CD}">
      <dgm:prSet/>
      <dgm:spPr/>
      <dgm:t>
        <a:bodyPr/>
        <a:lstStyle/>
        <a:p>
          <a:endParaRPr lang="en-US"/>
        </a:p>
      </dgm:t>
    </dgm:pt>
    <dgm:pt modelId="{EF80ABC4-A35A-4799-89F7-D4C61AF68125}" type="sibTrans" cxnId="{1B9F39E3-0E2A-4E70-8362-F0D0F8C194CD}">
      <dgm:prSet/>
      <dgm:spPr/>
      <dgm:t>
        <a:bodyPr/>
        <a:lstStyle/>
        <a:p>
          <a:endParaRPr lang="en-US"/>
        </a:p>
      </dgm:t>
    </dgm:pt>
    <dgm:pt modelId="{316DD482-65D1-457D-AAA1-B0B910A25F7A}">
      <dgm:prSet/>
      <dgm:spPr/>
      <dgm:t>
        <a:bodyPr/>
        <a:lstStyle/>
        <a:p>
          <a:r>
            <a:rPr lang="en-US"/>
            <a:t>Achieve and commit to a lifestyle worth living with the least restrictive level of support and services.</a:t>
          </a:r>
        </a:p>
      </dgm:t>
    </dgm:pt>
    <dgm:pt modelId="{8C5EEECC-55C3-4140-849E-729BE94768FA}" type="parTrans" cxnId="{680D149D-70C1-47ED-9E57-5C35012B0EA5}">
      <dgm:prSet/>
      <dgm:spPr/>
      <dgm:t>
        <a:bodyPr/>
        <a:lstStyle/>
        <a:p>
          <a:endParaRPr lang="en-US"/>
        </a:p>
      </dgm:t>
    </dgm:pt>
    <dgm:pt modelId="{7B4664B8-C257-4DD3-8D2C-BE40B788FBF6}" type="sibTrans" cxnId="{680D149D-70C1-47ED-9E57-5C35012B0EA5}">
      <dgm:prSet/>
      <dgm:spPr/>
      <dgm:t>
        <a:bodyPr/>
        <a:lstStyle/>
        <a:p>
          <a:endParaRPr lang="en-US"/>
        </a:p>
      </dgm:t>
    </dgm:pt>
    <dgm:pt modelId="{8D07EA69-63ED-4866-A597-89F50F2F979A}">
      <dgm:prSet/>
      <dgm:spPr/>
      <dgm:t>
        <a:bodyPr/>
        <a:lstStyle/>
        <a:p>
          <a:endParaRPr lang="en-US" dirty="0"/>
        </a:p>
      </dgm:t>
    </dgm:pt>
    <dgm:pt modelId="{8EF5206C-4113-45B4-96F6-A0A054226B40}" type="parTrans" cxnId="{01D0D3F3-13EF-4679-B947-94BAE795499F}">
      <dgm:prSet/>
      <dgm:spPr/>
      <dgm:t>
        <a:bodyPr/>
        <a:lstStyle/>
        <a:p>
          <a:endParaRPr lang="en-US"/>
        </a:p>
      </dgm:t>
    </dgm:pt>
    <dgm:pt modelId="{B0761C2F-297F-4C9B-A35F-5E39465C6DCD}" type="sibTrans" cxnId="{01D0D3F3-13EF-4679-B947-94BAE795499F}">
      <dgm:prSet/>
      <dgm:spPr/>
      <dgm:t>
        <a:bodyPr/>
        <a:lstStyle/>
        <a:p>
          <a:endParaRPr lang="en-US"/>
        </a:p>
      </dgm:t>
    </dgm:pt>
    <dgm:pt modelId="{13E7B213-3D8C-467B-9989-EC67C84B086F}">
      <dgm:prSet/>
      <dgm:spPr/>
      <dgm:t>
        <a:bodyPr/>
        <a:lstStyle/>
        <a:p>
          <a:r>
            <a:rPr lang="en-US"/>
            <a:t>Develop routines that include meaningful activities that they will continue to engage in following the end of jurisdiction.</a:t>
          </a:r>
        </a:p>
      </dgm:t>
    </dgm:pt>
    <dgm:pt modelId="{6A7F2608-845B-4B64-BB7E-099E354422F8}" type="parTrans" cxnId="{7FC25DB8-C503-4408-8091-6D7FFC320347}">
      <dgm:prSet/>
      <dgm:spPr/>
      <dgm:t>
        <a:bodyPr/>
        <a:lstStyle/>
        <a:p>
          <a:endParaRPr lang="en-US"/>
        </a:p>
      </dgm:t>
    </dgm:pt>
    <dgm:pt modelId="{CBBE5EC8-30AE-45A4-A8F4-D6E92BD1818D}" type="sibTrans" cxnId="{7FC25DB8-C503-4408-8091-6D7FFC320347}">
      <dgm:prSet/>
      <dgm:spPr/>
      <dgm:t>
        <a:bodyPr/>
        <a:lstStyle/>
        <a:p>
          <a:endParaRPr lang="en-US"/>
        </a:p>
      </dgm:t>
    </dgm:pt>
    <dgm:pt modelId="{3E655B45-502E-4FFF-B005-42DD612B6A39}">
      <dgm:prSet/>
      <dgm:spPr/>
      <dgm:t>
        <a:bodyPr/>
        <a:lstStyle/>
        <a:p>
          <a:endParaRPr lang="en-US" dirty="0"/>
        </a:p>
      </dgm:t>
    </dgm:pt>
    <dgm:pt modelId="{C23F3989-81DB-4BE2-9D8C-AFE4225A5DE8}" type="parTrans" cxnId="{0FC15052-7DDE-449F-B0B6-9599FE10610A}">
      <dgm:prSet/>
      <dgm:spPr/>
      <dgm:t>
        <a:bodyPr/>
        <a:lstStyle/>
        <a:p>
          <a:endParaRPr lang="en-US"/>
        </a:p>
      </dgm:t>
    </dgm:pt>
    <dgm:pt modelId="{F5AACDC4-E6AB-4206-97C6-370C2FA1651F}" type="sibTrans" cxnId="{0FC15052-7DDE-449F-B0B6-9599FE10610A}">
      <dgm:prSet/>
      <dgm:spPr/>
      <dgm:t>
        <a:bodyPr/>
        <a:lstStyle/>
        <a:p>
          <a:endParaRPr lang="en-US"/>
        </a:p>
      </dgm:t>
    </dgm:pt>
    <dgm:pt modelId="{FB22BCD5-1E02-4103-B0B0-4A10902B797A}">
      <dgm:prSet/>
      <dgm:spPr/>
      <dgm:t>
        <a:bodyPr/>
        <a:lstStyle/>
        <a:p>
          <a:r>
            <a:rPr lang="en-US"/>
            <a:t>Develop a social support system outside of our program that clients can rely on when experiencing a mental health episode in the future.</a:t>
          </a:r>
        </a:p>
      </dgm:t>
    </dgm:pt>
    <dgm:pt modelId="{B85F846F-A463-4166-B770-6A9950CBEC39}" type="parTrans" cxnId="{F4D354FE-F8CA-4D65-9F0A-E02F17CD2A9E}">
      <dgm:prSet/>
      <dgm:spPr/>
      <dgm:t>
        <a:bodyPr/>
        <a:lstStyle/>
        <a:p>
          <a:endParaRPr lang="en-US"/>
        </a:p>
      </dgm:t>
    </dgm:pt>
    <dgm:pt modelId="{BF4034A7-ECBA-471B-9422-0A3A83632065}" type="sibTrans" cxnId="{F4D354FE-F8CA-4D65-9F0A-E02F17CD2A9E}">
      <dgm:prSet/>
      <dgm:spPr/>
      <dgm:t>
        <a:bodyPr/>
        <a:lstStyle/>
        <a:p>
          <a:endParaRPr lang="en-US"/>
        </a:p>
      </dgm:t>
    </dgm:pt>
    <dgm:pt modelId="{66CC34C1-8742-469F-B6A9-FA1EC0E862F8}" type="pres">
      <dgm:prSet presAssocID="{54D85FE6-7E9E-4475-BC3C-C756565C1673}" presName="Name0" presStyleCnt="0">
        <dgm:presLayoutVars>
          <dgm:dir/>
          <dgm:animLvl val="lvl"/>
          <dgm:resizeHandles val="exact"/>
        </dgm:presLayoutVars>
      </dgm:prSet>
      <dgm:spPr/>
    </dgm:pt>
    <dgm:pt modelId="{67122A8A-39F0-42DD-85F8-BB45AB953CC6}" type="pres">
      <dgm:prSet presAssocID="{1A58E2C9-C86A-4D87-8EDB-937C99F91FC0}" presName="composite" presStyleCnt="0"/>
      <dgm:spPr/>
    </dgm:pt>
    <dgm:pt modelId="{CD4516AE-70D5-4BCF-9CF7-9CC47ED10E6F}" type="pres">
      <dgm:prSet presAssocID="{1A58E2C9-C86A-4D87-8EDB-937C99F91FC0}" presName="parTx" presStyleLbl="alignNode1" presStyleIdx="0" presStyleCnt="5">
        <dgm:presLayoutVars>
          <dgm:chMax val="0"/>
          <dgm:chPref val="0"/>
        </dgm:presLayoutVars>
      </dgm:prSet>
      <dgm:spPr/>
    </dgm:pt>
    <dgm:pt modelId="{BBEAF60D-7DE4-41CC-95F2-51474FA6B218}" type="pres">
      <dgm:prSet presAssocID="{1A58E2C9-C86A-4D87-8EDB-937C99F91FC0}" presName="desTx" presStyleLbl="alignAccFollowNode1" presStyleIdx="0" presStyleCnt="5">
        <dgm:presLayoutVars/>
      </dgm:prSet>
      <dgm:spPr/>
    </dgm:pt>
    <dgm:pt modelId="{DD2EB709-82BB-4EB0-A86F-9441B660E1FC}" type="pres">
      <dgm:prSet presAssocID="{ADD77A72-344A-46D3-88B9-C7952CC58776}" presName="space" presStyleCnt="0"/>
      <dgm:spPr/>
    </dgm:pt>
    <dgm:pt modelId="{D1050839-8D9C-4CEB-B00E-61C2CB83EFB9}" type="pres">
      <dgm:prSet presAssocID="{58764A87-E636-49C8-AA0C-7B87A3F463F0}" presName="composite" presStyleCnt="0"/>
      <dgm:spPr/>
    </dgm:pt>
    <dgm:pt modelId="{23C8836B-D57B-4399-921F-FA557E82B84F}" type="pres">
      <dgm:prSet presAssocID="{58764A87-E636-49C8-AA0C-7B87A3F463F0}" presName="parTx" presStyleLbl="alignNode1" presStyleIdx="1" presStyleCnt="5">
        <dgm:presLayoutVars>
          <dgm:chMax val="0"/>
          <dgm:chPref val="0"/>
        </dgm:presLayoutVars>
      </dgm:prSet>
      <dgm:spPr/>
    </dgm:pt>
    <dgm:pt modelId="{685EFF60-03BA-43BA-9735-9D570F85B102}" type="pres">
      <dgm:prSet presAssocID="{58764A87-E636-49C8-AA0C-7B87A3F463F0}" presName="desTx" presStyleLbl="alignAccFollowNode1" presStyleIdx="1" presStyleCnt="5">
        <dgm:presLayoutVars/>
      </dgm:prSet>
      <dgm:spPr/>
    </dgm:pt>
    <dgm:pt modelId="{56968334-9C96-4ED0-BF6B-CE445191D0E1}" type="pres">
      <dgm:prSet presAssocID="{960C4DEE-A189-4801-940C-1A58F09902FA}" presName="space" presStyleCnt="0"/>
      <dgm:spPr/>
    </dgm:pt>
    <dgm:pt modelId="{97D789D4-45BE-4318-B094-B40A50EF542A}" type="pres">
      <dgm:prSet presAssocID="{5874C5C5-28F0-41AD-94E2-3D786E0F70BD}" presName="composite" presStyleCnt="0"/>
      <dgm:spPr/>
    </dgm:pt>
    <dgm:pt modelId="{872F74B8-F5E8-4D44-88A1-BDD3A4199307}" type="pres">
      <dgm:prSet presAssocID="{5874C5C5-28F0-41AD-94E2-3D786E0F70BD}" presName="parTx" presStyleLbl="alignNode1" presStyleIdx="2" presStyleCnt="5">
        <dgm:presLayoutVars>
          <dgm:chMax val="0"/>
          <dgm:chPref val="0"/>
        </dgm:presLayoutVars>
      </dgm:prSet>
      <dgm:spPr/>
    </dgm:pt>
    <dgm:pt modelId="{11E9C3E4-F1CD-4B33-BC3F-6D783E5880EC}" type="pres">
      <dgm:prSet presAssocID="{5874C5C5-28F0-41AD-94E2-3D786E0F70BD}" presName="desTx" presStyleLbl="alignAccFollowNode1" presStyleIdx="2" presStyleCnt="5">
        <dgm:presLayoutVars/>
      </dgm:prSet>
      <dgm:spPr/>
    </dgm:pt>
    <dgm:pt modelId="{B47BB44D-75F8-4337-BDEB-DB25D6D71D94}" type="pres">
      <dgm:prSet presAssocID="{EF80ABC4-A35A-4799-89F7-D4C61AF68125}" presName="space" presStyleCnt="0"/>
      <dgm:spPr/>
    </dgm:pt>
    <dgm:pt modelId="{373AD077-D94E-45B3-97FB-BCEA4679B123}" type="pres">
      <dgm:prSet presAssocID="{8D07EA69-63ED-4866-A597-89F50F2F979A}" presName="composite" presStyleCnt="0"/>
      <dgm:spPr/>
    </dgm:pt>
    <dgm:pt modelId="{CEBC60C6-4F1B-42AE-BFC1-95AD8B8B2172}" type="pres">
      <dgm:prSet presAssocID="{8D07EA69-63ED-4866-A597-89F50F2F979A}" presName="parTx" presStyleLbl="alignNode1" presStyleIdx="3" presStyleCnt="5">
        <dgm:presLayoutVars>
          <dgm:chMax val="0"/>
          <dgm:chPref val="0"/>
        </dgm:presLayoutVars>
      </dgm:prSet>
      <dgm:spPr/>
    </dgm:pt>
    <dgm:pt modelId="{AE545C0F-C60C-4B0D-9BBF-58143A3D215E}" type="pres">
      <dgm:prSet presAssocID="{8D07EA69-63ED-4866-A597-89F50F2F979A}" presName="desTx" presStyleLbl="alignAccFollowNode1" presStyleIdx="3" presStyleCnt="5">
        <dgm:presLayoutVars/>
      </dgm:prSet>
      <dgm:spPr/>
    </dgm:pt>
    <dgm:pt modelId="{89226F82-F4A4-4FBC-B7E6-B3B673B2ABAD}" type="pres">
      <dgm:prSet presAssocID="{B0761C2F-297F-4C9B-A35F-5E39465C6DCD}" presName="space" presStyleCnt="0"/>
      <dgm:spPr/>
    </dgm:pt>
    <dgm:pt modelId="{AAC429D5-E2FC-423A-B197-0B5D0372A24C}" type="pres">
      <dgm:prSet presAssocID="{3E655B45-502E-4FFF-B005-42DD612B6A39}" presName="composite" presStyleCnt="0"/>
      <dgm:spPr/>
    </dgm:pt>
    <dgm:pt modelId="{FB67B6FE-7A1B-49D3-A702-8B69B948962A}" type="pres">
      <dgm:prSet presAssocID="{3E655B45-502E-4FFF-B005-42DD612B6A39}" presName="parTx" presStyleLbl="alignNode1" presStyleIdx="4" presStyleCnt="5">
        <dgm:presLayoutVars>
          <dgm:chMax val="0"/>
          <dgm:chPref val="0"/>
        </dgm:presLayoutVars>
      </dgm:prSet>
      <dgm:spPr/>
    </dgm:pt>
    <dgm:pt modelId="{6F749F1D-9361-480A-94B7-DE9DC2196BDE}" type="pres">
      <dgm:prSet presAssocID="{3E655B45-502E-4FFF-B005-42DD612B6A39}" presName="desTx" presStyleLbl="alignAccFollowNode1" presStyleIdx="4" presStyleCnt="5">
        <dgm:presLayoutVars/>
      </dgm:prSet>
      <dgm:spPr/>
    </dgm:pt>
  </dgm:ptLst>
  <dgm:cxnLst>
    <dgm:cxn modelId="{FB761118-92A4-4301-89BA-C9B09F14561B}" srcId="{58764A87-E636-49C8-AA0C-7B87A3F463F0}" destId="{0D8BBE07-E42B-4698-BB5C-C0186EED9330}" srcOrd="0" destOrd="0" parTransId="{76DCC8A6-17D3-425E-BB52-31F40C58E899}" sibTransId="{90FF3639-1494-4E5D-82BE-7CD8B41BF1EE}"/>
    <dgm:cxn modelId="{9E2F871A-E0C3-4851-A231-DA38481E70BB}" type="presOf" srcId="{0D8BBE07-E42B-4698-BB5C-C0186EED9330}" destId="{685EFF60-03BA-43BA-9735-9D570F85B102}" srcOrd="0" destOrd="0" presId="urn:microsoft.com/office/officeart/2016/7/layout/HorizontalActionList"/>
    <dgm:cxn modelId="{FBA22329-A99F-4884-BE69-52513EF1E4DA}" type="presOf" srcId="{316DD482-65D1-457D-AAA1-B0B910A25F7A}" destId="{11E9C3E4-F1CD-4B33-BC3F-6D783E5880EC}" srcOrd="0" destOrd="0" presId="urn:microsoft.com/office/officeart/2016/7/layout/HorizontalActionList"/>
    <dgm:cxn modelId="{32985731-DF32-46F4-BFB4-B6DD95E396E7}" type="presOf" srcId="{1A58E2C9-C86A-4D87-8EDB-937C99F91FC0}" destId="{CD4516AE-70D5-4BCF-9CF7-9CC47ED10E6F}" srcOrd="0" destOrd="0" presId="urn:microsoft.com/office/officeart/2016/7/layout/HorizontalActionList"/>
    <dgm:cxn modelId="{FDF7F75F-4911-43C5-9DCC-3D365574F6CD}" type="presOf" srcId="{880FA3CC-9139-4C85-A95C-ABD43FE52000}" destId="{BBEAF60D-7DE4-41CC-95F2-51474FA6B218}" srcOrd="0" destOrd="0" presId="urn:microsoft.com/office/officeart/2016/7/layout/HorizontalActionList"/>
    <dgm:cxn modelId="{812C3867-29C2-41F5-83FC-214DC0637365}" type="presOf" srcId="{58764A87-E636-49C8-AA0C-7B87A3F463F0}" destId="{23C8836B-D57B-4399-921F-FA557E82B84F}" srcOrd="0" destOrd="0" presId="urn:microsoft.com/office/officeart/2016/7/layout/HorizontalActionList"/>
    <dgm:cxn modelId="{91DD174B-7EAE-4FCB-9067-2612059D7FC9}" srcId="{54D85FE6-7E9E-4475-BC3C-C756565C1673}" destId="{1A58E2C9-C86A-4D87-8EDB-937C99F91FC0}" srcOrd="0" destOrd="0" parTransId="{A2228ABD-3F98-47F5-AE78-0B9209D153D2}" sibTransId="{ADD77A72-344A-46D3-88B9-C7952CC58776}"/>
    <dgm:cxn modelId="{AEBA266F-BC1E-4887-8BC4-FCB8AFE541FF}" type="presOf" srcId="{3E655B45-502E-4FFF-B005-42DD612B6A39}" destId="{FB67B6FE-7A1B-49D3-A702-8B69B948962A}" srcOrd="0" destOrd="0" presId="urn:microsoft.com/office/officeart/2016/7/layout/HorizontalActionList"/>
    <dgm:cxn modelId="{0FC15052-7DDE-449F-B0B6-9599FE10610A}" srcId="{54D85FE6-7E9E-4475-BC3C-C756565C1673}" destId="{3E655B45-502E-4FFF-B005-42DD612B6A39}" srcOrd="4" destOrd="0" parTransId="{C23F3989-81DB-4BE2-9D8C-AFE4225A5DE8}" sibTransId="{F5AACDC4-E6AB-4206-97C6-370C2FA1651F}"/>
    <dgm:cxn modelId="{0D608F5A-BE4B-4F97-9A6C-B6483C24D75B}" type="presOf" srcId="{FB22BCD5-1E02-4103-B0B0-4A10902B797A}" destId="{6F749F1D-9361-480A-94B7-DE9DC2196BDE}" srcOrd="0" destOrd="0" presId="urn:microsoft.com/office/officeart/2016/7/layout/HorizontalActionList"/>
    <dgm:cxn modelId="{D7D6228E-15F5-42CC-B013-C876CB50CDEE}" srcId="{54D85FE6-7E9E-4475-BC3C-C756565C1673}" destId="{58764A87-E636-49C8-AA0C-7B87A3F463F0}" srcOrd="1" destOrd="0" parTransId="{3A8FFCED-36B1-441B-A809-063E2812032A}" sibTransId="{960C4DEE-A189-4801-940C-1A58F09902FA}"/>
    <dgm:cxn modelId="{680D149D-70C1-47ED-9E57-5C35012B0EA5}" srcId="{5874C5C5-28F0-41AD-94E2-3D786E0F70BD}" destId="{316DD482-65D1-457D-AAA1-B0B910A25F7A}" srcOrd="0" destOrd="0" parTransId="{8C5EEECC-55C3-4140-849E-729BE94768FA}" sibTransId="{7B4664B8-C257-4DD3-8D2C-BE40B788FBF6}"/>
    <dgm:cxn modelId="{16FFD0A1-8C16-4BA9-B91A-04E0B84C64BB}" type="presOf" srcId="{54D85FE6-7E9E-4475-BC3C-C756565C1673}" destId="{66CC34C1-8742-469F-B6A9-FA1EC0E862F8}" srcOrd="0" destOrd="0" presId="urn:microsoft.com/office/officeart/2016/7/layout/HorizontalActionList"/>
    <dgm:cxn modelId="{7B00A6A9-F11E-4C5A-9DCE-6F03590B0F3C}" type="presOf" srcId="{8D07EA69-63ED-4866-A597-89F50F2F979A}" destId="{CEBC60C6-4F1B-42AE-BFC1-95AD8B8B2172}" srcOrd="0" destOrd="0" presId="urn:microsoft.com/office/officeart/2016/7/layout/HorizontalActionList"/>
    <dgm:cxn modelId="{E72376B4-3352-45F5-ABEB-8A3730FB9E6B}" type="presOf" srcId="{13E7B213-3D8C-467B-9989-EC67C84B086F}" destId="{AE545C0F-C60C-4B0D-9BBF-58143A3D215E}" srcOrd="0" destOrd="0" presId="urn:microsoft.com/office/officeart/2016/7/layout/HorizontalActionList"/>
    <dgm:cxn modelId="{7FC25DB8-C503-4408-8091-6D7FFC320347}" srcId="{8D07EA69-63ED-4866-A597-89F50F2F979A}" destId="{13E7B213-3D8C-467B-9989-EC67C84B086F}" srcOrd="0" destOrd="0" parTransId="{6A7F2608-845B-4B64-BB7E-099E354422F8}" sibTransId="{CBBE5EC8-30AE-45A4-A8F4-D6E92BD1818D}"/>
    <dgm:cxn modelId="{4308A7D7-F276-42B1-B807-54A670BB7B41}" srcId="{1A58E2C9-C86A-4D87-8EDB-937C99F91FC0}" destId="{880FA3CC-9139-4C85-A95C-ABD43FE52000}" srcOrd="0" destOrd="0" parTransId="{5D6B4712-8BFE-4B70-9D5E-BE6C4A2FEDFA}" sibTransId="{91C7DBC1-46C8-49AB-974B-9D9EBD52A59F}"/>
    <dgm:cxn modelId="{1B9F39E3-0E2A-4E70-8362-F0D0F8C194CD}" srcId="{54D85FE6-7E9E-4475-BC3C-C756565C1673}" destId="{5874C5C5-28F0-41AD-94E2-3D786E0F70BD}" srcOrd="2" destOrd="0" parTransId="{2F425B1E-4C88-4E32-90FC-77A90C981B53}" sibTransId="{EF80ABC4-A35A-4799-89F7-D4C61AF68125}"/>
    <dgm:cxn modelId="{01D0D3F3-13EF-4679-B947-94BAE795499F}" srcId="{54D85FE6-7E9E-4475-BC3C-C756565C1673}" destId="{8D07EA69-63ED-4866-A597-89F50F2F979A}" srcOrd="3" destOrd="0" parTransId="{8EF5206C-4113-45B4-96F6-A0A054226B40}" sibTransId="{B0761C2F-297F-4C9B-A35F-5E39465C6DCD}"/>
    <dgm:cxn modelId="{F4D354FE-F8CA-4D65-9F0A-E02F17CD2A9E}" srcId="{3E655B45-502E-4FFF-B005-42DD612B6A39}" destId="{FB22BCD5-1E02-4103-B0B0-4A10902B797A}" srcOrd="0" destOrd="0" parTransId="{B85F846F-A463-4166-B770-6A9950CBEC39}" sibTransId="{BF4034A7-ECBA-471B-9422-0A3A83632065}"/>
    <dgm:cxn modelId="{65EAAAFF-42D1-4FC8-B8F4-7F6A0E95531E}" type="presOf" srcId="{5874C5C5-28F0-41AD-94E2-3D786E0F70BD}" destId="{872F74B8-F5E8-4D44-88A1-BDD3A4199307}" srcOrd="0" destOrd="0" presId="urn:microsoft.com/office/officeart/2016/7/layout/HorizontalActionList"/>
    <dgm:cxn modelId="{0C7F1EAE-3F26-4FEB-AF73-D92B2CA31ED4}" type="presParOf" srcId="{66CC34C1-8742-469F-B6A9-FA1EC0E862F8}" destId="{67122A8A-39F0-42DD-85F8-BB45AB953CC6}" srcOrd="0" destOrd="0" presId="urn:microsoft.com/office/officeart/2016/7/layout/HorizontalActionList"/>
    <dgm:cxn modelId="{4FB97AFE-3CD2-4439-9D2F-118C77D8C15D}" type="presParOf" srcId="{67122A8A-39F0-42DD-85F8-BB45AB953CC6}" destId="{CD4516AE-70D5-4BCF-9CF7-9CC47ED10E6F}" srcOrd="0" destOrd="0" presId="urn:microsoft.com/office/officeart/2016/7/layout/HorizontalActionList"/>
    <dgm:cxn modelId="{B42A7CD6-FAA2-4B3C-B5D0-04FB56F33BC6}" type="presParOf" srcId="{67122A8A-39F0-42DD-85F8-BB45AB953CC6}" destId="{BBEAF60D-7DE4-41CC-95F2-51474FA6B218}" srcOrd="1" destOrd="0" presId="urn:microsoft.com/office/officeart/2016/7/layout/HorizontalActionList"/>
    <dgm:cxn modelId="{9000C50C-17B0-4ABA-8FCD-CBD6E95D394A}" type="presParOf" srcId="{66CC34C1-8742-469F-B6A9-FA1EC0E862F8}" destId="{DD2EB709-82BB-4EB0-A86F-9441B660E1FC}" srcOrd="1" destOrd="0" presId="urn:microsoft.com/office/officeart/2016/7/layout/HorizontalActionList"/>
    <dgm:cxn modelId="{A1170A70-8B61-4D88-85AC-72DAB1F30706}" type="presParOf" srcId="{66CC34C1-8742-469F-B6A9-FA1EC0E862F8}" destId="{D1050839-8D9C-4CEB-B00E-61C2CB83EFB9}" srcOrd="2" destOrd="0" presId="urn:microsoft.com/office/officeart/2016/7/layout/HorizontalActionList"/>
    <dgm:cxn modelId="{25E3DB9F-554F-4913-86CA-694BBCD2975D}" type="presParOf" srcId="{D1050839-8D9C-4CEB-B00E-61C2CB83EFB9}" destId="{23C8836B-D57B-4399-921F-FA557E82B84F}" srcOrd="0" destOrd="0" presId="urn:microsoft.com/office/officeart/2016/7/layout/HorizontalActionList"/>
    <dgm:cxn modelId="{F508F802-D2D4-45CB-8A02-98B5E40EB5B0}" type="presParOf" srcId="{D1050839-8D9C-4CEB-B00E-61C2CB83EFB9}" destId="{685EFF60-03BA-43BA-9735-9D570F85B102}" srcOrd="1" destOrd="0" presId="urn:microsoft.com/office/officeart/2016/7/layout/HorizontalActionList"/>
    <dgm:cxn modelId="{B869EEBB-A8A4-4B26-9ACA-24F6E8F45F57}" type="presParOf" srcId="{66CC34C1-8742-469F-B6A9-FA1EC0E862F8}" destId="{56968334-9C96-4ED0-BF6B-CE445191D0E1}" srcOrd="3" destOrd="0" presId="urn:microsoft.com/office/officeart/2016/7/layout/HorizontalActionList"/>
    <dgm:cxn modelId="{CB41971A-6652-44DA-B48C-6C48E0FE9F40}" type="presParOf" srcId="{66CC34C1-8742-469F-B6A9-FA1EC0E862F8}" destId="{97D789D4-45BE-4318-B094-B40A50EF542A}" srcOrd="4" destOrd="0" presId="urn:microsoft.com/office/officeart/2016/7/layout/HorizontalActionList"/>
    <dgm:cxn modelId="{8486197A-E7DC-4E20-90D4-C65A1D823F1A}" type="presParOf" srcId="{97D789D4-45BE-4318-B094-B40A50EF542A}" destId="{872F74B8-F5E8-4D44-88A1-BDD3A4199307}" srcOrd="0" destOrd="0" presId="urn:microsoft.com/office/officeart/2016/7/layout/HorizontalActionList"/>
    <dgm:cxn modelId="{3526886D-6729-489B-A9E5-9056776ED3D2}" type="presParOf" srcId="{97D789D4-45BE-4318-B094-B40A50EF542A}" destId="{11E9C3E4-F1CD-4B33-BC3F-6D783E5880EC}" srcOrd="1" destOrd="0" presId="urn:microsoft.com/office/officeart/2016/7/layout/HorizontalActionList"/>
    <dgm:cxn modelId="{85A2F543-666C-4917-89C0-CF4CED9F36FB}" type="presParOf" srcId="{66CC34C1-8742-469F-B6A9-FA1EC0E862F8}" destId="{B47BB44D-75F8-4337-BDEB-DB25D6D71D94}" srcOrd="5" destOrd="0" presId="urn:microsoft.com/office/officeart/2016/7/layout/HorizontalActionList"/>
    <dgm:cxn modelId="{A1E2AB25-F424-4C8D-8E18-9B325643553F}" type="presParOf" srcId="{66CC34C1-8742-469F-B6A9-FA1EC0E862F8}" destId="{373AD077-D94E-45B3-97FB-BCEA4679B123}" srcOrd="6" destOrd="0" presId="urn:microsoft.com/office/officeart/2016/7/layout/HorizontalActionList"/>
    <dgm:cxn modelId="{772F1D5A-2F1F-44C2-B5FD-AA84A5A6E1B6}" type="presParOf" srcId="{373AD077-D94E-45B3-97FB-BCEA4679B123}" destId="{CEBC60C6-4F1B-42AE-BFC1-95AD8B8B2172}" srcOrd="0" destOrd="0" presId="urn:microsoft.com/office/officeart/2016/7/layout/HorizontalActionList"/>
    <dgm:cxn modelId="{4BE8E374-ED73-4DC8-B6B7-C7F39FFFC1DA}" type="presParOf" srcId="{373AD077-D94E-45B3-97FB-BCEA4679B123}" destId="{AE545C0F-C60C-4B0D-9BBF-58143A3D215E}" srcOrd="1" destOrd="0" presId="urn:microsoft.com/office/officeart/2016/7/layout/HorizontalActionList"/>
    <dgm:cxn modelId="{8C977E20-8B59-48E7-90C5-86D0A0FB7EF6}" type="presParOf" srcId="{66CC34C1-8742-469F-B6A9-FA1EC0E862F8}" destId="{89226F82-F4A4-4FBC-B7E6-B3B673B2ABAD}" srcOrd="7" destOrd="0" presId="urn:microsoft.com/office/officeart/2016/7/layout/HorizontalActionList"/>
    <dgm:cxn modelId="{9652E0FA-E8A4-46A8-9912-3A3575F85FEA}" type="presParOf" srcId="{66CC34C1-8742-469F-B6A9-FA1EC0E862F8}" destId="{AAC429D5-E2FC-423A-B197-0B5D0372A24C}" srcOrd="8" destOrd="0" presId="urn:microsoft.com/office/officeart/2016/7/layout/HorizontalActionList"/>
    <dgm:cxn modelId="{F681D212-780E-4AA0-A443-17FF94EA44BA}" type="presParOf" srcId="{AAC429D5-E2FC-423A-B197-0B5D0372A24C}" destId="{FB67B6FE-7A1B-49D3-A702-8B69B948962A}" srcOrd="0" destOrd="0" presId="urn:microsoft.com/office/officeart/2016/7/layout/HorizontalActionList"/>
    <dgm:cxn modelId="{56BEB6E0-E40D-4196-A2A7-4E1ACF23F045}" type="presParOf" srcId="{AAC429D5-E2FC-423A-B197-0B5D0372A24C}" destId="{6F749F1D-9361-480A-94B7-DE9DC2196BDE}"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A093B1-3A96-423A-968B-74B58CE4DD1C}"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162662F0-D78E-4240-A9A5-2250603BC679}">
      <dgm:prSet/>
      <dgm:spPr/>
      <dgm:t>
        <a:bodyPr/>
        <a:lstStyle/>
        <a:p>
          <a:pPr>
            <a:lnSpc>
              <a:spcPct val="100000"/>
            </a:lnSpc>
            <a:defRPr cap="all"/>
          </a:pPr>
          <a:r>
            <a:rPr lang="en-US" dirty="0"/>
            <a:t>Are there SMART benchmarks marking program successes/ movement?</a:t>
          </a:r>
        </a:p>
      </dgm:t>
    </dgm:pt>
    <dgm:pt modelId="{66BDC751-1477-4B3D-99CD-E5D880E0471D}" type="parTrans" cxnId="{4EB83AC8-40AB-4C09-9966-1ED02A64736B}">
      <dgm:prSet/>
      <dgm:spPr/>
      <dgm:t>
        <a:bodyPr/>
        <a:lstStyle/>
        <a:p>
          <a:endParaRPr lang="en-US"/>
        </a:p>
      </dgm:t>
    </dgm:pt>
    <dgm:pt modelId="{4E54E13F-AB8E-452C-AA27-0DE2724D46F6}" type="sibTrans" cxnId="{4EB83AC8-40AB-4C09-9966-1ED02A64736B}">
      <dgm:prSet/>
      <dgm:spPr/>
      <dgm:t>
        <a:bodyPr/>
        <a:lstStyle/>
        <a:p>
          <a:endParaRPr lang="en-US"/>
        </a:p>
      </dgm:t>
    </dgm:pt>
    <dgm:pt modelId="{8BC5D8B7-730B-447D-9001-A6179B3D189F}">
      <dgm:prSet/>
      <dgm:spPr/>
      <dgm:t>
        <a:bodyPr/>
        <a:lstStyle/>
        <a:p>
          <a:pPr>
            <a:lnSpc>
              <a:spcPct val="100000"/>
            </a:lnSpc>
            <a:defRPr cap="all"/>
          </a:pPr>
          <a:r>
            <a:rPr lang="en-US"/>
            <a:t>How long has your program been in place?  </a:t>
          </a:r>
        </a:p>
      </dgm:t>
    </dgm:pt>
    <dgm:pt modelId="{FFC69CFE-9C0E-4D60-BF3B-0BD83C4E256F}" type="parTrans" cxnId="{620E94D1-6B81-4F6D-B10F-1F5238C3A1BD}">
      <dgm:prSet/>
      <dgm:spPr/>
      <dgm:t>
        <a:bodyPr/>
        <a:lstStyle/>
        <a:p>
          <a:endParaRPr lang="en-US"/>
        </a:p>
      </dgm:t>
    </dgm:pt>
    <dgm:pt modelId="{5B8950B7-70B5-4B1A-914E-23CDB4A03CFA}" type="sibTrans" cxnId="{620E94D1-6B81-4F6D-B10F-1F5238C3A1BD}">
      <dgm:prSet/>
      <dgm:spPr/>
      <dgm:t>
        <a:bodyPr/>
        <a:lstStyle/>
        <a:p>
          <a:endParaRPr lang="en-US"/>
        </a:p>
      </dgm:t>
    </dgm:pt>
    <dgm:pt modelId="{1CABEF71-F32B-4460-B410-B8CC5AECBB66}">
      <dgm:prSet/>
      <dgm:spPr/>
      <dgm:t>
        <a:bodyPr/>
        <a:lstStyle/>
        <a:p>
          <a:pPr>
            <a:lnSpc>
              <a:spcPct val="100000"/>
            </a:lnSpc>
            <a:defRPr cap="all"/>
          </a:pPr>
          <a:r>
            <a:rPr lang="en-US" dirty="0"/>
            <a:t>Is there a philosophy or values that drive your program?</a:t>
          </a:r>
        </a:p>
      </dgm:t>
    </dgm:pt>
    <dgm:pt modelId="{582E6C48-DDB5-440F-8A56-F7E5656CECD3}" type="parTrans" cxnId="{490B2DA7-8DF9-48D3-AC22-3B01CAF18733}">
      <dgm:prSet/>
      <dgm:spPr/>
      <dgm:t>
        <a:bodyPr/>
        <a:lstStyle/>
        <a:p>
          <a:endParaRPr lang="en-US"/>
        </a:p>
      </dgm:t>
    </dgm:pt>
    <dgm:pt modelId="{B6E859DD-75DF-42FF-8395-18F114235F67}" type="sibTrans" cxnId="{490B2DA7-8DF9-48D3-AC22-3B01CAF18733}">
      <dgm:prSet/>
      <dgm:spPr/>
      <dgm:t>
        <a:bodyPr/>
        <a:lstStyle/>
        <a:p>
          <a:endParaRPr lang="en-US"/>
        </a:p>
      </dgm:t>
    </dgm:pt>
    <dgm:pt modelId="{5D2514B7-4A45-41F3-89CE-FDFAC50CC5D8}">
      <dgm:prSet/>
      <dgm:spPr/>
      <dgm:t>
        <a:bodyPr/>
        <a:lstStyle/>
        <a:p>
          <a:pPr>
            <a:lnSpc>
              <a:spcPct val="100000"/>
            </a:lnSpc>
            <a:defRPr cap="all"/>
          </a:pPr>
          <a:r>
            <a:rPr lang="en-US" dirty="0"/>
            <a:t>Are program goals consistent with PSRB’s goals?</a:t>
          </a:r>
        </a:p>
      </dgm:t>
    </dgm:pt>
    <dgm:pt modelId="{4A4E0735-9CE3-40CD-B60E-AA8AE9DEB86C}" type="parTrans" cxnId="{3DE3FF42-3199-4DC3-BED3-14E897545867}">
      <dgm:prSet/>
      <dgm:spPr/>
      <dgm:t>
        <a:bodyPr/>
        <a:lstStyle/>
        <a:p>
          <a:endParaRPr lang="en-US"/>
        </a:p>
      </dgm:t>
    </dgm:pt>
    <dgm:pt modelId="{EBA13203-BA3D-4F8C-8E73-BDEA76572542}" type="sibTrans" cxnId="{3DE3FF42-3199-4DC3-BED3-14E897545867}">
      <dgm:prSet/>
      <dgm:spPr/>
      <dgm:t>
        <a:bodyPr/>
        <a:lstStyle/>
        <a:p>
          <a:endParaRPr lang="en-US"/>
        </a:p>
      </dgm:t>
    </dgm:pt>
    <dgm:pt modelId="{70FE76DD-F061-4F86-8512-7AC61FF38D4F}">
      <dgm:prSet/>
      <dgm:spPr/>
      <dgm:t>
        <a:bodyPr/>
        <a:lstStyle/>
        <a:p>
          <a:pPr>
            <a:lnSpc>
              <a:spcPct val="100000"/>
            </a:lnSpc>
            <a:defRPr cap="all"/>
          </a:pPr>
          <a:r>
            <a:rPr lang="en-US" dirty="0"/>
            <a:t>Does the program employ evidence-based practice for forensic populations?</a:t>
          </a:r>
        </a:p>
      </dgm:t>
    </dgm:pt>
    <dgm:pt modelId="{775354A9-4C6F-4B6C-9C2F-ED9DAAB77979}" type="parTrans" cxnId="{7CD185B7-2B17-48D2-B532-32465E1853BB}">
      <dgm:prSet/>
      <dgm:spPr/>
      <dgm:t>
        <a:bodyPr/>
        <a:lstStyle/>
        <a:p>
          <a:endParaRPr lang="en-US"/>
        </a:p>
      </dgm:t>
    </dgm:pt>
    <dgm:pt modelId="{D57FA1E7-BE48-4B71-BE82-32DB2382EEE9}" type="sibTrans" cxnId="{7CD185B7-2B17-48D2-B532-32465E1853BB}">
      <dgm:prSet/>
      <dgm:spPr/>
      <dgm:t>
        <a:bodyPr/>
        <a:lstStyle/>
        <a:p>
          <a:endParaRPr lang="en-US"/>
        </a:p>
      </dgm:t>
    </dgm:pt>
    <dgm:pt modelId="{6C4B9A7D-6CAF-487B-B3ED-EFB8E083ED58}">
      <dgm:prSet/>
      <dgm:spPr/>
      <dgm:t>
        <a:bodyPr/>
        <a:lstStyle/>
        <a:p>
          <a:pPr>
            <a:lnSpc>
              <a:spcPct val="100000"/>
            </a:lnSpc>
            <a:defRPr cap="all"/>
          </a:pPr>
          <a:r>
            <a:rPr lang="en-US"/>
            <a:t>Do </a:t>
          </a:r>
          <a:r>
            <a:rPr lang="en-US" dirty="0"/>
            <a:t>your clients understand the rationale of the system?</a:t>
          </a:r>
        </a:p>
      </dgm:t>
    </dgm:pt>
    <dgm:pt modelId="{8AC37C3F-BFD8-4CDA-8995-AA5D9E4C8DB8}" type="parTrans" cxnId="{80704927-2B4E-4831-A1CB-AC7532C8CDB4}">
      <dgm:prSet/>
      <dgm:spPr/>
      <dgm:t>
        <a:bodyPr/>
        <a:lstStyle/>
        <a:p>
          <a:endParaRPr lang="en-US"/>
        </a:p>
      </dgm:t>
    </dgm:pt>
    <dgm:pt modelId="{53DB0323-9599-43D1-9971-7ADC47370377}" type="sibTrans" cxnId="{80704927-2B4E-4831-A1CB-AC7532C8CDB4}">
      <dgm:prSet/>
      <dgm:spPr/>
      <dgm:t>
        <a:bodyPr/>
        <a:lstStyle/>
        <a:p>
          <a:endParaRPr lang="en-US"/>
        </a:p>
      </dgm:t>
    </dgm:pt>
    <dgm:pt modelId="{5BCC7F92-B1F7-47A1-8ED4-7F37A846C99A}" type="pres">
      <dgm:prSet presAssocID="{A6A093B1-3A96-423A-968B-74B58CE4DD1C}" presName="root" presStyleCnt="0">
        <dgm:presLayoutVars>
          <dgm:dir/>
          <dgm:resizeHandles val="exact"/>
        </dgm:presLayoutVars>
      </dgm:prSet>
      <dgm:spPr/>
    </dgm:pt>
    <dgm:pt modelId="{99B6F599-E8A9-45C0-9383-21715E2C17AB}" type="pres">
      <dgm:prSet presAssocID="{8BC5D8B7-730B-447D-9001-A6179B3D189F}" presName="compNode" presStyleCnt="0"/>
      <dgm:spPr/>
    </dgm:pt>
    <dgm:pt modelId="{8AB15F2C-3724-4213-B40F-A50916AE2EB3}" type="pres">
      <dgm:prSet presAssocID="{8BC5D8B7-730B-447D-9001-A6179B3D189F}" presName="iconBgRect" presStyleLbl="bgShp" presStyleIdx="0" presStyleCnt="6"/>
      <dgm:spPr>
        <a:prstGeom prst="round2DiagRect">
          <a:avLst>
            <a:gd name="adj1" fmla="val 29727"/>
            <a:gd name="adj2" fmla="val 0"/>
          </a:avLst>
        </a:prstGeom>
      </dgm:spPr>
    </dgm:pt>
    <dgm:pt modelId="{F2337FF2-A87D-4C22-89C1-CE55B79A9CD8}" type="pres">
      <dgm:prSet presAssocID="{8BC5D8B7-730B-447D-9001-A6179B3D189F}" presName="iconRect" presStyleLbl="node1" presStyleIdx="0" presStyleCnt="6"/>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t="-25000" b="-25000"/>
          </a:stretch>
        </a:blipFill>
      </dgm:spPr>
    </dgm:pt>
    <dgm:pt modelId="{62D22BBB-39AA-44E3-AFD9-B6322CEB4140}" type="pres">
      <dgm:prSet presAssocID="{8BC5D8B7-730B-447D-9001-A6179B3D189F}" presName="spaceRect" presStyleCnt="0"/>
      <dgm:spPr/>
    </dgm:pt>
    <dgm:pt modelId="{21966286-F83A-4899-8663-617E45E12C0D}" type="pres">
      <dgm:prSet presAssocID="{8BC5D8B7-730B-447D-9001-A6179B3D189F}" presName="textRect" presStyleLbl="revTx" presStyleIdx="0" presStyleCnt="6">
        <dgm:presLayoutVars>
          <dgm:chMax val="1"/>
          <dgm:chPref val="1"/>
        </dgm:presLayoutVars>
      </dgm:prSet>
      <dgm:spPr/>
    </dgm:pt>
    <dgm:pt modelId="{49AECC64-827B-46A8-A100-03A2C37D7F36}" type="pres">
      <dgm:prSet presAssocID="{5B8950B7-70B5-4B1A-914E-23CDB4A03CFA}" presName="sibTrans" presStyleCnt="0"/>
      <dgm:spPr/>
    </dgm:pt>
    <dgm:pt modelId="{3AA9C555-144C-47F0-835D-592D1A7B9603}" type="pres">
      <dgm:prSet presAssocID="{1CABEF71-F32B-4460-B410-B8CC5AECBB66}" presName="compNode" presStyleCnt="0"/>
      <dgm:spPr/>
    </dgm:pt>
    <dgm:pt modelId="{9842CF50-D612-4097-AFD0-7AE2B875F9D8}" type="pres">
      <dgm:prSet presAssocID="{1CABEF71-F32B-4460-B410-B8CC5AECBB66}" presName="iconBgRect" presStyleLbl="bgShp" presStyleIdx="1" presStyleCnt="6"/>
      <dgm:spPr>
        <a:prstGeom prst="round2DiagRect">
          <a:avLst>
            <a:gd name="adj1" fmla="val 29727"/>
            <a:gd name="adj2" fmla="val 0"/>
          </a:avLst>
        </a:prstGeom>
      </dgm:spPr>
    </dgm:pt>
    <dgm:pt modelId="{68DFD7E1-A865-4B76-B0EC-CA50132308D0}" type="pres">
      <dgm:prSet presAssocID="{1CABEF71-F32B-4460-B410-B8CC5AECBB66}" presName="iconRect" presStyleLbl="node1" presStyleIdx="1" presStyleCnt="6"/>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dgm:spPr>
    </dgm:pt>
    <dgm:pt modelId="{E3DF590C-52F6-45E9-8755-6CD65DE7D0C8}" type="pres">
      <dgm:prSet presAssocID="{1CABEF71-F32B-4460-B410-B8CC5AECBB66}" presName="spaceRect" presStyleCnt="0"/>
      <dgm:spPr/>
    </dgm:pt>
    <dgm:pt modelId="{A32ABC44-C2A3-465D-9518-8C0154090532}" type="pres">
      <dgm:prSet presAssocID="{1CABEF71-F32B-4460-B410-B8CC5AECBB66}" presName="textRect" presStyleLbl="revTx" presStyleIdx="1" presStyleCnt="6">
        <dgm:presLayoutVars>
          <dgm:chMax val="1"/>
          <dgm:chPref val="1"/>
        </dgm:presLayoutVars>
      </dgm:prSet>
      <dgm:spPr/>
    </dgm:pt>
    <dgm:pt modelId="{D30A14D7-ADC3-4AF7-B0EF-464F9D8AB13D}" type="pres">
      <dgm:prSet presAssocID="{B6E859DD-75DF-42FF-8395-18F114235F67}" presName="sibTrans" presStyleCnt="0"/>
      <dgm:spPr/>
    </dgm:pt>
    <dgm:pt modelId="{CC560619-9DF1-487C-BB58-BBA4DA0A540E}" type="pres">
      <dgm:prSet presAssocID="{162662F0-D78E-4240-A9A5-2250603BC679}" presName="compNode" presStyleCnt="0"/>
      <dgm:spPr/>
    </dgm:pt>
    <dgm:pt modelId="{59E949AA-46E2-4A7C-B410-77FFA04E1A1C}" type="pres">
      <dgm:prSet presAssocID="{162662F0-D78E-4240-A9A5-2250603BC679}" presName="iconBgRect" presStyleLbl="bgShp" presStyleIdx="2" presStyleCnt="6"/>
      <dgm:spPr>
        <a:prstGeom prst="round2DiagRect">
          <a:avLst>
            <a:gd name="adj1" fmla="val 29727"/>
            <a:gd name="adj2" fmla="val 0"/>
          </a:avLst>
        </a:prstGeom>
      </dgm:spPr>
    </dgm:pt>
    <dgm:pt modelId="{5F7AD5B7-993E-49EB-B171-51BD65F0E466}" type="pres">
      <dgm:prSet presAssocID="{162662F0-D78E-4240-A9A5-2250603BC679}"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a:noFill/>
        </a:ln>
      </dgm:spPr>
    </dgm:pt>
    <dgm:pt modelId="{CF488B30-D49F-4A50-A5A9-0011F1CA4E73}" type="pres">
      <dgm:prSet presAssocID="{162662F0-D78E-4240-A9A5-2250603BC679}" presName="spaceRect" presStyleCnt="0"/>
      <dgm:spPr/>
    </dgm:pt>
    <dgm:pt modelId="{6D6E1E6F-1B59-4563-B8E5-E16FA28A9322}" type="pres">
      <dgm:prSet presAssocID="{162662F0-D78E-4240-A9A5-2250603BC679}" presName="textRect" presStyleLbl="revTx" presStyleIdx="2" presStyleCnt="6">
        <dgm:presLayoutVars>
          <dgm:chMax val="1"/>
          <dgm:chPref val="1"/>
        </dgm:presLayoutVars>
      </dgm:prSet>
      <dgm:spPr/>
    </dgm:pt>
    <dgm:pt modelId="{4CD7D106-68B5-4E51-AA07-5609686653CD}" type="pres">
      <dgm:prSet presAssocID="{4E54E13F-AB8E-452C-AA27-0DE2724D46F6}" presName="sibTrans" presStyleCnt="0"/>
      <dgm:spPr/>
    </dgm:pt>
    <dgm:pt modelId="{39841552-57A9-420F-94B0-D490FB04D54C}" type="pres">
      <dgm:prSet presAssocID="{70FE76DD-F061-4F86-8512-7AC61FF38D4F}" presName="compNode" presStyleCnt="0"/>
      <dgm:spPr/>
    </dgm:pt>
    <dgm:pt modelId="{C9C2DE29-3D61-4F3E-962B-2AB58730E5FC}" type="pres">
      <dgm:prSet presAssocID="{70FE76DD-F061-4F86-8512-7AC61FF38D4F}" presName="iconBgRect" presStyleLbl="bgShp" presStyleIdx="3" presStyleCnt="6"/>
      <dgm:spPr>
        <a:prstGeom prst="round2DiagRect">
          <a:avLst>
            <a:gd name="adj1" fmla="val 29727"/>
            <a:gd name="adj2" fmla="val 0"/>
          </a:avLst>
        </a:prstGeom>
      </dgm:spPr>
    </dgm:pt>
    <dgm:pt modelId="{ED1A5A4F-3E1C-47D4-8494-ED60F281680B}" type="pres">
      <dgm:prSet presAssocID="{70FE76DD-F061-4F86-8512-7AC61FF38D4F}"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F04D9488-2D94-45A1-97A4-74FBC231DBF3}" type="pres">
      <dgm:prSet presAssocID="{70FE76DD-F061-4F86-8512-7AC61FF38D4F}" presName="spaceRect" presStyleCnt="0"/>
      <dgm:spPr/>
    </dgm:pt>
    <dgm:pt modelId="{C22C13BA-3E88-4186-8B26-5FE6BFA3DA99}" type="pres">
      <dgm:prSet presAssocID="{70FE76DD-F061-4F86-8512-7AC61FF38D4F}" presName="textRect" presStyleLbl="revTx" presStyleIdx="3" presStyleCnt="6">
        <dgm:presLayoutVars>
          <dgm:chMax val="1"/>
          <dgm:chPref val="1"/>
        </dgm:presLayoutVars>
      </dgm:prSet>
      <dgm:spPr/>
    </dgm:pt>
    <dgm:pt modelId="{3F420622-BF10-46A0-B2F8-5196C7F017B2}" type="pres">
      <dgm:prSet presAssocID="{D57FA1E7-BE48-4B71-BE82-32DB2382EEE9}" presName="sibTrans" presStyleCnt="0"/>
      <dgm:spPr/>
    </dgm:pt>
    <dgm:pt modelId="{D40D0766-D876-4AA6-8CD3-D6ED9BA88D8D}" type="pres">
      <dgm:prSet presAssocID="{6C4B9A7D-6CAF-487B-B3ED-EFB8E083ED58}" presName="compNode" presStyleCnt="0"/>
      <dgm:spPr/>
    </dgm:pt>
    <dgm:pt modelId="{BBE995DD-F346-4087-8DFE-E9576D7DAF54}" type="pres">
      <dgm:prSet presAssocID="{6C4B9A7D-6CAF-487B-B3ED-EFB8E083ED58}" presName="iconBgRect" presStyleLbl="bgShp" presStyleIdx="4" presStyleCnt="6"/>
      <dgm:spPr>
        <a:prstGeom prst="round2DiagRect">
          <a:avLst>
            <a:gd name="adj1" fmla="val 29727"/>
            <a:gd name="adj2" fmla="val 0"/>
          </a:avLst>
        </a:prstGeom>
      </dgm:spPr>
    </dgm:pt>
    <dgm:pt modelId="{512CEC90-449D-4D58-BD93-0F8540A713C9}" type="pres">
      <dgm:prSet presAssocID="{6C4B9A7D-6CAF-487B-B3ED-EFB8E083ED58}"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0000" r="-10000"/>
          </a:stretch>
        </a:blipFill>
      </dgm:spPr>
    </dgm:pt>
    <dgm:pt modelId="{BBDA44FA-A0D8-415F-92F7-59713730D1A2}" type="pres">
      <dgm:prSet presAssocID="{6C4B9A7D-6CAF-487B-B3ED-EFB8E083ED58}" presName="spaceRect" presStyleCnt="0"/>
      <dgm:spPr/>
    </dgm:pt>
    <dgm:pt modelId="{A3F54F3D-DB72-4ECD-85DA-41FCFC3F6397}" type="pres">
      <dgm:prSet presAssocID="{6C4B9A7D-6CAF-487B-B3ED-EFB8E083ED58}" presName="textRect" presStyleLbl="revTx" presStyleIdx="4" presStyleCnt="6">
        <dgm:presLayoutVars>
          <dgm:chMax val="1"/>
          <dgm:chPref val="1"/>
        </dgm:presLayoutVars>
      </dgm:prSet>
      <dgm:spPr/>
    </dgm:pt>
    <dgm:pt modelId="{E3EACF2B-F489-4226-B6B4-8D1EBA7325A4}" type="pres">
      <dgm:prSet presAssocID="{53DB0323-9599-43D1-9971-7ADC47370377}" presName="sibTrans" presStyleCnt="0"/>
      <dgm:spPr/>
    </dgm:pt>
    <dgm:pt modelId="{F94EADCA-6B90-4481-862F-17C011304D8C}" type="pres">
      <dgm:prSet presAssocID="{5D2514B7-4A45-41F3-89CE-FDFAC50CC5D8}" presName="compNode" presStyleCnt="0"/>
      <dgm:spPr/>
    </dgm:pt>
    <dgm:pt modelId="{B6717C3C-878C-484B-BD44-438566E2DC44}" type="pres">
      <dgm:prSet presAssocID="{5D2514B7-4A45-41F3-89CE-FDFAC50CC5D8}" presName="iconBgRect" presStyleLbl="bgShp" presStyleIdx="5" presStyleCnt="6"/>
      <dgm:spPr>
        <a:prstGeom prst="round2DiagRect">
          <a:avLst>
            <a:gd name="adj1" fmla="val 29727"/>
            <a:gd name="adj2" fmla="val 0"/>
          </a:avLst>
        </a:prstGeom>
      </dgm:spPr>
    </dgm:pt>
    <dgm:pt modelId="{EDCBD828-5420-473F-8E2F-298F202D35B6}" type="pres">
      <dgm:prSet presAssocID="{5D2514B7-4A45-41F3-89CE-FDFAC50CC5D8}" presName="iconRect" presStyleLbl="node1" presStyleIdx="5" presStyleCnt="6"/>
      <dgm:spPr>
        <a:blipFill>
          <a:blip xmlns:r="http://schemas.openxmlformats.org/officeDocument/2006/relationships"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t="-2000" b="-2000"/>
          </a:stretch>
        </a:blipFill>
      </dgm:spPr>
    </dgm:pt>
    <dgm:pt modelId="{17E0EB64-D956-4AC7-9133-A877E6BAEF15}" type="pres">
      <dgm:prSet presAssocID="{5D2514B7-4A45-41F3-89CE-FDFAC50CC5D8}" presName="spaceRect" presStyleCnt="0"/>
      <dgm:spPr/>
    </dgm:pt>
    <dgm:pt modelId="{962C99E1-E2C6-4337-AEC0-4DA89C65F42C}" type="pres">
      <dgm:prSet presAssocID="{5D2514B7-4A45-41F3-89CE-FDFAC50CC5D8}" presName="textRect" presStyleLbl="revTx" presStyleIdx="5" presStyleCnt="6">
        <dgm:presLayoutVars>
          <dgm:chMax val="1"/>
          <dgm:chPref val="1"/>
        </dgm:presLayoutVars>
      </dgm:prSet>
      <dgm:spPr/>
    </dgm:pt>
  </dgm:ptLst>
  <dgm:cxnLst>
    <dgm:cxn modelId="{7849AA0D-6B6A-4EF6-8685-9949572C69EE}" type="presOf" srcId="{5D2514B7-4A45-41F3-89CE-FDFAC50CC5D8}" destId="{962C99E1-E2C6-4337-AEC0-4DA89C65F42C}" srcOrd="0" destOrd="0" presId="urn:microsoft.com/office/officeart/2018/5/layout/IconLeafLabelList"/>
    <dgm:cxn modelId="{4B749F12-6CBE-47B0-B0EA-41F98627CA8B}" type="presOf" srcId="{1CABEF71-F32B-4460-B410-B8CC5AECBB66}" destId="{A32ABC44-C2A3-465D-9518-8C0154090532}" srcOrd="0" destOrd="0" presId="urn:microsoft.com/office/officeart/2018/5/layout/IconLeafLabelList"/>
    <dgm:cxn modelId="{80704927-2B4E-4831-A1CB-AC7532C8CDB4}" srcId="{A6A093B1-3A96-423A-968B-74B58CE4DD1C}" destId="{6C4B9A7D-6CAF-487B-B3ED-EFB8E083ED58}" srcOrd="4" destOrd="0" parTransId="{8AC37C3F-BFD8-4CDA-8995-AA5D9E4C8DB8}" sibTransId="{53DB0323-9599-43D1-9971-7ADC47370377}"/>
    <dgm:cxn modelId="{7EE9585D-9AF4-4EA5-B077-CD6655541878}" type="presOf" srcId="{8BC5D8B7-730B-447D-9001-A6179B3D189F}" destId="{21966286-F83A-4899-8663-617E45E12C0D}" srcOrd="0" destOrd="0" presId="urn:microsoft.com/office/officeart/2018/5/layout/IconLeafLabelList"/>
    <dgm:cxn modelId="{3DE3FF42-3199-4DC3-BED3-14E897545867}" srcId="{A6A093B1-3A96-423A-968B-74B58CE4DD1C}" destId="{5D2514B7-4A45-41F3-89CE-FDFAC50CC5D8}" srcOrd="5" destOrd="0" parTransId="{4A4E0735-9CE3-40CD-B60E-AA8AE9DEB86C}" sibTransId="{EBA13203-BA3D-4F8C-8E73-BDEA76572542}"/>
    <dgm:cxn modelId="{7FAE5380-5772-45E4-9A12-C5946D3ECFF5}" type="presOf" srcId="{A6A093B1-3A96-423A-968B-74B58CE4DD1C}" destId="{5BCC7F92-B1F7-47A1-8ED4-7F37A846C99A}" srcOrd="0" destOrd="0" presId="urn:microsoft.com/office/officeart/2018/5/layout/IconLeafLabelList"/>
    <dgm:cxn modelId="{490B2DA7-8DF9-48D3-AC22-3B01CAF18733}" srcId="{A6A093B1-3A96-423A-968B-74B58CE4DD1C}" destId="{1CABEF71-F32B-4460-B410-B8CC5AECBB66}" srcOrd="1" destOrd="0" parTransId="{582E6C48-DDB5-440F-8A56-F7E5656CECD3}" sibTransId="{B6E859DD-75DF-42FF-8395-18F114235F67}"/>
    <dgm:cxn modelId="{7CD185B7-2B17-48D2-B532-32465E1853BB}" srcId="{A6A093B1-3A96-423A-968B-74B58CE4DD1C}" destId="{70FE76DD-F061-4F86-8512-7AC61FF38D4F}" srcOrd="3" destOrd="0" parTransId="{775354A9-4C6F-4B6C-9C2F-ED9DAAB77979}" sibTransId="{D57FA1E7-BE48-4B71-BE82-32DB2382EEE9}"/>
    <dgm:cxn modelId="{4EB83AC8-40AB-4C09-9966-1ED02A64736B}" srcId="{A6A093B1-3A96-423A-968B-74B58CE4DD1C}" destId="{162662F0-D78E-4240-A9A5-2250603BC679}" srcOrd="2" destOrd="0" parTransId="{66BDC751-1477-4B3D-99CD-E5D880E0471D}" sibTransId="{4E54E13F-AB8E-452C-AA27-0DE2724D46F6}"/>
    <dgm:cxn modelId="{0F1CA0CB-AE01-4232-AC8B-203C7BE20893}" type="presOf" srcId="{6C4B9A7D-6CAF-487B-B3ED-EFB8E083ED58}" destId="{A3F54F3D-DB72-4ECD-85DA-41FCFC3F6397}" srcOrd="0" destOrd="0" presId="urn:microsoft.com/office/officeart/2018/5/layout/IconLeafLabelList"/>
    <dgm:cxn modelId="{620E94D1-6B81-4F6D-B10F-1F5238C3A1BD}" srcId="{A6A093B1-3A96-423A-968B-74B58CE4DD1C}" destId="{8BC5D8B7-730B-447D-9001-A6179B3D189F}" srcOrd="0" destOrd="0" parTransId="{FFC69CFE-9C0E-4D60-BF3B-0BD83C4E256F}" sibTransId="{5B8950B7-70B5-4B1A-914E-23CDB4A03CFA}"/>
    <dgm:cxn modelId="{CDB760E2-4E03-46DF-BB32-A87CF56C237D}" type="presOf" srcId="{162662F0-D78E-4240-A9A5-2250603BC679}" destId="{6D6E1E6F-1B59-4563-B8E5-E16FA28A9322}" srcOrd="0" destOrd="0" presId="urn:microsoft.com/office/officeart/2018/5/layout/IconLeafLabelList"/>
    <dgm:cxn modelId="{9C4E86F2-F8C3-4906-9BC0-16A6A16ADC88}" type="presOf" srcId="{70FE76DD-F061-4F86-8512-7AC61FF38D4F}" destId="{C22C13BA-3E88-4186-8B26-5FE6BFA3DA99}" srcOrd="0" destOrd="0" presId="urn:microsoft.com/office/officeart/2018/5/layout/IconLeafLabelList"/>
    <dgm:cxn modelId="{92EBF9C0-08BD-46F5-8C96-3088CF1E2BDC}" type="presParOf" srcId="{5BCC7F92-B1F7-47A1-8ED4-7F37A846C99A}" destId="{99B6F599-E8A9-45C0-9383-21715E2C17AB}" srcOrd="0" destOrd="0" presId="urn:microsoft.com/office/officeart/2018/5/layout/IconLeafLabelList"/>
    <dgm:cxn modelId="{9DE054BF-BB4C-49C5-8B58-B120C9DA54AB}" type="presParOf" srcId="{99B6F599-E8A9-45C0-9383-21715E2C17AB}" destId="{8AB15F2C-3724-4213-B40F-A50916AE2EB3}" srcOrd="0" destOrd="0" presId="urn:microsoft.com/office/officeart/2018/5/layout/IconLeafLabelList"/>
    <dgm:cxn modelId="{BE5B0444-D05E-4016-9FCB-B970AF390C3B}" type="presParOf" srcId="{99B6F599-E8A9-45C0-9383-21715E2C17AB}" destId="{F2337FF2-A87D-4C22-89C1-CE55B79A9CD8}" srcOrd="1" destOrd="0" presId="urn:microsoft.com/office/officeart/2018/5/layout/IconLeafLabelList"/>
    <dgm:cxn modelId="{0C7D2589-0B07-41E1-BAE3-CC45FB322971}" type="presParOf" srcId="{99B6F599-E8A9-45C0-9383-21715E2C17AB}" destId="{62D22BBB-39AA-44E3-AFD9-B6322CEB4140}" srcOrd="2" destOrd="0" presId="urn:microsoft.com/office/officeart/2018/5/layout/IconLeafLabelList"/>
    <dgm:cxn modelId="{42E570B7-C964-4892-A949-53A8E57636C9}" type="presParOf" srcId="{99B6F599-E8A9-45C0-9383-21715E2C17AB}" destId="{21966286-F83A-4899-8663-617E45E12C0D}" srcOrd="3" destOrd="0" presId="urn:microsoft.com/office/officeart/2018/5/layout/IconLeafLabelList"/>
    <dgm:cxn modelId="{25769AD3-966C-4851-84C2-E5EE71DBC086}" type="presParOf" srcId="{5BCC7F92-B1F7-47A1-8ED4-7F37A846C99A}" destId="{49AECC64-827B-46A8-A100-03A2C37D7F36}" srcOrd="1" destOrd="0" presId="urn:microsoft.com/office/officeart/2018/5/layout/IconLeafLabelList"/>
    <dgm:cxn modelId="{AE3B3083-9E4A-4760-A22B-7BF43D5E0E8D}" type="presParOf" srcId="{5BCC7F92-B1F7-47A1-8ED4-7F37A846C99A}" destId="{3AA9C555-144C-47F0-835D-592D1A7B9603}" srcOrd="2" destOrd="0" presId="urn:microsoft.com/office/officeart/2018/5/layout/IconLeafLabelList"/>
    <dgm:cxn modelId="{8A2E6145-BBE7-424B-9B10-48BEB29631AF}" type="presParOf" srcId="{3AA9C555-144C-47F0-835D-592D1A7B9603}" destId="{9842CF50-D612-4097-AFD0-7AE2B875F9D8}" srcOrd="0" destOrd="0" presId="urn:microsoft.com/office/officeart/2018/5/layout/IconLeafLabelList"/>
    <dgm:cxn modelId="{C12B22B3-315E-4989-8736-B914862344AE}" type="presParOf" srcId="{3AA9C555-144C-47F0-835D-592D1A7B9603}" destId="{68DFD7E1-A865-4B76-B0EC-CA50132308D0}" srcOrd="1" destOrd="0" presId="urn:microsoft.com/office/officeart/2018/5/layout/IconLeafLabelList"/>
    <dgm:cxn modelId="{8AFB907D-26AB-4FCF-80D2-4644E3A8AE14}" type="presParOf" srcId="{3AA9C555-144C-47F0-835D-592D1A7B9603}" destId="{E3DF590C-52F6-45E9-8755-6CD65DE7D0C8}" srcOrd="2" destOrd="0" presId="urn:microsoft.com/office/officeart/2018/5/layout/IconLeafLabelList"/>
    <dgm:cxn modelId="{11E3F6AD-4780-4FCB-A16C-33BED36B5605}" type="presParOf" srcId="{3AA9C555-144C-47F0-835D-592D1A7B9603}" destId="{A32ABC44-C2A3-465D-9518-8C0154090532}" srcOrd="3" destOrd="0" presId="urn:microsoft.com/office/officeart/2018/5/layout/IconLeafLabelList"/>
    <dgm:cxn modelId="{1D1CFEEF-4676-478A-B09D-92ADB0CBCDC4}" type="presParOf" srcId="{5BCC7F92-B1F7-47A1-8ED4-7F37A846C99A}" destId="{D30A14D7-ADC3-4AF7-B0EF-464F9D8AB13D}" srcOrd="3" destOrd="0" presId="urn:microsoft.com/office/officeart/2018/5/layout/IconLeafLabelList"/>
    <dgm:cxn modelId="{1D00CB02-A71A-4675-AE2D-3B26DB6B83E0}" type="presParOf" srcId="{5BCC7F92-B1F7-47A1-8ED4-7F37A846C99A}" destId="{CC560619-9DF1-487C-BB58-BBA4DA0A540E}" srcOrd="4" destOrd="0" presId="urn:microsoft.com/office/officeart/2018/5/layout/IconLeafLabelList"/>
    <dgm:cxn modelId="{CAE45133-4349-49C5-848C-6E18189786D0}" type="presParOf" srcId="{CC560619-9DF1-487C-BB58-BBA4DA0A540E}" destId="{59E949AA-46E2-4A7C-B410-77FFA04E1A1C}" srcOrd="0" destOrd="0" presId="urn:microsoft.com/office/officeart/2018/5/layout/IconLeafLabelList"/>
    <dgm:cxn modelId="{F85EE9C6-7EC5-4D8C-9084-20646FDB4F65}" type="presParOf" srcId="{CC560619-9DF1-487C-BB58-BBA4DA0A540E}" destId="{5F7AD5B7-993E-49EB-B171-51BD65F0E466}" srcOrd="1" destOrd="0" presId="urn:microsoft.com/office/officeart/2018/5/layout/IconLeafLabelList"/>
    <dgm:cxn modelId="{77C5AF6F-B9FF-480F-A038-B1E9315466E3}" type="presParOf" srcId="{CC560619-9DF1-487C-BB58-BBA4DA0A540E}" destId="{CF488B30-D49F-4A50-A5A9-0011F1CA4E73}" srcOrd="2" destOrd="0" presId="urn:microsoft.com/office/officeart/2018/5/layout/IconLeafLabelList"/>
    <dgm:cxn modelId="{F91D31FD-92C7-4A31-AC28-823EF4B3C4E1}" type="presParOf" srcId="{CC560619-9DF1-487C-BB58-BBA4DA0A540E}" destId="{6D6E1E6F-1B59-4563-B8E5-E16FA28A9322}" srcOrd="3" destOrd="0" presId="urn:microsoft.com/office/officeart/2018/5/layout/IconLeafLabelList"/>
    <dgm:cxn modelId="{79260C62-7C71-44F5-9309-6B40AB8007D8}" type="presParOf" srcId="{5BCC7F92-B1F7-47A1-8ED4-7F37A846C99A}" destId="{4CD7D106-68B5-4E51-AA07-5609686653CD}" srcOrd="5" destOrd="0" presId="urn:microsoft.com/office/officeart/2018/5/layout/IconLeafLabelList"/>
    <dgm:cxn modelId="{88E898DF-477A-455A-9F23-12887712515C}" type="presParOf" srcId="{5BCC7F92-B1F7-47A1-8ED4-7F37A846C99A}" destId="{39841552-57A9-420F-94B0-D490FB04D54C}" srcOrd="6" destOrd="0" presId="urn:microsoft.com/office/officeart/2018/5/layout/IconLeafLabelList"/>
    <dgm:cxn modelId="{20138816-D994-4C8C-8449-6F6DC4AF8A99}" type="presParOf" srcId="{39841552-57A9-420F-94B0-D490FB04D54C}" destId="{C9C2DE29-3D61-4F3E-962B-2AB58730E5FC}" srcOrd="0" destOrd="0" presId="urn:microsoft.com/office/officeart/2018/5/layout/IconLeafLabelList"/>
    <dgm:cxn modelId="{A80A4153-1AD5-4D88-9745-339D7A37A8D5}" type="presParOf" srcId="{39841552-57A9-420F-94B0-D490FB04D54C}" destId="{ED1A5A4F-3E1C-47D4-8494-ED60F281680B}" srcOrd="1" destOrd="0" presId="urn:microsoft.com/office/officeart/2018/5/layout/IconLeafLabelList"/>
    <dgm:cxn modelId="{9266A2A4-61E8-46C3-A18A-30F6153BEEE6}" type="presParOf" srcId="{39841552-57A9-420F-94B0-D490FB04D54C}" destId="{F04D9488-2D94-45A1-97A4-74FBC231DBF3}" srcOrd="2" destOrd="0" presId="urn:microsoft.com/office/officeart/2018/5/layout/IconLeafLabelList"/>
    <dgm:cxn modelId="{0534F69C-A314-4BAF-8527-8D30C059BF68}" type="presParOf" srcId="{39841552-57A9-420F-94B0-D490FB04D54C}" destId="{C22C13BA-3E88-4186-8B26-5FE6BFA3DA99}" srcOrd="3" destOrd="0" presId="urn:microsoft.com/office/officeart/2018/5/layout/IconLeafLabelList"/>
    <dgm:cxn modelId="{20C2121B-1523-47D2-A5BC-6AB1414EECD1}" type="presParOf" srcId="{5BCC7F92-B1F7-47A1-8ED4-7F37A846C99A}" destId="{3F420622-BF10-46A0-B2F8-5196C7F017B2}" srcOrd="7" destOrd="0" presId="urn:microsoft.com/office/officeart/2018/5/layout/IconLeafLabelList"/>
    <dgm:cxn modelId="{B4F1CBB9-F752-44B4-8653-DD630826D263}" type="presParOf" srcId="{5BCC7F92-B1F7-47A1-8ED4-7F37A846C99A}" destId="{D40D0766-D876-4AA6-8CD3-D6ED9BA88D8D}" srcOrd="8" destOrd="0" presId="urn:microsoft.com/office/officeart/2018/5/layout/IconLeafLabelList"/>
    <dgm:cxn modelId="{CE2BFE31-4F65-418D-A7AC-935C1040D696}" type="presParOf" srcId="{D40D0766-D876-4AA6-8CD3-D6ED9BA88D8D}" destId="{BBE995DD-F346-4087-8DFE-E9576D7DAF54}" srcOrd="0" destOrd="0" presId="urn:microsoft.com/office/officeart/2018/5/layout/IconLeafLabelList"/>
    <dgm:cxn modelId="{E9EBE245-E514-4001-BC38-378EFEB19560}" type="presParOf" srcId="{D40D0766-D876-4AA6-8CD3-D6ED9BA88D8D}" destId="{512CEC90-449D-4D58-BD93-0F8540A713C9}" srcOrd="1" destOrd="0" presId="urn:microsoft.com/office/officeart/2018/5/layout/IconLeafLabelList"/>
    <dgm:cxn modelId="{ED203D76-B7E8-4EB5-8B0C-F611675D6AFC}" type="presParOf" srcId="{D40D0766-D876-4AA6-8CD3-D6ED9BA88D8D}" destId="{BBDA44FA-A0D8-415F-92F7-59713730D1A2}" srcOrd="2" destOrd="0" presId="urn:microsoft.com/office/officeart/2018/5/layout/IconLeafLabelList"/>
    <dgm:cxn modelId="{738F60DB-D951-415D-8316-E10285AAB8CE}" type="presParOf" srcId="{D40D0766-D876-4AA6-8CD3-D6ED9BA88D8D}" destId="{A3F54F3D-DB72-4ECD-85DA-41FCFC3F6397}" srcOrd="3" destOrd="0" presId="urn:microsoft.com/office/officeart/2018/5/layout/IconLeafLabelList"/>
    <dgm:cxn modelId="{758CAAF1-1861-4587-88BD-5B7FA94868B3}" type="presParOf" srcId="{5BCC7F92-B1F7-47A1-8ED4-7F37A846C99A}" destId="{E3EACF2B-F489-4226-B6B4-8D1EBA7325A4}" srcOrd="9" destOrd="0" presId="urn:microsoft.com/office/officeart/2018/5/layout/IconLeafLabelList"/>
    <dgm:cxn modelId="{B8A21B59-DDB7-4B49-A7B0-D22DC5192232}" type="presParOf" srcId="{5BCC7F92-B1F7-47A1-8ED4-7F37A846C99A}" destId="{F94EADCA-6B90-4481-862F-17C011304D8C}" srcOrd="10" destOrd="0" presId="urn:microsoft.com/office/officeart/2018/5/layout/IconLeafLabelList"/>
    <dgm:cxn modelId="{B6A9FB3E-61BF-44D7-9361-9B7C03F3C542}" type="presParOf" srcId="{F94EADCA-6B90-4481-862F-17C011304D8C}" destId="{B6717C3C-878C-484B-BD44-438566E2DC44}" srcOrd="0" destOrd="0" presId="urn:microsoft.com/office/officeart/2018/5/layout/IconLeafLabelList"/>
    <dgm:cxn modelId="{7573F1D8-7A27-4BB8-9B99-7A5F7D60822E}" type="presParOf" srcId="{F94EADCA-6B90-4481-862F-17C011304D8C}" destId="{EDCBD828-5420-473F-8E2F-298F202D35B6}" srcOrd="1" destOrd="0" presId="urn:microsoft.com/office/officeart/2018/5/layout/IconLeafLabelList"/>
    <dgm:cxn modelId="{979E7408-838B-4820-B2D8-8E827EA3BE4C}" type="presParOf" srcId="{F94EADCA-6B90-4481-862F-17C011304D8C}" destId="{17E0EB64-D956-4AC7-9133-A877E6BAEF15}" srcOrd="2" destOrd="0" presId="urn:microsoft.com/office/officeart/2018/5/layout/IconLeafLabelList"/>
    <dgm:cxn modelId="{B257C4D3-D878-4C38-85CF-A8E2EE31C64F}" type="presParOf" srcId="{F94EADCA-6B90-4481-862F-17C011304D8C}" destId="{962C99E1-E2C6-4337-AEC0-4DA89C65F42C}"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B5696B-8CC0-4879-987C-80DBADAD305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016EE9-4BFB-4C98-AD16-CA145DA94B42}">
      <dgm:prSet/>
      <dgm:spPr/>
      <dgm:t>
        <a:bodyPr/>
        <a:lstStyle/>
        <a:p>
          <a:r>
            <a:rPr lang="en-US"/>
            <a:t>Submit them on time</a:t>
          </a:r>
        </a:p>
      </dgm:t>
    </dgm:pt>
    <dgm:pt modelId="{781379BC-F6E7-42D8-BB67-D25AC77DD289}" type="parTrans" cxnId="{BE308524-C1C8-45E8-BEA9-4302DE6F4EDF}">
      <dgm:prSet/>
      <dgm:spPr/>
      <dgm:t>
        <a:bodyPr/>
        <a:lstStyle/>
        <a:p>
          <a:endParaRPr lang="en-US"/>
        </a:p>
      </dgm:t>
    </dgm:pt>
    <dgm:pt modelId="{D651993E-2210-44F6-9950-CD15A8B3ADC0}" type="sibTrans" cxnId="{BE308524-C1C8-45E8-BEA9-4302DE6F4EDF}">
      <dgm:prSet/>
      <dgm:spPr/>
      <dgm:t>
        <a:bodyPr/>
        <a:lstStyle/>
        <a:p>
          <a:endParaRPr lang="en-US"/>
        </a:p>
      </dgm:t>
    </dgm:pt>
    <dgm:pt modelId="{3CDDA7C5-6F35-48C9-9635-3156B727A48A}">
      <dgm:prSet/>
      <dgm:spPr/>
      <dgm:t>
        <a:bodyPr/>
        <a:lstStyle/>
        <a:p>
          <a:r>
            <a:rPr lang="en-US" dirty="0"/>
            <a:t>Complete them with your clients when indicated</a:t>
          </a:r>
        </a:p>
      </dgm:t>
    </dgm:pt>
    <dgm:pt modelId="{14670E3D-0210-4AF4-80CD-C8E7E2CACF4E}" type="parTrans" cxnId="{2ABC9267-15A9-4723-8591-F71F411EE6FE}">
      <dgm:prSet/>
      <dgm:spPr/>
      <dgm:t>
        <a:bodyPr/>
        <a:lstStyle/>
        <a:p>
          <a:endParaRPr lang="en-US"/>
        </a:p>
      </dgm:t>
    </dgm:pt>
    <dgm:pt modelId="{A6C418B4-20A7-45A5-A577-39E1C3CFEA55}" type="sibTrans" cxnId="{2ABC9267-15A9-4723-8591-F71F411EE6FE}">
      <dgm:prSet/>
      <dgm:spPr/>
      <dgm:t>
        <a:bodyPr/>
        <a:lstStyle/>
        <a:p>
          <a:endParaRPr lang="en-US"/>
        </a:p>
      </dgm:t>
    </dgm:pt>
    <dgm:pt modelId="{FF6C23ED-B35D-4F95-BC37-978516953AF5}">
      <dgm:prSet/>
      <dgm:spPr/>
      <dgm:t>
        <a:bodyPr/>
        <a:lstStyle/>
        <a:p>
          <a:r>
            <a:rPr lang="en-US"/>
            <a:t>Share them with your clients when indicated</a:t>
          </a:r>
        </a:p>
      </dgm:t>
    </dgm:pt>
    <dgm:pt modelId="{A6CAE398-B765-478F-BC86-FDDE820B05D3}" type="parTrans" cxnId="{D215CECB-F715-42AC-8072-2D561BF7450A}">
      <dgm:prSet/>
      <dgm:spPr/>
      <dgm:t>
        <a:bodyPr/>
        <a:lstStyle/>
        <a:p>
          <a:endParaRPr lang="en-US"/>
        </a:p>
      </dgm:t>
    </dgm:pt>
    <dgm:pt modelId="{C38467C0-C52B-4C54-994E-F9039BFB5AA3}" type="sibTrans" cxnId="{D215CECB-F715-42AC-8072-2D561BF7450A}">
      <dgm:prSet/>
      <dgm:spPr/>
      <dgm:t>
        <a:bodyPr/>
        <a:lstStyle/>
        <a:p>
          <a:endParaRPr lang="en-US"/>
        </a:p>
      </dgm:t>
    </dgm:pt>
    <dgm:pt modelId="{48A1CB5D-835C-45B2-946F-6FFFC9661CD7}">
      <dgm:prSet/>
      <dgm:spPr/>
      <dgm:t>
        <a:bodyPr/>
        <a:lstStyle/>
        <a:p>
          <a:r>
            <a:rPr lang="en-US"/>
            <a:t>Avoid any copy/paste</a:t>
          </a:r>
        </a:p>
      </dgm:t>
    </dgm:pt>
    <dgm:pt modelId="{DB5F21B3-ABD5-4927-8E66-17C4A5662399}" type="parTrans" cxnId="{3FEB82FA-FFC6-4E2B-B801-DD62D9452B43}">
      <dgm:prSet/>
      <dgm:spPr/>
      <dgm:t>
        <a:bodyPr/>
        <a:lstStyle/>
        <a:p>
          <a:endParaRPr lang="en-US"/>
        </a:p>
      </dgm:t>
    </dgm:pt>
    <dgm:pt modelId="{2740C4E3-EFF9-4484-9E00-52496742EA1D}" type="sibTrans" cxnId="{3FEB82FA-FFC6-4E2B-B801-DD62D9452B43}">
      <dgm:prSet/>
      <dgm:spPr/>
      <dgm:t>
        <a:bodyPr/>
        <a:lstStyle/>
        <a:p>
          <a:endParaRPr lang="en-US"/>
        </a:p>
      </dgm:t>
    </dgm:pt>
    <dgm:pt modelId="{2AEB79D9-5D1D-47B2-ABBB-F2E4177C71F5}">
      <dgm:prSet/>
      <dgm:spPr/>
      <dgm:t>
        <a:bodyPr/>
        <a:lstStyle/>
        <a:p>
          <a:r>
            <a:rPr lang="en-US"/>
            <a:t>Solicit feedback from </a:t>
          </a:r>
          <a:r>
            <a:rPr lang="en-US" u="sng"/>
            <a:t>all</a:t>
          </a:r>
          <a:r>
            <a:rPr lang="en-US"/>
            <a:t> staff working with the client.</a:t>
          </a:r>
        </a:p>
      </dgm:t>
    </dgm:pt>
    <dgm:pt modelId="{AF870679-9F35-4504-9A9D-5152FD1507FD}" type="parTrans" cxnId="{2C21C1F8-CE70-4D3A-BBF8-E19F18695BD0}">
      <dgm:prSet/>
      <dgm:spPr/>
      <dgm:t>
        <a:bodyPr/>
        <a:lstStyle/>
        <a:p>
          <a:endParaRPr lang="en-US"/>
        </a:p>
      </dgm:t>
    </dgm:pt>
    <dgm:pt modelId="{4F9791EC-DDA4-4360-BCAD-7A38BB9F4FED}" type="sibTrans" cxnId="{2C21C1F8-CE70-4D3A-BBF8-E19F18695BD0}">
      <dgm:prSet/>
      <dgm:spPr/>
      <dgm:t>
        <a:bodyPr/>
        <a:lstStyle/>
        <a:p>
          <a:endParaRPr lang="en-US"/>
        </a:p>
      </dgm:t>
    </dgm:pt>
    <dgm:pt modelId="{3A43AF76-AA35-4602-9FC3-1BE23B3BFCE8}">
      <dgm:prSet/>
      <dgm:spPr/>
      <dgm:t>
        <a:bodyPr/>
        <a:lstStyle/>
        <a:p>
          <a:r>
            <a:rPr lang="en-US"/>
            <a:t>Ensure they are consistent with other documentation (incident reports, prescriber notes, medication letters, pass requests)</a:t>
          </a:r>
        </a:p>
      </dgm:t>
    </dgm:pt>
    <dgm:pt modelId="{2F19A6A7-E025-4DCA-84D7-83293CFF041D}" type="parTrans" cxnId="{B4ACFF28-E4DB-4648-9478-72B51F797CE0}">
      <dgm:prSet/>
      <dgm:spPr/>
      <dgm:t>
        <a:bodyPr/>
        <a:lstStyle/>
        <a:p>
          <a:endParaRPr lang="en-US"/>
        </a:p>
      </dgm:t>
    </dgm:pt>
    <dgm:pt modelId="{CCE1CD03-177D-4833-8ACD-EDEF87E6691E}" type="sibTrans" cxnId="{B4ACFF28-E4DB-4648-9478-72B51F797CE0}">
      <dgm:prSet/>
      <dgm:spPr/>
      <dgm:t>
        <a:bodyPr/>
        <a:lstStyle/>
        <a:p>
          <a:endParaRPr lang="en-US"/>
        </a:p>
      </dgm:t>
    </dgm:pt>
    <dgm:pt modelId="{E4B763B1-9A2D-41F6-BC1B-3209FE7820AE}">
      <dgm:prSet/>
      <dgm:spPr/>
      <dgm:t>
        <a:bodyPr/>
        <a:lstStyle/>
        <a:p>
          <a:r>
            <a:rPr lang="en-US"/>
            <a:t>Integrate them into modification requests.</a:t>
          </a:r>
        </a:p>
      </dgm:t>
    </dgm:pt>
    <dgm:pt modelId="{EABB2489-50CA-4564-B238-811063857022}" type="parTrans" cxnId="{DD19F2BD-721E-4E1C-922B-B6AF3BA56849}">
      <dgm:prSet/>
      <dgm:spPr/>
      <dgm:t>
        <a:bodyPr/>
        <a:lstStyle/>
        <a:p>
          <a:endParaRPr lang="en-US"/>
        </a:p>
      </dgm:t>
    </dgm:pt>
    <dgm:pt modelId="{416ADDAD-8832-4142-A8FC-DF6FE10951C4}" type="sibTrans" cxnId="{DD19F2BD-721E-4E1C-922B-B6AF3BA56849}">
      <dgm:prSet/>
      <dgm:spPr/>
      <dgm:t>
        <a:bodyPr/>
        <a:lstStyle/>
        <a:p>
          <a:endParaRPr lang="en-US"/>
        </a:p>
      </dgm:t>
    </dgm:pt>
    <dgm:pt modelId="{EC9E74E1-BD61-4553-BE2D-B3D93FDE71BD}" type="pres">
      <dgm:prSet presAssocID="{0FB5696B-8CC0-4879-987C-80DBADAD305F}" presName="root" presStyleCnt="0">
        <dgm:presLayoutVars>
          <dgm:dir/>
          <dgm:resizeHandles val="exact"/>
        </dgm:presLayoutVars>
      </dgm:prSet>
      <dgm:spPr/>
    </dgm:pt>
    <dgm:pt modelId="{0D860FBC-8E0E-4F56-9CE5-493273FD97E5}" type="pres">
      <dgm:prSet presAssocID="{30016EE9-4BFB-4C98-AD16-CA145DA94B42}" presName="compNode" presStyleCnt="0"/>
      <dgm:spPr/>
    </dgm:pt>
    <dgm:pt modelId="{4B62A6C1-B037-4EE9-90F7-A5A94E00E05F}" type="pres">
      <dgm:prSet presAssocID="{30016EE9-4BFB-4C98-AD16-CA145DA94B4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1FC3A7E5-8283-45E1-8176-FA19CF70B985}" type="pres">
      <dgm:prSet presAssocID="{30016EE9-4BFB-4C98-AD16-CA145DA94B42}" presName="spaceRect" presStyleCnt="0"/>
      <dgm:spPr/>
    </dgm:pt>
    <dgm:pt modelId="{425F3CF0-6409-4D78-A933-C8160A05D7A1}" type="pres">
      <dgm:prSet presAssocID="{30016EE9-4BFB-4C98-AD16-CA145DA94B42}" presName="textRect" presStyleLbl="revTx" presStyleIdx="0" presStyleCnt="7">
        <dgm:presLayoutVars>
          <dgm:chMax val="1"/>
          <dgm:chPref val="1"/>
        </dgm:presLayoutVars>
      </dgm:prSet>
      <dgm:spPr/>
    </dgm:pt>
    <dgm:pt modelId="{7E703C1B-1834-4D78-BC4E-9871BBF2F4AE}" type="pres">
      <dgm:prSet presAssocID="{D651993E-2210-44F6-9950-CD15A8B3ADC0}" presName="sibTrans" presStyleCnt="0"/>
      <dgm:spPr/>
    </dgm:pt>
    <dgm:pt modelId="{E212BB83-C2CA-42E9-B886-53F42352E72A}" type="pres">
      <dgm:prSet presAssocID="{3CDDA7C5-6F35-48C9-9635-3156B727A48A}" presName="compNode" presStyleCnt="0"/>
      <dgm:spPr/>
    </dgm:pt>
    <dgm:pt modelId="{063F8781-98A3-4656-8E6D-41E445EC065D}" type="pres">
      <dgm:prSet presAssocID="{3CDDA7C5-6F35-48C9-9635-3156B727A48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6FB16824-BA1B-4BC1-9BD3-D5BA75BAD76B}" type="pres">
      <dgm:prSet presAssocID="{3CDDA7C5-6F35-48C9-9635-3156B727A48A}" presName="spaceRect" presStyleCnt="0"/>
      <dgm:spPr/>
    </dgm:pt>
    <dgm:pt modelId="{77015F3B-4AB2-4D6D-A886-13FA11AC79E7}" type="pres">
      <dgm:prSet presAssocID="{3CDDA7C5-6F35-48C9-9635-3156B727A48A}" presName="textRect" presStyleLbl="revTx" presStyleIdx="1" presStyleCnt="7">
        <dgm:presLayoutVars>
          <dgm:chMax val="1"/>
          <dgm:chPref val="1"/>
        </dgm:presLayoutVars>
      </dgm:prSet>
      <dgm:spPr/>
    </dgm:pt>
    <dgm:pt modelId="{630549E4-6C09-4509-A2B0-8FFDED71E0BB}" type="pres">
      <dgm:prSet presAssocID="{A6C418B4-20A7-45A5-A577-39E1C3CFEA55}" presName="sibTrans" presStyleCnt="0"/>
      <dgm:spPr/>
    </dgm:pt>
    <dgm:pt modelId="{D8C184D5-FB66-4CA0-914C-A77F7479DE2D}" type="pres">
      <dgm:prSet presAssocID="{FF6C23ED-B35D-4F95-BC37-978516953AF5}" presName="compNode" presStyleCnt="0"/>
      <dgm:spPr/>
    </dgm:pt>
    <dgm:pt modelId="{75150C49-7627-4960-8E43-B42A08920B42}" type="pres">
      <dgm:prSet presAssocID="{FF6C23ED-B35D-4F95-BC37-978516953AF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DC9FAAE-3B7E-481A-A9DC-338F025D8E59}" type="pres">
      <dgm:prSet presAssocID="{FF6C23ED-B35D-4F95-BC37-978516953AF5}" presName="spaceRect" presStyleCnt="0"/>
      <dgm:spPr/>
    </dgm:pt>
    <dgm:pt modelId="{001CFF0D-A206-438E-8D2E-75523FD455F2}" type="pres">
      <dgm:prSet presAssocID="{FF6C23ED-B35D-4F95-BC37-978516953AF5}" presName="textRect" presStyleLbl="revTx" presStyleIdx="2" presStyleCnt="7">
        <dgm:presLayoutVars>
          <dgm:chMax val="1"/>
          <dgm:chPref val="1"/>
        </dgm:presLayoutVars>
      </dgm:prSet>
      <dgm:spPr/>
    </dgm:pt>
    <dgm:pt modelId="{B1AE1B7F-FEEF-4EC1-A1AD-15F731437E88}" type="pres">
      <dgm:prSet presAssocID="{C38467C0-C52B-4C54-994E-F9039BFB5AA3}" presName="sibTrans" presStyleCnt="0"/>
      <dgm:spPr/>
    </dgm:pt>
    <dgm:pt modelId="{C7E9671A-F4C8-4BAC-B285-8E00955C5890}" type="pres">
      <dgm:prSet presAssocID="{48A1CB5D-835C-45B2-946F-6FFFC9661CD7}" presName="compNode" presStyleCnt="0"/>
      <dgm:spPr/>
    </dgm:pt>
    <dgm:pt modelId="{C8B4404E-83FF-49FE-A059-AF39562031C3}" type="pres">
      <dgm:prSet presAssocID="{48A1CB5D-835C-45B2-946F-6FFFC9661CD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inter"/>
        </a:ext>
      </dgm:extLst>
    </dgm:pt>
    <dgm:pt modelId="{CA8B70A4-3A45-4ED4-BBB7-82966261ECE4}" type="pres">
      <dgm:prSet presAssocID="{48A1CB5D-835C-45B2-946F-6FFFC9661CD7}" presName="spaceRect" presStyleCnt="0"/>
      <dgm:spPr/>
    </dgm:pt>
    <dgm:pt modelId="{A8B34E7F-49F2-4087-9581-384006E373F7}" type="pres">
      <dgm:prSet presAssocID="{48A1CB5D-835C-45B2-946F-6FFFC9661CD7}" presName="textRect" presStyleLbl="revTx" presStyleIdx="3" presStyleCnt="7">
        <dgm:presLayoutVars>
          <dgm:chMax val="1"/>
          <dgm:chPref val="1"/>
        </dgm:presLayoutVars>
      </dgm:prSet>
      <dgm:spPr/>
    </dgm:pt>
    <dgm:pt modelId="{1DE7887D-53BE-46A8-AC3A-E4364877B3AB}" type="pres">
      <dgm:prSet presAssocID="{2740C4E3-EFF9-4484-9E00-52496742EA1D}" presName="sibTrans" presStyleCnt="0"/>
      <dgm:spPr/>
    </dgm:pt>
    <dgm:pt modelId="{76D7029B-ACA6-47E0-B554-C22DD3E06D66}" type="pres">
      <dgm:prSet presAssocID="{2AEB79D9-5D1D-47B2-ABBB-F2E4177C71F5}" presName="compNode" presStyleCnt="0"/>
      <dgm:spPr/>
    </dgm:pt>
    <dgm:pt modelId="{E88ACAC0-87E4-441A-833B-CD628C31146A}" type="pres">
      <dgm:prSet presAssocID="{2AEB79D9-5D1D-47B2-ABBB-F2E4177C71F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E170B550-0EFF-4D74-BACF-10E535C95130}" type="pres">
      <dgm:prSet presAssocID="{2AEB79D9-5D1D-47B2-ABBB-F2E4177C71F5}" presName="spaceRect" presStyleCnt="0"/>
      <dgm:spPr/>
    </dgm:pt>
    <dgm:pt modelId="{E2BFF599-BFDA-480E-BFE6-F3E9B9DE2439}" type="pres">
      <dgm:prSet presAssocID="{2AEB79D9-5D1D-47B2-ABBB-F2E4177C71F5}" presName="textRect" presStyleLbl="revTx" presStyleIdx="4" presStyleCnt="7">
        <dgm:presLayoutVars>
          <dgm:chMax val="1"/>
          <dgm:chPref val="1"/>
        </dgm:presLayoutVars>
      </dgm:prSet>
      <dgm:spPr/>
    </dgm:pt>
    <dgm:pt modelId="{BDE1922C-29C4-4FF7-8E55-91454ED86B71}" type="pres">
      <dgm:prSet presAssocID="{4F9791EC-DDA4-4360-BCAD-7A38BB9F4FED}" presName="sibTrans" presStyleCnt="0"/>
      <dgm:spPr/>
    </dgm:pt>
    <dgm:pt modelId="{AC641CB9-3770-4E54-864B-A2D335C86333}" type="pres">
      <dgm:prSet presAssocID="{3A43AF76-AA35-4602-9FC3-1BE23B3BFCE8}" presName="compNode" presStyleCnt="0"/>
      <dgm:spPr/>
    </dgm:pt>
    <dgm:pt modelId="{49848714-7AAE-4C87-A069-50D21338F6AB}" type="pres">
      <dgm:prSet presAssocID="{3A43AF76-AA35-4602-9FC3-1BE23B3BFCE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E1976845-3E63-48EF-8B1C-1FCD4D7A8644}" type="pres">
      <dgm:prSet presAssocID="{3A43AF76-AA35-4602-9FC3-1BE23B3BFCE8}" presName="spaceRect" presStyleCnt="0"/>
      <dgm:spPr/>
    </dgm:pt>
    <dgm:pt modelId="{C5C3C649-8B46-427D-AA45-F6AB50191657}" type="pres">
      <dgm:prSet presAssocID="{3A43AF76-AA35-4602-9FC3-1BE23B3BFCE8}" presName="textRect" presStyleLbl="revTx" presStyleIdx="5" presStyleCnt="7">
        <dgm:presLayoutVars>
          <dgm:chMax val="1"/>
          <dgm:chPref val="1"/>
        </dgm:presLayoutVars>
      </dgm:prSet>
      <dgm:spPr/>
    </dgm:pt>
    <dgm:pt modelId="{8AEAEB7B-5069-4471-8E79-741089C29971}" type="pres">
      <dgm:prSet presAssocID="{CCE1CD03-177D-4833-8ACD-EDEF87E6691E}" presName="sibTrans" presStyleCnt="0"/>
      <dgm:spPr/>
    </dgm:pt>
    <dgm:pt modelId="{30BE295B-9CDE-47AF-A240-251B89B421F4}" type="pres">
      <dgm:prSet presAssocID="{E4B763B1-9A2D-41F6-BC1B-3209FE7820AE}" presName="compNode" presStyleCnt="0"/>
      <dgm:spPr/>
    </dgm:pt>
    <dgm:pt modelId="{D348E15E-F26F-4CA8-A340-D9843724EC97}" type="pres">
      <dgm:prSet presAssocID="{E4B763B1-9A2D-41F6-BC1B-3209FE7820A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ears"/>
        </a:ext>
      </dgm:extLst>
    </dgm:pt>
    <dgm:pt modelId="{853150A9-2153-4C77-B70C-B6B5FD4DD802}" type="pres">
      <dgm:prSet presAssocID="{E4B763B1-9A2D-41F6-BC1B-3209FE7820AE}" presName="spaceRect" presStyleCnt="0"/>
      <dgm:spPr/>
    </dgm:pt>
    <dgm:pt modelId="{5B65741D-1696-4983-86CF-1DC7DBF73045}" type="pres">
      <dgm:prSet presAssocID="{E4B763B1-9A2D-41F6-BC1B-3209FE7820AE}" presName="textRect" presStyleLbl="revTx" presStyleIdx="6" presStyleCnt="7">
        <dgm:presLayoutVars>
          <dgm:chMax val="1"/>
          <dgm:chPref val="1"/>
        </dgm:presLayoutVars>
      </dgm:prSet>
      <dgm:spPr/>
    </dgm:pt>
  </dgm:ptLst>
  <dgm:cxnLst>
    <dgm:cxn modelId="{BE308524-C1C8-45E8-BEA9-4302DE6F4EDF}" srcId="{0FB5696B-8CC0-4879-987C-80DBADAD305F}" destId="{30016EE9-4BFB-4C98-AD16-CA145DA94B42}" srcOrd="0" destOrd="0" parTransId="{781379BC-F6E7-42D8-BB67-D25AC77DD289}" sibTransId="{D651993E-2210-44F6-9950-CD15A8B3ADC0}"/>
    <dgm:cxn modelId="{B4ACFF28-E4DB-4648-9478-72B51F797CE0}" srcId="{0FB5696B-8CC0-4879-987C-80DBADAD305F}" destId="{3A43AF76-AA35-4602-9FC3-1BE23B3BFCE8}" srcOrd="5" destOrd="0" parTransId="{2F19A6A7-E025-4DCA-84D7-83293CFF041D}" sibTransId="{CCE1CD03-177D-4833-8ACD-EDEF87E6691E}"/>
    <dgm:cxn modelId="{831D8338-E491-47AF-8D18-10EDE80379DE}" type="presOf" srcId="{E4B763B1-9A2D-41F6-BC1B-3209FE7820AE}" destId="{5B65741D-1696-4983-86CF-1DC7DBF73045}" srcOrd="0" destOrd="0" presId="urn:microsoft.com/office/officeart/2018/2/layout/IconLabelList"/>
    <dgm:cxn modelId="{2ABC9267-15A9-4723-8591-F71F411EE6FE}" srcId="{0FB5696B-8CC0-4879-987C-80DBADAD305F}" destId="{3CDDA7C5-6F35-48C9-9635-3156B727A48A}" srcOrd="1" destOrd="0" parTransId="{14670E3D-0210-4AF4-80CD-C8E7E2CACF4E}" sibTransId="{A6C418B4-20A7-45A5-A577-39E1C3CFEA55}"/>
    <dgm:cxn modelId="{0FFE7E55-2651-4126-BD3B-C96514DECA39}" type="presOf" srcId="{2AEB79D9-5D1D-47B2-ABBB-F2E4177C71F5}" destId="{E2BFF599-BFDA-480E-BFE6-F3E9B9DE2439}" srcOrd="0" destOrd="0" presId="urn:microsoft.com/office/officeart/2018/2/layout/IconLabelList"/>
    <dgm:cxn modelId="{D5F03476-120A-448B-A73E-C4D51F24C95F}" type="presOf" srcId="{30016EE9-4BFB-4C98-AD16-CA145DA94B42}" destId="{425F3CF0-6409-4D78-A933-C8160A05D7A1}" srcOrd="0" destOrd="0" presId="urn:microsoft.com/office/officeart/2018/2/layout/IconLabelList"/>
    <dgm:cxn modelId="{669E1A94-36AC-4A68-B5BA-2D0FAF74DC1B}" type="presOf" srcId="{0FB5696B-8CC0-4879-987C-80DBADAD305F}" destId="{EC9E74E1-BD61-4553-BE2D-B3D93FDE71BD}" srcOrd="0" destOrd="0" presId="urn:microsoft.com/office/officeart/2018/2/layout/IconLabelList"/>
    <dgm:cxn modelId="{DD19F2BD-721E-4E1C-922B-B6AF3BA56849}" srcId="{0FB5696B-8CC0-4879-987C-80DBADAD305F}" destId="{E4B763B1-9A2D-41F6-BC1B-3209FE7820AE}" srcOrd="6" destOrd="0" parTransId="{EABB2489-50CA-4564-B238-811063857022}" sibTransId="{416ADDAD-8832-4142-A8FC-DF6FE10951C4}"/>
    <dgm:cxn modelId="{D215CECB-F715-42AC-8072-2D561BF7450A}" srcId="{0FB5696B-8CC0-4879-987C-80DBADAD305F}" destId="{FF6C23ED-B35D-4F95-BC37-978516953AF5}" srcOrd="2" destOrd="0" parTransId="{A6CAE398-B765-478F-BC86-FDDE820B05D3}" sibTransId="{C38467C0-C52B-4C54-994E-F9039BFB5AA3}"/>
    <dgm:cxn modelId="{0945A5D2-FE46-4337-B63D-30E992E2439C}" type="presOf" srcId="{FF6C23ED-B35D-4F95-BC37-978516953AF5}" destId="{001CFF0D-A206-438E-8D2E-75523FD455F2}" srcOrd="0" destOrd="0" presId="urn:microsoft.com/office/officeart/2018/2/layout/IconLabelList"/>
    <dgm:cxn modelId="{7948A1E3-115F-4F4B-99DF-C04B172FF6C3}" type="presOf" srcId="{48A1CB5D-835C-45B2-946F-6FFFC9661CD7}" destId="{A8B34E7F-49F2-4087-9581-384006E373F7}" srcOrd="0" destOrd="0" presId="urn:microsoft.com/office/officeart/2018/2/layout/IconLabelList"/>
    <dgm:cxn modelId="{9BFE0EE4-AAB6-4244-A917-1A6792EE9A78}" type="presOf" srcId="{3A43AF76-AA35-4602-9FC3-1BE23B3BFCE8}" destId="{C5C3C649-8B46-427D-AA45-F6AB50191657}" srcOrd="0" destOrd="0" presId="urn:microsoft.com/office/officeart/2018/2/layout/IconLabelList"/>
    <dgm:cxn modelId="{5E09A9E6-DB22-4636-B1D5-2E1F824CEE4F}" type="presOf" srcId="{3CDDA7C5-6F35-48C9-9635-3156B727A48A}" destId="{77015F3B-4AB2-4D6D-A886-13FA11AC79E7}" srcOrd="0" destOrd="0" presId="urn:microsoft.com/office/officeart/2018/2/layout/IconLabelList"/>
    <dgm:cxn modelId="{2C21C1F8-CE70-4D3A-BBF8-E19F18695BD0}" srcId="{0FB5696B-8CC0-4879-987C-80DBADAD305F}" destId="{2AEB79D9-5D1D-47B2-ABBB-F2E4177C71F5}" srcOrd="4" destOrd="0" parTransId="{AF870679-9F35-4504-9A9D-5152FD1507FD}" sibTransId="{4F9791EC-DDA4-4360-BCAD-7A38BB9F4FED}"/>
    <dgm:cxn modelId="{3FEB82FA-FFC6-4E2B-B801-DD62D9452B43}" srcId="{0FB5696B-8CC0-4879-987C-80DBADAD305F}" destId="{48A1CB5D-835C-45B2-946F-6FFFC9661CD7}" srcOrd="3" destOrd="0" parTransId="{DB5F21B3-ABD5-4927-8E66-17C4A5662399}" sibTransId="{2740C4E3-EFF9-4484-9E00-52496742EA1D}"/>
    <dgm:cxn modelId="{808B37FF-5CEA-4645-ACA5-C113D2AD7E5B}" type="presParOf" srcId="{EC9E74E1-BD61-4553-BE2D-B3D93FDE71BD}" destId="{0D860FBC-8E0E-4F56-9CE5-493273FD97E5}" srcOrd="0" destOrd="0" presId="urn:microsoft.com/office/officeart/2018/2/layout/IconLabelList"/>
    <dgm:cxn modelId="{4DD141DA-7571-4749-AEF8-734985107802}" type="presParOf" srcId="{0D860FBC-8E0E-4F56-9CE5-493273FD97E5}" destId="{4B62A6C1-B037-4EE9-90F7-A5A94E00E05F}" srcOrd="0" destOrd="0" presId="urn:microsoft.com/office/officeart/2018/2/layout/IconLabelList"/>
    <dgm:cxn modelId="{739DE997-7E46-4D83-8B64-B20AB6292D7E}" type="presParOf" srcId="{0D860FBC-8E0E-4F56-9CE5-493273FD97E5}" destId="{1FC3A7E5-8283-45E1-8176-FA19CF70B985}" srcOrd="1" destOrd="0" presId="urn:microsoft.com/office/officeart/2018/2/layout/IconLabelList"/>
    <dgm:cxn modelId="{EF479289-AE23-4773-BD27-60ECD6323DFC}" type="presParOf" srcId="{0D860FBC-8E0E-4F56-9CE5-493273FD97E5}" destId="{425F3CF0-6409-4D78-A933-C8160A05D7A1}" srcOrd="2" destOrd="0" presId="urn:microsoft.com/office/officeart/2018/2/layout/IconLabelList"/>
    <dgm:cxn modelId="{E4B83C62-E007-4FAB-A393-0318140EDDF8}" type="presParOf" srcId="{EC9E74E1-BD61-4553-BE2D-B3D93FDE71BD}" destId="{7E703C1B-1834-4D78-BC4E-9871BBF2F4AE}" srcOrd="1" destOrd="0" presId="urn:microsoft.com/office/officeart/2018/2/layout/IconLabelList"/>
    <dgm:cxn modelId="{4C0E4C52-008A-4405-B78D-9E17162F07CC}" type="presParOf" srcId="{EC9E74E1-BD61-4553-BE2D-B3D93FDE71BD}" destId="{E212BB83-C2CA-42E9-B886-53F42352E72A}" srcOrd="2" destOrd="0" presId="urn:microsoft.com/office/officeart/2018/2/layout/IconLabelList"/>
    <dgm:cxn modelId="{97A9272A-DC75-4232-86F7-319B9B7D9647}" type="presParOf" srcId="{E212BB83-C2CA-42E9-B886-53F42352E72A}" destId="{063F8781-98A3-4656-8E6D-41E445EC065D}" srcOrd="0" destOrd="0" presId="urn:microsoft.com/office/officeart/2018/2/layout/IconLabelList"/>
    <dgm:cxn modelId="{18323638-16EB-4102-8E53-99B19CEB0C0E}" type="presParOf" srcId="{E212BB83-C2CA-42E9-B886-53F42352E72A}" destId="{6FB16824-BA1B-4BC1-9BD3-D5BA75BAD76B}" srcOrd="1" destOrd="0" presId="urn:microsoft.com/office/officeart/2018/2/layout/IconLabelList"/>
    <dgm:cxn modelId="{397F7E1F-0101-4B23-9DCF-CB67891E53BC}" type="presParOf" srcId="{E212BB83-C2CA-42E9-B886-53F42352E72A}" destId="{77015F3B-4AB2-4D6D-A886-13FA11AC79E7}" srcOrd="2" destOrd="0" presId="urn:microsoft.com/office/officeart/2018/2/layout/IconLabelList"/>
    <dgm:cxn modelId="{7938B832-CB52-419F-BF2C-67995E39FFCD}" type="presParOf" srcId="{EC9E74E1-BD61-4553-BE2D-B3D93FDE71BD}" destId="{630549E4-6C09-4509-A2B0-8FFDED71E0BB}" srcOrd="3" destOrd="0" presId="urn:microsoft.com/office/officeart/2018/2/layout/IconLabelList"/>
    <dgm:cxn modelId="{8994356B-E60E-41A5-8C51-3F1D7A785266}" type="presParOf" srcId="{EC9E74E1-BD61-4553-BE2D-B3D93FDE71BD}" destId="{D8C184D5-FB66-4CA0-914C-A77F7479DE2D}" srcOrd="4" destOrd="0" presId="urn:microsoft.com/office/officeart/2018/2/layout/IconLabelList"/>
    <dgm:cxn modelId="{7DBD7835-C41F-4D00-8302-2184DA8E21C0}" type="presParOf" srcId="{D8C184D5-FB66-4CA0-914C-A77F7479DE2D}" destId="{75150C49-7627-4960-8E43-B42A08920B42}" srcOrd="0" destOrd="0" presId="urn:microsoft.com/office/officeart/2018/2/layout/IconLabelList"/>
    <dgm:cxn modelId="{D4F55294-2E0D-4306-A876-5D685480D117}" type="presParOf" srcId="{D8C184D5-FB66-4CA0-914C-A77F7479DE2D}" destId="{ADC9FAAE-3B7E-481A-A9DC-338F025D8E59}" srcOrd="1" destOrd="0" presId="urn:microsoft.com/office/officeart/2018/2/layout/IconLabelList"/>
    <dgm:cxn modelId="{5408E93A-E308-4DB5-8235-A7382B2BECBD}" type="presParOf" srcId="{D8C184D5-FB66-4CA0-914C-A77F7479DE2D}" destId="{001CFF0D-A206-438E-8D2E-75523FD455F2}" srcOrd="2" destOrd="0" presId="urn:microsoft.com/office/officeart/2018/2/layout/IconLabelList"/>
    <dgm:cxn modelId="{5DFD7BB8-30A6-4529-8A36-BB6F5ED28627}" type="presParOf" srcId="{EC9E74E1-BD61-4553-BE2D-B3D93FDE71BD}" destId="{B1AE1B7F-FEEF-4EC1-A1AD-15F731437E88}" srcOrd="5" destOrd="0" presId="urn:microsoft.com/office/officeart/2018/2/layout/IconLabelList"/>
    <dgm:cxn modelId="{59CEE9A4-4A45-47E0-8744-4798862D0103}" type="presParOf" srcId="{EC9E74E1-BD61-4553-BE2D-B3D93FDE71BD}" destId="{C7E9671A-F4C8-4BAC-B285-8E00955C5890}" srcOrd="6" destOrd="0" presId="urn:microsoft.com/office/officeart/2018/2/layout/IconLabelList"/>
    <dgm:cxn modelId="{74AFA883-44A7-4DE0-A9AF-86A67F430654}" type="presParOf" srcId="{C7E9671A-F4C8-4BAC-B285-8E00955C5890}" destId="{C8B4404E-83FF-49FE-A059-AF39562031C3}" srcOrd="0" destOrd="0" presId="urn:microsoft.com/office/officeart/2018/2/layout/IconLabelList"/>
    <dgm:cxn modelId="{E3E3E236-25C5-485F-ACBC-937C0C527B41}" type="presParOf" srcId="{C7E9671A-F4C8-4BAC-B285-8E00955C5890}" destId="{CA8B70A4-3A45-4ED4-BBB7-82966261ECE4}" srcOrd="1" destOrd="0" presId="urn:microsoft.com/office/officeart/2018/2/layout/IconLabelList"/>
    <dgm:cxn modelId="{42FF60C4-F4B1-4E9E-8E90-E597FE759605}" type="presParOf" srcId="{C7E9671A-F4C8-4BAC-B285-8E00955C5890}" destId="{A8B34E7F-49F2-4087-9581-384006E373F7}" srcOrd="2" destOrd="0" presId="urn:microsoft.com/office/officeart/2018/2/layout/IconLabelList"/>
    <dgm:cxn modelId="{37340564-5F23-47B5-8D3A-315ED1D9F933}" type="presParOf" srcId="{EC9E74E1-BD61-4553-BE2D-B3D93FDE71BD}" destId="{1DE7887D-53BE-46A8-AC3A-E4364877B3AB}" srcOrd="7" destOrd="0" presId="urn:microsoft.com/office/officeart/2018/2/layout/IconLabelList"/>
    <dgm:cxn modelId="{E43F181C-4949-4C86-B534-875C1F42E0F3}" type="presParOf" srcId="{EC9E74E1-BD61-4553-BE2D-B3D93FDE71BD}" destId="{76D7029B-ACA6-47E0-B554-C22DD3E06D66}" srcOrd="8" destOrd="0" presId="urn:microsoft.com/office/officeart/2018/2/layout/IconLabelList"/>
    <dgm:cxn modelId="{45954BCE-2B7B-4721-A761-CE81B5FAB4A0}" type="presParOf" srcId="{76D7029B-ACA6-47E0-B554-C22DD3E06D66}" destId="{E88ACAC0-87E4-441A-833B-CD628C31146A}" srcOrd="0" destOrd="0" presId="urn:microsoft.com/office/officeart/2018/2/layout/IconLabelList"/>
    <dgm:cxn modelId="{1FD5488D-01C1-47C5-8B67-8836AE338A8B}" type="presParOf" srcId="{76D7029B-ACA6-47E0-B554-C22DD3E06D66}" destId="{E170B550-0EFF-4D74-BACF-10E535C95130}" srcOrd="1" destOrd="0" presId="urn:microsoft.com/office/officeart/2018/2/layout/IconLabelList"/>
    <dgm:cxn modelId="{12222E08-203B-4388-8271-D9450DEBF505}" type="presParOf" srcId="{76D7029B-ACA6-47E0-B554-C22DD3E06D66}" destId="{E2BFF599-BFDA-480E-BFE6-F3E9B9DE2439}" srcOrd="2" destOrd="0" presId="urn:microsoft.com/office/officeart/2018/2/layout/IconLabelList"/>
    <dgm:cxn modelId="{721616D6-C59C-48F8-A04D-DF3F4345E2B0}" type="presParOf" srcId="{EC9E74E1-BD61-4553-BE2D-B3D93FDE71BD}" destId="{BDE1922C-29C4-4FF7-8E55-91454ED86B71}" srcOrd="9" destOrd="0" presId="urn:microsoft.com/office/officeart/2018/2/layout/IconLabelList"/>
    <dgm:cxn modelId="{059124CF-2A38-4A4D-8DD6-A5EE1B2E13E1}" type="presParOf" srcId="{EC9E74E1-BD61-4553-BE2D-B3D93FDE71BD}" destId="{AC641CB9-3770-4E54-864B-A2D335C86333}" srcOrd="10" destOrd="0" presId="urn:microsoft.com/office/officeart/2018/2/layout/IconLabelList"/>
    <dgm:cxn modelId="{F2049161-D9FF-4CBE-B71B-94AE8E2D74FA}" type="presParOf" srcId="{AC641CB9-3770-4E54-864B-A2D335C86333}" destId="{49848714-7AAE-4C87-A069-50D21338F6AB}" srcOrd="0" destOrd="0" presId="urn:microsoft.com/office/officeart/2018/2/layout/IconLabelList"/>
    <dgm:cxn modelId="{0C2E27C4-FE72-488A-95A9-8FAFB438443C}" type="presParOf" srcId="{AC641CB9-3770-4E54-864B-A2D335C86333}" destId="{E1976845-3E63-48EF-8B1C-1FCD4D7A8644}" srcOrd="1" destOrd="0" presId="urn:microsoft.com/office/officeart/2018/2/layout/IconLabelList"/>
    <dgm:cxn modelId="{C71F8142-4878-459D-898F-0CC4E4CF034E}" type="presParOf" srcId="{AC641CB9-3770-4E54-864B-A2D335C86333}" destId="{C5C3C649-8B46-427D-AA45-F6AB50191657}" srcOrd="2" destOrd="0" presId="urn:microsoft.com/office/officeart/2018/2/layout/IconLabelList"/>
    <dgm:cxn modelId="{7CA6FBC2-DF39-4629-BB7B-9149D41A5DDF}" type="presParOf" srcId="{EC9E74E1-BD61-4553-BE2D-B3D93FDE71BD}" destId="{8AEAEB7B-5069-4471-8E79-741089C29971}" srcOrd="11" destOrd="0" presId="urn:microsoft.com/office/officeart/2018/2/layout/IconLabelList"/>
    <dgm:cxn modelId="{56BE68FB-F682-4912-B748-85EDEFA32EA5}" type="presParOf" srcId="{EC9E74E1-BD61-4553-BE2D-B3D93FDE71BD}" destId="{30BE295B-9CDE-47AF-A240-251B89B421F4}" srcOrd="12" destOrd="0" presId="urn:microsoft.com/office/officeart/2018/2/layout/IconLabelList"/>
    <dgm:cxn modelId="{2A471E09-19D4-43C7-8810-ACB0EB5A319C}" type="presParOf" srcId="{30BE295B-9CDE-47AF-A240-251B89B421F4}" destId="{D348E15E-F26F-4CA8-A340-D9843724EC97}" srcOrd="0" destOrd="0" presId="urn:microsoft.com/office/officeart/2018/2/layout/IconLabelList"/>
    <dgm:cxn modelId="{331E6607-2B64-46D8-AFCD-3745F1C8CCBC}" type="presParOf" srcId="{30BE295B-9CDE-47AF-A240-251B89B421F4}" destId="{853150A9-2153-4C77-B70C-B6B5FD4DD802}" srcOrd="1" destOrd="0" presId="urn:microsoft.com/office/officeart/2018/2/layout/IconLabelList"/>
    <dgm:cxn modelId="{659DA0F6-7843-4F50-B0F6-109ADDD72A14}" type="presParOf" srcId="{30BE295B-9CDE-47AF-A240-251B89B421F4}" destId="{5B65741D-1696-4983-86CF-1DC7DBF7304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FABB3A-FAC9-4ADE-834C-0742FCF07DEB}"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6963ECE8-15C5-4652-B854-518C1A3E00C1}">
      <dgm:prSet/>
      <dgm:spPr>
        <a:solidFill>
          <a:schemeClr val="accent6">
            <a:lumMod val="75000"/>
          </a:schemeClr>
        </a:solidFill>
      </dgm:spPr>
      <dgm:t>
        <a:bodyPr/>
        <a:lstStyle/>
        <a:p>
          <a:r>
            <a:rPr lang="en-US" dirty="0"/>
            <a:t>This is the case manager’s strongest advocacy tool.</a:t>
          </a:r>
        </a:p>
      </dgm:t>
    </dgm:pt>
    <dgm:pt modelId="{D693489B-6329-4980-92E7-777920BB1FF4}" type="parTrans" cxnId="{44470947-8FFE-4BFA-9439-5DFF890145FA}">
      <dgm:prSet/>
      <dgm:spPr/>
      <dgm:t>
        <a:bodyPr/>
        <a:lstStyle/>
        <a:p>
          <a:endParaRPr lang="en-US"/>
        </a:p>
      </dgm:t>
    </dgm:pt>
    <dgm:pt modelId="{1157761C-2B33-42C0-8312-136AEC4D0B27}" type="sibTrans" cxnId="{44470947-8FFE-4BFA-9439-5DFF890145FA}">
      <dgm:prSet/>
      <dgm:spPr/>
      <dgm:t>
        <a:bodyPr/>
        <a:lstStyle/>
        <a:p>
          <a:endParaRPr lang="en-US"/>
        </a:p>
      </dgm:t>
    </dgm:pt>
    <dgm:pt modelId="{AF91D94E-F860-4877-B964-48FA84C27A0B}">
      <dgm:prSet/>
      <dgm:spPr>
        <a:solidFill>
          <a:schemeClr val="accent6">
            <a:lumMod val="75000"/>
          </a:schemeClr>
        </a:solidFill>
      </dgm:spPr>
      <dgm:t>
        <a:bodyPr/>
        <a:lstStyle/>
        <a:p>
          <a:r>
            <a:rPr lang="en-US"/>
            <a:t>Provides the Board with a real-time narrative of how the individual is doing over time.</a:t>
          </a:r>
        </a:p>
      </dgm:t>
    </dgm:pt>
    <dgm:pt modelId="{ED1F7085-394B-4978-ADBB-5890E62E3C1A}" type="parTrans" cxnId="{F50991EF-3D68-44FB-B55F-E2B289B66C2B}">
      <dgm:prSet/>
      <dgm:spPr/>
      <dgm:t>
        <a:bodyPr/>
        <a:lstStyle/>
        <a:p>
          <a:endParaRPr lang="en-US"/>
        </a:p>
      </dgm:t>
    </dgm:pt>
    <dgm:pt modelId="{AA5DE78F-8046-4575-986B-548CE01911EC}" type="sibTrans" cxnId="{F50991EF-3D68-44FB-B55F-E2B289B66C2B}">
      <dgm:prSet/>
      <dgm:spPr/>
      <dgm:t>
        <a:bodyPr/>
        <a:lstStyle/>
        <a:p>
          <a:endParaRPr lang="en-US"/>
        </a:p>
      </dgm:t>
    </dgm:pt>
    <dgm:pt modelId="{2EF247EB-8E8F-458F-BC5B-DC4334EC00AD}">
      <dgm:prSet/>
      <dgm:spPr>
        <a:solidFill>
          <a:schemeClr val="accent6">
            <a:lumMod val="75000"/>
          </a:schemeClr>
        </a:solidFill>
      </dgm:spPr>
      <dgm:t>
        <a:bodyPr/>
        <a:lstStyle/>
        <a:p>
          <a:r>
            <a:rPr lang="en-US"/>
            <a:t>Sets the stage for all future requests you are making on behalf of your client and to the Board.</a:t>
          </a:r>
        </a:p>
      </dgm:t>
    </dgm:pt>
    <dgm:pt modelId="{79B79485-AA9D-4A4E-A946-377B89F52289}" type="parTrans" cxnId="{91D83B6D-BD22-43D4-85B0-3285184B888B}">
      <dgm:prSet/>
      <dgm:spPr/>
      <dgm:t>
        <a:bodyPr/>
        <a:lstStyle/>
        <a:p>
          <a:endParaRPr lang="en-US"/>
        </a:p>
      </dgm:t>
    </dgm:pt>
    <dgm:pt modelId="{F226FEA4-1348-479E-887F-6521E5AC40AE}" type="sibTrans" cxnId="{91D83B6D-BD22-43D4-85B0-3285184B888B}">
      <dgm:prSet/>
      <dgm:spPr/>
      <dgm:t>
        <a:bodyPr/>
        <a:lstStyle/>
        <a:p>
          <a:endParaRPr lang="en-US"/>
        </a:p>
      </dgm:t>
    </dgm:pt>
    <dgm:pt modelId="{06468327-9126-4AA3-BA3D-FA3954F4F0A6}">
      <dgm:prSet/>
      <dgm:spPr>
        <a:solidFill>
          <a:schemeClr val="accent6">
            <a:lumMod val="60000"/>
            <a:lumOff val="40000"/>
          </a:schemeClr>
        </a:solidFill>
      </dgm:spPr>
      <dgm:t>
        <a:bodyPr/>
        <a:lstStyle/>
        <a:p>
          <a:r>
            <a:rPr lang="en-US" dirty="0"/>
            <a:t>Stepping/up, Revocation, Adding Conditions</a:t>
          </a:r>
        </a:p>
      </dgm:t>
    </dgm:pt>
    <dgm:pt modelId="{A30FE744-14E4-4803-AB52-9A4291E973F5}" type="parTrans" cxnId="{55398861-F87E-4C74-9C98-8113F7338A75}">
      <dgm:prSet/>
      <dgm:spPr/>
      <dgm:t>
        <a:bodyPr/>
        <a:lstStyle/>
        <a:p>
          <a:endParaRPr lang="en-US"/>
        </a:p>
      </dgm:t>
    </dgm:pt>
    <dgm:pt modelId="{D5669BD2-BF65-4F44-B28B-CAEFA2BFF02E}" type="sibTrans" cxnId="{55398861-F87E-4C74-9C98-8113F7338A75}">
      <dgm:prSet/>
      <dgm:spPr/>
      <dgm:t>
        <a:bodyPr/>
        <a:lstStyle/>
        <a:p>
          <a:endParaRPr lang="en-US"/>
        </a:p>
      </dgm:t>
    </dgm:pt>
    <dgm:pt modelId="{FE4ACA37-F54B-4452-952A-6E47CB9D9D6C}">
      <dgm:prSet/>
      <dgm:spPr>
        <a:solidFill>
          <a:schemeClr val="accent6">
            <a:lumMod val="60000"/>
            <a:lumOff val="40000"/>
          </a:schemeClr>
        </a:solidFill>
      </dgm:spPr>
      <dgm:t>
        <a:bodyPr/>
        <a:lstStyle/>
        <a:p>
          <a:r>
            <a:rPr lang="en-US" dirty="0"/>
            <a:t>Expanding privileges, moving to a lower level of care, removing restrictions</a:t>
          </a:r>
        </a:p>
      </dgm:t>
    </dgm:pt>
    <dgm:pt modelId="{B5CEF1DB-0DFC-4459-B4C7-1196C3BBE30C}" type="parTrans" cxnId="{C14BA0F9-EE0A-4D6A-AAAA-34BA197D757C}">
      <dgm:prSet/>
      <dgm:spPr/>
      <dgm:t>
        <a:bodyPr/>
        <a:lstStyle/>
        <a:p>
          <a:endParaRPr lang="en-US"/>
        </a:p>
      </dgm:t>
    </dgm:pt>
    <dgm:pt modelId="{3379D6B5-ABDC-4F82-868D-70F4C128DD18}" type="sibTrans" cxnId="{C14BA0F9-EE0A-4D6A-AAAA-34BA197D757C}">
      <dgm:prSet/>
      <dgm:spPr/>
      <dgm:t>
        <a:bodyPr/>
        <a:lstStyle/>
        <a:p>
          <a:endParaRPr lang="en-US"/>
        </a:p>
      </dgm:t>
    </dgm:pt>
    <dgm:pt modelId="{6AEE2789-BFD9-45AB-AB3A-F2E49B3FADB4}">
      <dgm:prSet/>
      <dgm:spPr>
        <a:solidFill>
          <a:schemeClr val="accent6">
            <a:lumMod val="75000"/>
          </a:schemeClr>
        </a:solidFill>
      </dgm:spPr>
      <dgm:t>
        <a:bodyPr/>
        <a:lstStyle/>
        <a:p>
          <a:r>
            <a:rPr lang="en-US"/>
            <a:t>Is sometimes the only documentation supporting a request.</a:t>
          </a:r>
        </a:p>
      </dgm:t>
    </dgm:pt>
    <dgm:pt modelId="{16FD9E52-F3E1-4326-9FB8-7D03FEE45221}" type="parTrans" cxnId="{B79AABE8-C595-4CCB-8CDC-7D0B4257D971}">
      <dgm:prSet/>
      <dgm:spPr/>
      <dgm:t>
        <a:bodyPr/>
        <a:lstStyle/>
        <a:p>
          <a:endParaRPr lang="en-US"/>
        </a:p>
      </dgm:t>
    </dgm:pt>
    <dgm:pt modelId="{D94A0A53-1809-42BF-BB75-CECAD1078D30}" type="sibTrans" cxnId="{B79AABE8-C595-4CCB-8CDC-7D0B4257D971}">
      <dgm:prSet/>
      <dgm:spPr/>
      <dgm:t>
        <a:bodyPr/>
        <a:lstStyle/>
        <a:p>
          <a:endParaRPr lang="en-US"/>
        </a:p>
      </dgm:t>
    </dgm:pt>
    <dgm:pt modelId="{75A049F1-5D20-4553-8EB1-180F09CD0BD8}">
      <dgm:prSet/>
      <dgm:spPr>
        <a:solidFill>
          <a:schemeClr val="accent6">
            <a:lumMod val="75000"/>
          </a:schemeClr>
        </a:solidFill>
      </dgm:spPr>
      <dgm:t>
        <a:bodyPr/>
        <a:lstStyle/>
        <a:p>
          <a:r>
            <a:rPr lang="en-US" dirty="0"/>
            <a:t>Attestation to the work you do and to your credibility as a case manager.</a:t>
          </a:r>
        </a:p>
      </dgm:t>
    </dgm:pt>
    <dgm:pt modelId="{701E2A4C-63DE-47CE-96ED-99E69C2D419F}" type="parTrans" cxnId="{A9D79CA9-5B3E-4096-8E60-C32846E9F878}">
      <dgm:prSet/>
      <dgm:spPr/>
      <dgm:t>
        <a:bodyPr/>
        <a:lstStyle/>
        <a:p>
          <a:endParaRPr lang="en-US"/>
        </a:p>
      </dgm:t>
    </dgm:pt>
    <dgm:pt modelId="{9C9F694C-CE9F-4455-BC01-3AB59D24BDC9}" type="sibTrans" cxnId="{A9D79CA9-5B3E-4096-8E60-C32846E9F878}">
      <dgm:prSet/>
      <dgm:spPr/>
      <dgm:t>
        <a:bodyPr/>
        <a:lstStyle/>
        <a:p>
          <a:endParaRPr lang="en-US"/>
        </a:p>
      </dgm:t>
    </dgm:pt>
    <dgm:pt modelId="{82BD7D46-9549-49A0-9552-0BCEA30246D8}" type="pres">
      <dgm:prSet presAssocID="{C3FABB3A-FAC9-4ADE-834C-0742FCF07DEB}" presName="diagram" presStyleCnt="0">
        <dgm:presLayoutVars>
          <dgm:chPref val="1"/>
          <dgm:dir/>
          <dgm:animOne val="branch"/>
          <dgm:animLvl val="lvl"/>
          <dgm:resizeHandles val="exact"/>
        </dgm:presLayoutVars>
      </dgm:prSet>
      <dgm:spPr/>
    </dgm:pt>
    <dgm:pt modelId="{4A8C3D57-4C9C-407B-B508-40C678E35727}" type="pres">
      <dgm:prSet presAssocID="{6963ECE8-15C5-4652-B854-518C1A3E00C1}" presName="root1" presStyleCnt="0"/>
      <dgm:spPr/>
    </dgm:pt>
    <dgm:pt modelId="{68BE5F20-B294-4321-A8DD-2F0934AEFAE7}" type="pres">
      <dgm:prSet presAssocID="{6963ECE8-15C5-4652-B854-518C1A3E00C1}" presName="LevelOneTextNode" presStyleLbl="node0" presStyleIdx="0" presStyleCnt="5" custScaleY="68302">
        <dgm:presLayoutVars>
          <dgm:chPref val="3"/>
        </dgm:presLayoutVars>
      </dgm:prSet>
      <dgm:spPr/>
    </dgm:pt>
    <dgm:pt modelId="{41290251-BC11-4C23-846F-4C48D683064E}" type="pres">
      <dgm:prSet presAssocID="{6963ECE8-15C5-4652-B854-518C1A3E00C1}" presName="level2hierChild" presStyleCnt="0"/>
      <dgm:spPr/>
    </dgm:pt>
    <dgm:pt modelId="{AFF85C91-DDBD-4138-923A-C15FB1DA98B8}" type="pres">
      <dgm:prSet presAssocID="{AF91D94E-F860-4877-B964-48FA84C27A0B}" presName="root1" presStyleCnt="0"/>
      <dgm:spPr/>
    </dgm:pt>
    <dgm:pt modelId="{43B1BD13-4F5B-402C-866C-16FE2CCE316A}" type="pres">
      <dgm:prSet presAssocID="{AF91D94E-F860-4877-B964-48FA84C27A0B}" presName="LevelOneTextNode" presStyleLbl="node0" presStyleIdx="1" presStyleCnt="5">
        <dgm:presLayoutVars>
          <dgm:chPref val="3"/>
        </dgm:presLayoutVars>
      </dgm:prSet>
      <dgm:spPr/>
    </dgm:pt>
    <dgm:pt modelId="{46E31E6C-834A-4BA7-924C-1BA8C6555FE3}" type="pres">
      <dgm:prSet presAssocID="{AF91D94E-F860-4877-B964-48FA84C27A0B}" presName="level2hierChild" presStyleCnt="0"/>
      <dgm:spPr/>
    </dgm:pt>
    <dgm:pt modelId="{A4D2BF42-F95C-40A6-AB69-61F15FFB10B2}" type="pres">
      <dgm:prSet presAssocID="{2EF247EB-8E8F-458F-BC5B-DC4334EC00AD}" presName="root1" presStyleCnt="0"/>
      <dgm:spPr/>
    </dgm:pt>
    <dgm:pt modelId="{75AAA0F8-5DEA-441D-AC90-1338B88D2BAD}" type="pres">
      <dgm:prSet presAssocID="{2EF247EB-8E8F-458F-BC5B-DC4334EC00AD}" presName="LevelOneTextNode" presStyleLbl="node0" presStyleIdx="2" presStyleCnt="5">
        <dgm:presLayoutVars>
          <dgm:chPref val="3"/>
        </dgm:presLayoutVars>
      </dgm:prSet>
      <dgm:spPr/>
    </dgm:pt>
    <dgm:pt modelId="{82C45CB5-11D0-4AEB-867C-400A090FB4F1}" type="pres">
      <dgm:prSet presAssocID="{2EF247EB-8E8F-458F-BC5B-DC4334EC00AD}" presName="level2hierChild" presStyleCnt="0"/>
      <dgm:spPr/>
    </dgm:pt>
    <dgm:pt modelId="{C1B256EA-74FF-4ED0-9381-649C905E20CF}" type="pres">
      <dgm:prSet presAssocID="{A30FE744-14E4-4803-AB52-9A4291E973F5}" presName="conn2-1" presStyleLbl="parChTrans1D2" presStyleIdx="0" presStyleCnt="2"/>
      <dgm:spPr/>
    </dgm:pt>
    <dgm:pt modelId="{8967CC2C-6FBD-4A8A-84CA-C0166ED74EB1}" type="pres">
      <dgm:prSet presAssocID="{A30FE744-14E4-4803-AB52-9A4291E973F5}" presName="connTx" presStyleLbl="parChTrans1D2" presStyleIdx="0" presStyleCnt="2"/>
      <dgm:spPr/>
    </dgm:pt>
    <dgm:pt modelId="{95526909-69FB-4CA5-A428-0407933156E8}" type="pres">
      <dgm:prSet presAssocID="{06468327-9126-4AA3-BA3D-FA3954F4F0A6}" presName="root2" presStyleCnt="0"/>
      <dgm:spPr/>
    </dgm:pt>
    <dgm:pt modelId="{3F86A9DB-DAB1-4017-89A5-FB9E30841E7E}" type="pres">
      <dgm:prSet presAssocID="{06468327-9126-4AA3-BA3D-FA3954F4F0A6}" presName="LevelTwoTextNode" presStyleLbl="node2" presStyleIdx="0" presStyleCnt="2">
        <dgm:presLayoutVars>
          <dgm:chPref val="3"/>
        </dgm:presLayoutVars>
      </dgm:prSet>
      <dgm:spPr/>
    </dgm:pt>
    <dgm:pt modelId="{42501348-5D28-4C75-94E8-5C8CDE6B8141}" type="pres">
      <dgm:prSet presAssocID="{06468327-9126-4AA3-BA3D-FA3954F4F0A6}" presName="level3hierChild" presStyleCnt="0"/>
      <dgm:spPr/>
    </dgm:pt>
    <dgm:pt modelId="{8005B27F-7748-4990-AE96-67CC12C23FDD}" type="pres">
      <dgm:prSet presAssocID="{B5CEF1DB-0DFC-4459-B4C7-1196C3BBE30C}" presName="conn2-1" presStyleLbl="parChTrans1D2" presStyleIdx="1" presStyleCnt="2"/>
      <dgm:spPr/>
    </dgm:pt>
    <dgm:pt modelId="{993D45E5-E7E4-414F-95F8-13AB0C746BDF}" type="pres">
      <dgm:prSet presAssocID="{B5CEF1DB-0DFC-4459-B4C7-1196C3BBE30C}" presName="connTx" presStyleLbl="parChTrans1D2" presStyleIdx="1" presStyleCnt="2"/>
      <dgm:spPr/>
    </dgm:pt>
    <dgm:pt modelId="{EB9ECC66-2097-4B69-AD03-C3DECFFB85E5}" type="pres">
      <dgm:prSet presAssocID="{FE4ACA37-F54B-4452-952A-6E47CB9D9D6C}" presName="root2" presStyleCnt="0"/>
      <dgm:spPr/>
    </dgm:pt>
    <dgm:pt modelId="{D5C657C2-FBE5-4C09-B453-F70CA1B43067}" type="pres">
      <dgm:prSet presAssocID="{FE4ACA37-F54B-4452-952A-6E47CB9D9D6C}" presName="LevelTwoTextNode" presStyleLbl="node2" presStyleIdx="1" presStyleCnt="2">
        <dgm:presLayoutVars>
          <dgm:chPref val="3"/>
        </dgm:presLayoutVars>
      </dgm:prSet>
      <dgm:spPr/>
    </dgm:pt>
    <dgm:pt modelId="{800BE05A-87EE-4419-AA11-9D0AF2CEF5E9}" type="pres">
      <dgm:prSet presAssocID="{FE4ACA37-F54B-4452-952A-6E47CB9D9D6C}" presName="level3hierChild" presStyleCnt="0"/>
      <dgm:spPr/>
    </dgm:pt>
    <dgm:pt modelId="{0F23569B-5174-4B61-A9D4-FED7FD215979}" type="pres">
      <dgm:prSet presAssocID="{6AEE2789-BFD9-45AB-AB3A-F2E49B3FADB4}" presName="root1" presStyleCnt="0"/>
      <dgm:spPr/>
    </dgm:pt>
    <dgm:pt modelId="{64D3E8FF-987D-4851-85E0-A9F3FFFB65FC}" type="pres">
      <dgm:prSet presAssocID="{6AEE2789-BFD9-45AB-AB3A-F2E49B3FADB4}" presName="LevelOneTextNode" presStyleLbl="node0" presStyleIdx="3" presStyleCnt="5">
        <dgm:presLayoutVars>
          <dgm:chPref val="3"/>
        </dgm:presLayoutVars>
      </dgm:prSet>
      <dgm:spPr/>
    </dgm:pt>
    <dgm:pt modelId="{A53AEA2D-2F22-43D3-A184-B0F0376CC06E}" type="pres">
      <dgm:prSet presAssocID="{6AEE2789-BFD9-45AB-AB3A-F2E49B3FADB4}" presName="level2hierChild" presStyleCnt="0"/>
      <dgm:spPr/>
    </dgm:pt>
    <dgm:pt modelId="{A7FD555D-A2DB-4471-9EA9-387842F8B8B1}" type="pres">
      <dgm:prSet presAssocID="{75A049F1-5D20-4553-8EB1-180F09CD0BD8}" presName="root1" presStyleCnt="0"/>
      <dgm:spPr/>
    </dgm:pt>
    <dgm:pt modelId="{10025292-6C29-4796-9CE2-9197E9BADBEF}" type="pres">
      <dgm:prSet presAssocID="{75A049F1-5D20-4553-8EB1-180F09CD0BD8}" presName="LevelOneTextNode" presStyleLbl="node0" presStyleIdx="4" presStyleCnt="5">
        <dgm:presLayoutVars>
          <dgm:chPref val="3"/>
        </dgm:presLayoutVars>
      </dgm:prSet>
      <dgm:spPr/>
    </dgm:pt>
    <dgm:pt modelId="{B41EE272-4ABF-4020-9D06-9DBE3250E496}" type="pres">
      <dgm:prSet presAssocID="{75A049F1-5D20-4553-8EB1-180F09CD0BD8}" presName="level2hierChild" presStyleCnt="0"/>
      <dgm:spPr/>
    </dgm:pt>
  </dgm:ptLst>
  <dgm:cxnLst>
    <dgm:cxn modelId="{5D028316-DEA8-4AC8-824B-9BD523668956}" type="presOf" srcId="{06468327-9126-4AA3-BA3D-FA3954F4F0A6}" destId="{3F86A9DB-DAB1-4017-89A5-FB9E30841E7E}" srcOrd="0" destOrd="0" presId="urn:microsoft.com/office/officeart/2005/8/layout/hierarchy2"/>
    <dgm:cxn modelId="{E2EC6D22-55D7-4551-A603-1759E6015CA7}" type="presOf" srcId="{B5CEF1DB-0DFC-4459-B4C7-1196C3BBE30C}" destId="{993D45E5-E7E4-414F-95F8-13AB0C746BDF}" srcOrd="1" destOrd="0" presId="urn:microsoft.com/office/officeart/2005/8/layout/hierarchy2"/>
    <dgm:cxn modelId="{FFB6C02B-4297-4756-BC74-C40B283ABC56}" type="presOf" srcId="{C3FABB3A-FAC9-4ADE-834C-0742FCF07DEB}" destId="{82BD7D46-9549-49A0-9552-0BCEA30246D8}" srcOrd="0" destOrd="0" presId="urn:microsoft.com/office/officeart/2005/8/layout/hierarchy2"/>
    <dgm:cxn modelId="{24D4D05C-FDAD-42E2-AA23-9E73B2B2085A}" type="presOf" srcId="{FE4ACA37-F54B-4452-952A-6E47CB9D9D6C}" destId="{D5C657C2-FBE5-4C09-B453-F70CA1B43067}" srcOrd="0" destOrd="0" presId="urn:microsoft.com/office/officeart/2005/8/layout/hierarchy2"/>
    <dgm:cxn modelId="{55398861-F87E-4C74-9C98-8113F7338A75}" srcId="{2EF247EB-8E8F-458F-BC5B-DC4334EC00AD}" destId="{06468327-9126-4AA3-BA3D-FA3954F4F0A6}" srcOrd="0" destOrd="0" parTransId="{A30FE744-14E4-4803-AB52-9A4291E973F5}" sibTransId="{D5669BD2-BF65-4F44-B28B-CAEFA2BFF02E}"/>
    <dgm:cxn modelId="{44470947-8FFE-4BFA-9439-5DFF890145FA}" srcId="{C3FABB3A-FAC9-4ADE-834C-0742FCF07DEB}" destId="{6963ECE8-15C5-4652-B854-518C1A3E00C1}" srcOrd="0" destOrd="0" parTransId="{D693489B-6329-4980-92E7-777920BB1FF4}" sibTransId="{1157761C-2B33-42C0-8312-136AEC4D0B27}"/>
    <dgm:cxn modelId="{FA44086C-1C75-45F5-B986-1EB9565BE235}" type="presOf" srcId="{B5CEF1DB-0DFC-4459-B4C7-1196C3BBE30C}" destId="{8005B27F-7748-4990-AE96-67CC12C23FDD}" srcOrd="0" destOrd="0" presId="urn:microsoft.com/office/officeart/2005/8/layout/hierarchy2"/>
    <dgm:cxn modelId="{91D83B6D-BD22-43D4-85B0-3285184B888B}" srcId="{C3FABB3A-FAC9-4ADE-834C-0742FCF07DEB}" destId="{2EF247EB-8E8F-458F-BC5B-DC4334EC00AD}" srcOrd="2" destOrd="0" parTransId="{79B79485-AA9D-4A4E-A946-377B89F52289}" sibTransId="{F226FEA4-1348-479E-887F-6521E5AC40AE}"/>
    <dgm:cxn modelId="{209D287B-BBDE-4EDC-9769-C74C6A72ABB5}" type="presOf" srcId="{6AEE2789-BFD9-45AB-AB3A-F2E49B3FADB4}" destId="{64D3E8FF-987D-4851-85E0-A9F3FFFB65FC}" srcOrd="0" destOrd="0" presId="urn:microsoft.com/office/officeart/2005/8/layout/hierarchy2"/>
    <dgm:cxn modelId="{ADEB0586-42E8-4FD2-96FD-6A0DA8B16F67}" type="presOf" srcId="{2EF247EB-8E8F-458F-BC5B-DC4334EC00AD}" destId="{75AAA0F8-5DEA-441D-AC90-1338B88D2BAD}" srcOrd="0" destOrd="0" presId="urn:microsoft.com/office/officeart/2005/8/layout/hierarchy2"/>
    <dgm:cxn modelId="{9E440A8F-B2B3-436F-9425-C5FEC53227ED}" type="presOf" srcId="{A30FE744-14E4-4803-AB52-9A4291E973F5}" destId="{C1B256EA-74FF-4ED0-9381-649C905E20CF}" srcOrd="0" destOrd="0" presId="urn:microsoft.com/office/officeart/2005/8/layout/hierarchy2"/>
    <dgm:cxn modelId="{A9D79CA9-5B3E-4096-8E60-C32846E9F878}" srcId="{C3FABB3A-FAC9-4ADE-834C-0742FCF07DEB}" destId="{75A049F1-5D20-4553-8EB1-180F09CD0BD8}" srcOrd="4" destOrd="0" parTransId="{701E2A4C-63DE-47CE-96ED-99E69C2D419F}" sibTransId="{9C9F694C-CE9F-4455-BC01-3AB59D24BDC9}"/>
    <dgm:cxn modelId="{8B1F8DCE-03D7-4BE4-B74B-16A13460085D}" type="presOf" srcId="{75A049F1-5D20-4553-8EB1-180F09CD0BD8}" destId="{10025292-6C29-4796-9CE2-9197E9BADBEF}" srcOrd="0" destOrd="0" presId="urn:microsoft.com/office/officeart/2005/8/layout/hierarchy2"/>
    <dgm:cxn modelId="{EC3E12D1-E546-4E31-A295-50304A1A2388}" type="presOf" srcId="{AF91D94E-F860-4877-B964-48FA84C27A0B}" destId="{43B1BD13-4F5B-402C-866C-16FE2CCE316A}" srcOrd="0" destOrd="0" presId="urn:microsoft.com/office/officeart/2005/8/layout/hierarchy2"/>
    <dgm:cxn modelId="{75B08BD5-220E-4734-B32C-8BA8304A9157}" type="presOf" srcId="{6963ECE8-15C5-4652-B854-518C1A3E00C1}" destId="{68BE5F20-B294-4321-A8DD-2F0934AEFAE7}" srcOrd="0" destOrd="0" presId="urn:microsoft.com/office/officeart/2005/8/layout/hierarchy2"/>
    <dgm:cxn modelId="{229DB7DF-AF33-42C6-A9E0-6B92D2A5D90D}" type="presOf" srcId="{A30FE744-14E4-4803-AB52-9A4291E973F5}" destId="{8967CC2C-6FBD-4A8A-84CA-C0166ED74EB1}" srcOrd="1" destOrd="0" presId="urn:microsoft.com/office/officeart/2005/8/layout/hierarchy2"/>
    <dgm:cxn modelId="{B79AABE8-C595-4CCB-8CDC-7D0B4257D971}" srcId="{C3FABB3A-FAC9-4ADE-834C-0742FCF07DEB}" destId="{6AEE2789-BFD9-45AB-AB3A-F2E49B3FADB4}" srcOrd="3" destOrd="0" parTransId="{16FD9E52-F3E1-4326-9FB8-7D03FEE45221}" sibTransId="{D94A0A53-1809-42BF-BB75-CECAD1078D30}"/>
    <dgm:cxn modelId="{F50991EF-3D68-44FB-B55F-E2B289B66C2B}" srcId="{C3FABB3A-FAC9-4ADE-834C-0742FCF07DEB}" destId="{AF91D94E-F860-4877-B964-48FA84C27A0B}" srcOrd="1" destOrd="0" parTransId="{ED1F7085-394B-4978-ADBB-5890E62E3C1A}" sibTransId="{AA5DE78F-8046-4575-986B-548CE01911EC}"/>
    <dgm:cxn modelId="{C14BA0F9-EE0A-4D6A-AAAA-34BA197D757C}" srcId="{2EF247EB-8E8F-458F-BC5B-DC4334EC00AD}" destId="{FE4ACA37-F54B-4452-952A-6E47CB9D9D6C}" srcOrd="1" destOrd="0" parTransId="{B5CEF1DB-0DFC-4459-B4C7-1196C3BBE30C}" sibTransId="{3379D6B5-ABDC-4F82-868D-70F4C128DD18}"/>
    <dgm:cxn modelId="{B9B59F24-2B12-4513-A1FF-B5354C1AE770}" type="presParOf" srcId="{82BD7D46-9549-49A0-9552-0BCEA30246D8}" destId="{4A8C3D57-4C9C-407B-B508-40C678E35727}" srcOrd="0" destOrd="0" presId="urn:microsoft.com/office/officeart/2005/8/layout/hierarchy2"/>
    <dgm:cxn modelId="{B234836F-9C74-430C-AB5D-907778D9E4CA}" type="presParOf" srcId="{4A8C3D57-4C9C-407B-B508-40C678E35727}" destId="{68BE5F20-B294-4321-A8DD-2F0934AEFAE7}" srcOrd="0" destOrd="0" presId="urn:microsoft.com/office/officeart/2005/8/layout/hierarchy2"/>
    <dgm:cxn modelId="{97EB6356-AA16-453D-9A33-98CB5E479EF0}" type="presParOf" srcId="{4A8C3D57-4C9C-407B-B508-40C678E35727}" destId="{41290251-BC11-4C23-846F-4C48D683064E}" srcOrd="1" destOrd="0" presId="urn:microsoft.com/office/officeart/2005/8/layout/hierarchy2"/>
    <dgm:cxn modelId="{FEA68AEC-270B-4204-95B0-04EE0AC0A3BB}" type="presParOf" srcId="{82BD7D46-9549-49A0-9552-0BCEA30246D8}" destId="{AFF85C91-DDBD-4138-923A-C15FB1DA98B8}" srcOrd="1" destOrd="0" presId="urn:microsoft.com/office/officeart/2005/8/layout/hierarchy2"/>
    <dgm:cxn modelId="{0CE1EA12-2BAB-49C4-868D-2C3A596C05C2}" type="presParOf" srcId="{AFF85C91-DDBD-4138-923A-C15FB1DA98B8}" destId="{43B1BD13-4F5B-402C-866C-16FE2CCE316A}" srcOrd="0" destOrd="0" presId="urn:microsoft.com/office/officeart/2005/8/layout/hierarchy2"/>
    <dgm:cxn modelId="{B4337BA5-A968-4501-A6D4-84D5BBD1B96E}" type="presParOf" srcId="{AFF85C91-DDBD-4138-923A-C15FB1DA98B8}" destId="{46E31E6C-834A-4BA7-924C-1BA8C6555FE3}" srcOrd="1" destOrd="0" presId="urn:microsoft.com/office/officeart/2005/8/layout/hierarchy2"/>
    <dgm:cxn modelId="{07C12676-F08F-4479-9DF2-BD8324D18DDE}" type="presParOf" srcId="{82BD7D46-9549-49A0-9552-0BCEA30246D8}" destId="{A4D2BF42-F95C-40A6-AB69-61F15FFB10B2}" srcOrd="2" destOrd="0" presId="urn:microsoft.com/office/officeart/2005/8/layout/hierarchy2"/>
    <dgm:cxn modelId="{993DCC78-52A1-4154-AD16-38551C516DF3}" type="presParOf" srcId="{A4D2BF42-F95C-40A6-AB69-61F15FFB10B2}" destId="{75AAA0F8-5DEA-441D-AC90-1338B88D2BAD}" srcOrd="0" destOrd="0" presId="urn:microsoft.com/office/officeart/2005/8/layout/hierarchy2"/>
    <dgm:cxn modelId="{533CBCF9-BC40-46CC-B52C-7CF7309F214B}" type="presParOf" srcId="{A4D2BF42-F95C-40A6-AB69-61F15FFB10B2}" destId="{82C45CB5-11D0-4AEB-867C-400A090FB4F1}" srcOrd="1" destOrd="0" presId="urn:microsoft.com/office/officeart/2005/8/layout/hierarchy2"/>
    <dgm:cxn modelId="{AD7B827F-D913-448E-B33F-E84AF93F212B}" type="presParOf" srcId="{82C45CB5-11D0-4AEB-867C-400A090FB4F1}" destId="{C1B256EA-74FF-4ED0-9381-649C905E20CF}" srcOrd="0" destOrd="0" presId="urn:microsoft.com/office/officeart/2005/8/layout/hierarchy2"/>
    <dgm:cxn modelId="{5B584EA3-05B3-4378-BEF1-39636EF728D9}" type="presParOf" srcId="{C1B256EA-74FF-4ED0-9381-649C905E20CF}" destId="{8967CC2C-6FBD-4A8A-84CA-C0166ED74EB1}" srcOrd="0" destOrd="0" presId="urn:microsoft.com/office/officeart/2005/8/layout/hierarchy2"/>
    <dgm:cxn modelId="{653979D9-BAD7-4655-A7F3-A891A33B0DDC}" type="presParOf" srcId="{82C45CB5-11D0-4AEB-867C-400A090FB4F1}" destId="{95526909-69FB-4CA5-A428-0407933156E8}" srcOrd="1" destOrd="0" presId="urn:microsoft.com/office/officeart/2005/8/layout/hierarchy2"/>
    <dgm:cxn modelId="{B5E88E1F-9C88-4F41-A88B-087C7CD04670}" type="presParOf" srcId="{95526909-69FB-4CA5-A428-0407933156E8}" destId="{3F86A9DB-DAB1-4017-89A5-FB9E30841E7E}" srcOrd="0" destOrd="0" presId="urn:microsoft.com/office/officeart/2005/8/layout/hierarchy2"/>
    <dgm:cxn modelId="{B1D91BD2-49E7-46D2-B840-15ECE46A004D}" type="presParOf" srcId="{95526909-69FB-4CA5-A428-0407933156E8}" destId="{42501348-5D28-4C75-94E8-5C8CDE6B8141}" srcOrd="1" destOrd="0" presId="urn:microsoft.com/office/officeart/2005/8/layout/hierarchy2"/>
    <dgm:cxn modelId="{30111131-BE72-4E44-AA15-24D671EA5FD9}" type="presParOf" srcId="{82C45CB5-11D0-4AEB-867C-400A090FB4F1}" destId="{8005B27F-7748-4990-AE96-67CC12C23FDD}" srcOrd="2" destOrd="0" presId="urn:microsoft.com/office/officeart/2005/8/layout/hierarchy2"/>
    <dgm:cxn modelId="{D716C2E8-7BB0-4E41-B410-2E52F68A388E}" type="presParOf" srcId="{8005B27F-7748-4990-AE96-67CC12C23FDD}" destId="{993D45E5-E7E4-414F-95F8-13AB0C746BDF}" srcOrd="0" destOrd="0" presId="urn:microsoft.com/office/officeart/2005/8/layout/hierarchy2"/>
    <dgm:cxn modelId="{033A7D2C-D8BD-4A1D-B9D6-37A545A8A1F2}" type="presParOf" srcId="{82C45CB5-11D0-4AEB-867C-400A090FB4F1}" destId="{EB9ECC66-2097-4B69-AD03-C3DECFFB85E5}" srcOrd="3" destOrd="0" presId="urn:microsoft.com/office/officeart/2005/8/layout/hierarchy2"/>
    <dgm:cxn modelId="{1B0B2BEB-AC1D-4D9A-9C06-74E817FE10D4}" type="presParOf" srcId="{EB9ECC66-2097-4B69-AD03-C3DECFFB85E5}" destId="{D5C657C2-FBE5-4C09-B453-F70CA1B43067}" srcOrd="0" destOrd="0" presId="urn:microsoft.com/office/officeart/2005/8/layout/hierarchy2"/>
    <dgm:cxn modelId="{40775A7D-A558-4E95-8911-898AA85B4AC1}" type="presParOf" srcId="{EB9ECC66-2097-4B69-AD03-C3DECFFB85E5}" destId="{800BE05A-87EE-4419-AA11-9D0AF2CEF5E9}" srcOrd="1" destOrd="0" presId="urn:microsoft.com/office/officeart/2005/8/layout/hierarchy2"/>
    <dgm:cxn modelId="{41A1F24A-9AC6-41EB-AA93-07839A2B1352}" type="presParOf" srcId="{82BD7D46-9549-49A0-9552-0BCEA30246D8}" destId="{0F23569B-5174-4B61-A9D4-FED7FD215979}" srcOrd="3" destOrd="0" presId="urn:microsoft.com/office/officeart/2005/8/layout/hierarchy2"/>
    <dgm:cxn modelId="{9E3223DF-3AEA-4993-9B84-3C9DF53B3203}" type="presParOf" srcId="{0F23569B-5174-4B61-A9D4-FED7FD215979}" destId="{64D3E8FF-987D-4851-85E0-A9F3FFFB65FC}" srcOrd="0" destOrd="0" presId="urn:microsoft.com/office/officeart/2005/8/layout/hierarchy2"/>
    <dgm:cxn modelId="{903C22D7-C5C4-403E-BAF5-067112A1158E}" type="presParOf" srcId="{0F23569B-5174-4B61-A9D4-FED7FD215979}" destId="{A53AEA2D-2F22-43D3-A184-B0F0376CC06E}" srcOrd="1" destOrd="0" presId="urn:microsoft.com/office/officeart/2005/8/layout/hierarchy2"/>
    <dgm:cxn modelId="{AA1C0434-C251-4FF5-8BFF-79B61A4BB949}" type="presParOf" srcId="{82BD7D46-9549-49A0-9552-0BCEA30246D8}" destId="{A7FD555D-A2DB-4471-9EA9-387842F8B8B1}" srcOrd="4" destOrd="0" presId="urn:microsoft.com/office/officeart/2005/8/layout/hierarchy2"/>
    <dgm:cxn modelId="{1AF1ED15-C085-42D8-9A6E-402B9C8DD00B}" type="presParOf" srcId="{A7FD555D-A2DB-4471-9EA9-387842F8B8B1}" destId="{10025292-6C29-4796-9CE2-9197E9BADBEF}" srcOrd="0" destOrd="0" presId="urn:microsoft.com/office/officeart/2005/8/layout/hierarchy2"/>
    <dgm:cxn modelId="{EB15890C-16C6-4468-8B8A-596D1251D829}" type="presParOf" srcId="{A7FD555D-A2DB-4471-9EA9-387842F8B8B1}" destId="{B41EE272-4ABF-4020-9D06-9DBE3250E49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B21D3E-475E-4892-A054-D14CB810A653}"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B0711C5F-C1BD-4728-843F-EE044F657BF1}">
      <dgm:prSet/>
      <dgm:spPr/>
      <dgm:t>
        <a:bodyPr/>
        <a:lstStyle/>
        <a:p>
          <a:r>
            <a:rPr lang="en-US" dirty="0"/>
            <a:t>Psychotropic Medication</a:t>
          </a:r>
        </a:p>
      </dgm:t>
    </dgm:pt>
    <dgm:pt modelId="{7C5B3D48-ADA0-4E29-AC74-125E4F610DB8}" type="parTrans" cxnId="{83847F18-BFD6-4702-9A36-77A47FDCB393}">
      <dgm:prSet/>
      <dgm:spPr/>
      <dgm:t>
        <a:bodyPr/>
        <a:lstStyle/>
        <a:p>
          <a:endParaRPr lang="en-US"/>
        </a:p>
      </dgm:t>
    </dgm:pt>
    <dgm:pt modelId="{FAD550BC-E512-4C3C-8F5E-357F7C2E317E}" type="sibTrans" cxnId="{83847F18-BFD6-4702-9A36-77A47FDCB393}">
      <dgm:prSet/>
      <dgm:spPr/>
      <dgm:t>
        <a:bodyPr/>
        <a:lstStyle/>
        <a:p>
          <a:endParaRPr lang="en-US"/>
        </a:p>
      </dgm:t>
    </dgm:pt>
    <dgm:pt modelId="{3BFDA69D-D297-4521-BA0F-D3B7B2346267}">
      <dgm:prSet/>
      <dgm:spPr/>
      <dgm:t>
        <a:bodyPr/>
        <a:lstStyle/>
        <a:p>
          <a:r>
            <a:rPr lang="en-US" dirty="0"/>
            <a:t>PSRB does NOT </a:t>
          </a:r>
          <a:r>
            <a:rPr lang="en-US" u="sng" dirty="0"/>
            <a:t>approve</a:t>
          </a:r>
          <a:r>
            <a:rPr lang="en-US" dirty="0"/>
            <a:t> </a:t>
          </a:r>
          <a:r>
            <a:rPr lang="en-US" i="1" dirty="0"/>
            <a:t>medication changes</a:t>
          </a:r>
          <a:r>
            <a:rPr lang="en-US" dirty="0"/>
            <a:t>.  </a:t>
          </a:r>
        </a:p>
      </dgm:t>
    </dgm:pt>
    <dgm:pt modelId="{91F6E533-3DD5-4943-BAE4-35A98C02D20C}" type="parTrans" cxnId="{91FE29F7-A4ED-460A-BFF3-AC020E5C5E4F}">
      <dgm:prSet/>
      <dgm:spPr/>
      <dgm:t>
        <a:bodyPr/>
        <a:lstStyle/>
        <a:p>
          <a:endParaRPr lang="en-US"/>
        </a:p>
      </dgm:t>
    </dgm:pt>
    <dgm:pt modelId="{0834BD89-69D8-4574-A75D-D5662CC6AA1C}" type="sibTrans" cxnId="{91FE29F7-A4ED-460A-BFF3-AC020E5C5E4F}">
      <dgm:prSet/>
      <dgm:spPr/>
      <dgm:t>
        <a:bodyPr/>
        <a:lstStyle/>
        <a:p>
          <a:endParaRPr lang="en-US"/>
        </a:p>
      </dgm:t>
    </dgm:pt>
    <dgm:pt modelId="{3510A1F7-D2F3-44D6-94F0-34C18AB91376}">
      <dgm:prSet/>
      <dgm:spPr/>
      <dgm:t>
        <a:bodyPr/>
        <a:lstStyle/>
        <a:p>
          <a:r>
            <a:rPr lang="en-US"/>
            <a:t>Vital Components of the Medication Change Letters</a:t>
          </a:r>
        </a:p>
      </dgm:t>
    </dgm:pt>
    <dgm:pt modelId="{D3393269-7B00-4685-8460-9BE0F0930412}" type="parTrans" cxnId="{A3D8E64A-DE2E-4091-A4C4-8B48D2D41301}">
      <dgm:prSet/>
      <dgm:spPr/>
      <dgm:t>
        <a:bodyPr/>
        <a:lstStyle/>
        <a:p>
          <a:endParaRPr lang="en-US"/>
        </a:p>
      </dgm:t>
    </dgm:pt>
    <dgm:pt modelId="{23E1B1FF-F79F-479C-A0FF-AFAEBC2D0847}" type="sibTrans" cxnId="{A3D8E64A-DE2E-4091-A4C4-8B48D2D41301}">
      <dgm:prSet/>
      <dgm:spPr/>
      <dgm:t>
        <a:bodyPr/>
        <a:lstStyle/>
        <a:p>
          <a:endParaRPr lang="en-US"/>
        </a:p>
      </dgm:t>
    </dgm:pt>
    <dgm:pt modelId="{D2368563-B1B1-46F1-AF05-9CD608169FCC}">
      <dgm:prSet/>
      <dgm:spPr/>
      <dgm:t>
        <a:bodyPr/>
        <a:lstStyle/>
        <a:p>
          <a:r>
            <a:rPr lang="en-US"/>
            <a:t>Multi-disciplinary team communication (prescriber needs collateral info).</a:t>
          </a:r>
        </a:p>
      </dgm:t>
    </dgm:pt>
    <dgm:pt modelId="{803C1263-87B0-4ABD-8293-3BC9745E4A75}" type="parTrans" cxnId="{FF0DCAC9-2FA3-47D6-A7D3-D109ABE0F55B}">
      <dgm:prSet/>
      <dgm:spPr/>
      <dgm:t>
        <a:bodyPr/>
        <a:lstStyle/>
        <a:p>
          <a:endParaRPr lang="en-US"/>
        </a:p>
      </dgm:t>
    </dgm:pt>
    <dgm:pt modelId="{5DD90586-1B8E-47B5-B2FC-3B056B5FD575}" type="sibTrans" cxnId="{FF0DCAC9-2FA3-47D6-A7D3-D109ABE0F55B}">
      <dgm:prSet/>
      <dgm:spPr/>
      <dgm:t>
        <a:bodyPr/>
        <a:lstStyle/>
        <a:p>
          <a:endParaRPr lang="en-US"/>
        </a:p>
      </dgm:t>
    </dgm:pt>
    <dgm:pt modelId="{7DD78AEC-4438-4D86-9A75-7CEB2B05A856}">
      <dgm:prSet/>
      <dgm:spPr/>
      <dgm:t>
        <a:bodyPr/>
        <a:lstStyle/>
        <a:p>
          <a:r>
            <a:rPr lang="en-US"/>
            <a:t>Identifying the early, early warning signs.</a:t>
          </a:r>
        </a:p>
      </dgm:t>
    </dgm:pt>
    <dgm:pt modelId="{ABBDF93E-DF6A-46FF-9D11-82A5B88EA5DA}" type="parTrans" cxnId="{7C5B7EF2-C24A-4F7F-83AD-78A128DDA303}">
      <dgm:prSet/>
      <dgm:spPr/>
      <dgm:t>
        <a:bodyPr/>
        <a:lstStyle/>
        <a:p>
          <a:endParaRPr lang="en-US"/>
        </a:p>
      </dgm:t>
    </dgm:pt>
    <dgm:pt modelId="{D7F88139-1259-4553-B34E-82B375AAE6E1}" type="sibTrans" cxnId="{7C5B7EF2-C24A-4F7F-83AD-78A128DDA303}">
      <dgm:prSet/>
      <dgm:spPr/>
      <dgm:t>
        <a:bodyPr/>
        <a:lstStyle/>
        <a:p>
          <a:endParaRPr lang="en-US"/>
        </a:p>
      </dgm:t>
    </dgm:pt>
    <dgm:pt modelId="{DBC8EFE7-911C-4C50-BEF7-C0E65A8E5A4F}">
      <dgm:prSet/>
      <dgm:spPr/>
      <dgm:t>
        <a:bodyPr/>
        <a:lstStyle/>
        <a:p>
          <a:r>
            <a:rPr lang="en-US"/>
            <a:t>Communicating the safety plan to everyone working with the client</a:t>
          </a:r>
        </a:p>
      </dgm:t>
    </dgm:pt>
    <dgm:pt modelId="{64A3E122-857C-4D5C-9FFE-9C12760FCB3C}" type="parTrans" cxnId="{ACD423E8-5E27-4866-A345-A0AF617C0D29}">
      <dgm:prSet/>
      <dgm:spPr/>
      <dgm:t>
        <a:bodyPr/>
        <a:lstStyle/>
        <a:p>
          <a:endParaRPr lang="en-US"/>
        </a:p>
      </dgm:t>
    </dgm:pt>
    <dgm:pt modelId="{C3EC055E-17F2-4FBF-92AA-D2A3A2AF706F}" type="sibTrans" cxnId="{ACD423E8-5E27-4866-A345-A0AF617C0D29}">
      <dgm:prSet/>
      <dgm:spPr/>
      <dgm:t>
        <a:bodyPr/>
        <a:lstStyle/>
        <a:p>
          <a:endParaRPr lang="en-US"/>
        </a:p>
      </dgm:t>
    </dgm:pt>
    <dgm:pt modelId="{EE7E5577-3745-4D47-B3AC-FB7A5C0FA385}">
      <dgm:prSet/>
      <dgm:spPr/>
      <dgm:t>
        <a:bodyPr/>
        <a:lstStyle/>
        <a:p>
          <a:r>
            <a:rPr lang="en-US"/>
            <a:t>Estimating the time you expect to see a change.</a:t>
          </a:r>
        </a:p>
      </dgm:t>
    </dgm:pt>
    <dgm:pt modelId="{4DACD440-CD7D-4194-9F27-A209AAC1A68F}" type="parTrans" cxnId="{2FA3DED2-5E90-4EB6-8758-52E3070EA776}">
      <dgm:prSet/>
      <dgm:spPr/>
      <dgm:t>
        <a:bodyPr/>
        <a:lstStyle/>
        <a:p>
          <a:endParaRPr lang="en-US"/>
        </a:p>
      </dgm:t>
    </dgm:pt>
    <dgm:pt modelId="{83F2C52B-08A6-4FAC-8DDB-C8FC40A66E72}" type="sibTrans" cxnId="{2FA3DED2-5E90-4EB6-8758-52E3070EA776}">
      <dgm:prSet/>
      <dgm:spPr/>
      <dgm:t>
        <a:bodyPr/>
        <a:lstStyle/>
        <a:p>
          <a:endParaRPr lang="en-US"/>
        </a:p>
      </dgm:t>
    </dgm:pt>
    <dgm:pt modelId="{926909BE-1EAB-4BE8-A95F-6D12A9F33EB2}">
      <dgm:prSet/>
      <dgm:spPr/>
      <dgm:t>
        <a:bodyPr/>
        <a:lstStyle/>
        <a:p>
          <a:r>
            <a:rPr lang="en-US"/>
            <a:t>Indicating whether the medication change recommended by the team versus being requested by client against recommendation.</a:t>
          </a:r>
        </a:p>
      </dgm:t>
    </dgm:pt>
    <dgm:pt modelId="{169C793E-A023-414D-BC21-3A95B86990F7}" type="parTrans" cxnId="{DEDB3D83-F6DD-493B-913A-95D6DA85B061}">
      <dgm:prSet/>
      <dgm:spPr/>
      <dgm:t>
        <a:bodyPr/>
        <a:lstStyle/>
        <a:p>
          <a:endParaRPr lang="en-US"/>
        </a:p>
      </dgm:t>
    </dgm:pt>
    <dgm:pt modelId="{1A0C3AA6-C696-420B-8094-528231B4AA5C}" type="sibTrans" cxnId="{DEDB3D83-F6DD-493B-913A-95D6DA85B061}">
      <dgm:prSet/>
      <dgm:spPr/>
      <dgm:t>
        <a:bodyPr/>
        <a:lstStyle/>
        <a:p>
          <a:endParaRPr lang="en-US"/>
        </a:p>
      </dgm:t>
    </dgm:pt>
    <dgm:pt modelId="{D2D97787-8ACD-4380-80CF-2C3EB7AD11A5}">
      <dgm:prSet/>
      <dgm:spPr/>
      <dgm:t>
        <a:bodyPr/>
        <a:lstStyle/>
        <a:p>
          <a:r>
            <a:rPr lang="en-US"/>
            <a:t>Primarily </a:t>
          </a:r>
          <a:r>
            <a:rPr lang="en-US" dirty="0"/>
            <a:t>concerned about psychotropic medication changes or physical health medications that dilute/impact psychotropic medications.</a:t>
          </a:r>
        </a:p>
      </dgm:t>
    </dgm:pt>
    <dgm:pt modelId="{DCEEA4FE-53DB-4AF1-816D-6EB38A2729C1}" type="parTrans" cxnId="{35387D19-FC01-46E9-8BD0-DC6943D61252}">
      <dgm:prSet/>
      <dgm:spPr/>
      <dgm:t>
        <a:bodyPr/>
        <a:lstStyle/>
        <a:p>
          <a:endParaRPr lang="en-US"/>
        </a:p>
      </dgm:t>
    </dgm:pt>
    <dgm:pt modelId="{900655FA-0024-437D-8E1B-44C545620662}" type="sibTrans" cxnId="{35387D19-FC01-46E9-8BD0-DC6943D61252}">
      <dgm:prSet/>
      <dgm:spPr/>
      <dgm:t>
        <a:bodyPr/>
        <a:lstStyle/>
        <a:p>
          <a:endParaRPr lang="en-US"/>
        </a:p>
      </dgm:t>
    </dgm:pt>
    <dgm:pt modelId="{2FE586D0-D502-4D9A-956E-EF3E6ADDB266}">
      <dgm:prSet/>
      <dgm:spPr/>
      <dgm:t>
        <a:bodyPr/>
        <a:lstStyle/>
        <a:p>
          <a:r>
            <a:rPr lang="en-US" dirty="0"/>
            <a:t>We </a:t>
          </a:r>
          <a:r>
            <a:rPr lang="en-US" u="sng" dirty="0"/>
            <a:t>approve</a:t>
          </a:r>
          <a:r>
            <a:rPr lang="en-US" dirty="0"/>
            <a:t> </a:t>
          </a:r>
          <a:r>
            <a:rPr lang="en-US" i="1" dirty="0"/>
            <a:t>changes to an individual’s conditional release</a:t>
          </a:r>
          <a:r>
            <a:rPr lang="en-US" dirty="0"/>
            <a:t>, depending on identified risk factors, during a period of medication change.</a:t>
          </a:r>
        </a:p>
      </dgm:t>
    </dgm:pt>
    <dgm:pt modelId="{684A5467-F734-4A0E-AAFC-57521CE12E8F}" type="parTrans" cxnId="{FA4CA3A4-D8EF-4728-B73F-236D899BACD6}">
      <dgm:prSet/>
      <dgm:spPr/>
      <dgm:t>
        <a:bodyPr/>
        <a:lstStyle/>
        <a:p>
          <a:endParaRPr lang="en-US"/>
        </a:p>
      </dgm:t>
    </dgm:pt>
    <dgm:pt modelId="{D5E61DA4-A0F5-417A-9297-1B887579F346}" type="sibTrans" cxnId="{FA4CA3A4-D8EF-4728-B73F-236D899BACD6}">
      <dgm:prSet/>
      <dgm:spPr/>
      <dgm:t>
        <a:bodyPr/>
        <a:lstStyle/>
        <a:p>
          <a:endParaRPr lang="en-US"/>
        </a:p>
      </dgm:t>
    </dgm:pt>
    <dgm:pt modelId="{4658865E-BB11-4DC6-ABF2-07CEF97A914D}" type="pres">
      <dgm:prSet presAssocID="{F1B21D3E-475E-4892-A054-D14CB810A653}" presName="Name0" presStyleCnt="0">
        <dgm:presLayoutVars>
          <dgm:dir/>
          <dgm:animLvl val="lvl"/>
          <dgm:resizeHandles val="exact"/>
        </dgm:presLayoutVars>
      </dgm:prSet>
      <dgm:spPr/>
    </dgm:pt>
    <dgm:pt modelId="{2D94EF64-93B7-4908-ACE7-F715CFAE655F}" type="pres">
      <dgm:prSet presAssocID="{B0711C5F-C1BD-4728-843F-EE044F657BF1}" presName="composite" presStyleCnt="0"/>
      <dgm:spPr/>
    </dgm:pt>
    <dgm:pt modelId="{391173A0-FD26-4411-B4F1-DFE13D29C3AA}" type="pres">
      <dgm:prSet presAssocID="{B0711C5F-C1BD-4728-843F-EE044F657BF1}" presName="parTx" presStyleLbl="alignNode1" presStyleIdx="0" presStyleCnt="3">
        <dgm:presLayoutVars>
          <dgm:chMax val="0"/>
          <dgm:chPref val="0"/>
          <dgm:bulletEnabled val="1"/>
        </dgm:presLayoutVars>
      </dgm:prSet>
      <dgm:spPr/>
    </dgm:pt>
    <dgm:pt modelId="{912D2B50-9DA6-4156-99F5-CC6F8E274239}" type="pres">
      <dgm:prSet presAssocID="{B0711C5F-C1BD-4728-843F-EE044F657BF1}" presName="desTx" presStyleLbl="alignAccFollowNode1" presStyleIdx="0" presStyleCnt="3">
        <dgm:presLayoutVars>
          <dgm:bulletEnabled val="1"/>
        </dgm:presLayoutVars>
      </dgm:prSet>
      <dgm:spPr/>
    </dgm:pt>
    <dgm:pt modelId="{2E09D52E-1FAF-4ED8-8D1A-38D108C745FC}" type="pres">
      <dgm:prSet presAssocID="{FAD550BC-E512-4C3C-8F5E-357F7C2E317E}" presName="space" presStyleCnt="0"/>
      <dgm:spPr/>
    </dgm:pt>
    <dgm:pt modelId="{A9FF2663-ADB0-44B1-A3B9-A03876887073}" type="pres">
      <dgm:prSet presAssocID="{3BFDA69D-D297-4521-BA0F-D3B7B2346267}" presName="composite" presStyleCnt="0"/>
      <dgm:spPr/>
    </dgm:pt>
    <dgm:pt modelId="{73D952EE-1A58-496D-9160-E7EE3623F9FE}" type="pres">
      <dgm:prSet presAssocID="{3BFDA69D-D297-4521-BA0F-D3B7B2346267}" presName="parTx" presStyleLbl="alignNode1" presStyleIdx="1" presStyleCnt="3">
        <dgm:presLayoutVars>
          <dgm:chMax val="0"/>
          <dgm:chPref val="0"/>
          <dgm:bulletEnabled val="1"/>
        </dgm:presLayoutVars>
      </dgm:prSet>
      <dgm:spPr/>
    </dgm:pt>
    <dgm:pt modelId="{C7FA9A0B-B9D2-4101-8FB0-3A3FA0F53031}" type="pres">
      <dgm:prSet presAssocID="{3BFDA69D-D297-4521-BA0F-D3B7B2346267}" presName="desTx" presStyleLbl="alignAccFollowNode1" presStyleIdx="1" presStyleCnt="3">
        <dgm:presLayoutVars>
          <dgm:bulletEnabled val="1"/>
        </dgm:presLayoutVars>
      </dgm:prSet>
      <dgm:spPr/>
    </dgm:pt>
    <dgm:pt modelId="{670D2535-F4D3-4CC6-A642-60A4D7376661}" type="pres">
      <dgm:prSet presAssocID="{0834BD89-69D8-4574-A75D-D5662CC6AA1C}" presName="space" presStyleCnt="0"/>
      <dgm:spPr/>
    </dgm:pt>
    <dgm:pt modelId="{4E174990-72AD-49B8-B8A2-2BF80E38D1BB}" type="pres">
      <dgm:prSet presAssocID="{3510A1F7-D2F3-44D6-94F0-34C18AB91376}" presName="composite" presStyleCnt="0"/>
      <dgm:spPr/>
    </dgm:pt>
    <dgm:pt modelId="{5AA69839-4755-4D4A-8051-EF2222480AB2}" type="pres">
      <dgm:prSet presAssocID="{3510A1F7-D2F3-44D6-94F0-34C18AB91376}" presName="parTx" presStyleLbl="alignNode1" presStyleIdx="2" presStyleCnt="3">
        <dgm:presLayoutVars>
          <dgm:chMax val="0"/>
          <dgm:chPref val="0"/>
          <dgm:bulletEnabled val="1"/>
        </dgm:presLayoutVars>
      </dgm:prSet>
      <dgm:spPr/>
    </dgm:pt>
    <dgm:pt modelId="{E06CF941-CDA2-489B-9FED-41A94B30A954}" type="pres">
      <dgm:prSet presAssocID="{3510A1F7-D2F3-44D6-94F0-34C18AB91376}" presName="desTx" presStyleLbl="alignAccFollowNode1" presStyleIdx="2" presStyleCnt="3">
        <dgm:presLayoutVars>
          <dgm:bulletEnabled val="1"/>
        </dgm:presLayoutVars>
      </dgm:prSet>
      <dgm:spPr/>
    </dgm:pt>
  </dgm:ptLst>
  <dgm:cxnLst>
    <dgm:cxn modelId="{83847F18-BFD6-4702-9A36-77A47FDCB393}" srcId="{F1B21D3E-475E-4892-A054-D14CB810A653}" destId="{B0711C5F-C1BD-4728-843F-EE044F657BF1}" srcOrd="0" destOrd="0" parTransId="{7C5B3D48-ADA0-4E29-AC74-125E4F610DB8}" sibTransId="{FAD550BC-E512-4C3C-8F5E-357F7C2E317E}"/>
    <dgm:cxn modelId="{35387D19-FC01-46E9-8BD0-DC6943D61252}" srcId="{B0711C5F-C1BD-4728-843F-EE044F657BF1}" destId="{D2D97787-8ACD-4380-80CF-2C3EB7AD11A5}" srcOrd="0" destOrd="0" parTransId="{DCEEA4FE-53DB-4AF1-816D-6EB38A2729C1}" sibTransId="{900655FA-0024-437D-8E1B-44C545620662}"/>
    <dgm:cxn modelId="{9BF88831-E1A4-4CD0-AEF1-CD2508CEFBB5}" type="presOf" srcId="{7DD78AEC-4438-4D86-9A75-7CEB2B05A856}" destId="{E06CF941-CDA2-489B-9FED-41A94B30A954}" srcOrd="0" destOrd="1" presId="urn:microsoft.com/office/officeart/2005/8/layout/hList1"/>
    <dgm:cxn modelId="{E6D01047-0296-4B8D-950E-5F3E143E127D}" type="presOf" srcId="{F1B21D3E-475E-4892-A054-D14CB810A653}" destId="{4658865E-BB11-4DC6-ABF2-07CEF97A914D}" srcOrd="0" destOrd="0" presId="urn:microsoft.com/office/officeart/2005/8/layout/hList1"/>
    <dgm:cxn modelId="{A3D8E64A-DE2E-4091-A4C4-8B48D2D41301}" srcId="{F1B21D3E-475E-4892-A054-D14CB810A653}" destId="{3510A1F7-D2F3-44D6-94F0-34C18AB91376}" srcOrd="2" destOrd="0" parTransId="{D3393269-7B00-4685-8460-9BE0F0930412}" sibTransId="{23E1B1FF-F79F-479C-A0FF-AFAEBC2D0847}"/>
    <dgm:cxn modelId="{DEDB3D83-F6DD-493B-913A-95D6DA85B061}" srcId="{3510A1F7-D2F3-44D6-94F0-34C18AB91376}" destId="{926909BE-1EAB-4BE8-A95F-6D12A9F33EB2}" srcOrd="4" destOrd="0" parTransId="{169C793E-A023-414D-BC21-3A95B86990F7}" sibTransId="{1A0C3AA6-C696-420B-8094-528231B4AA5C}"/>
    <dgm:cxn modelId="{C56A9188-3573-41DC-9EC8-6AE244641BD8}" type="presOf" srcId="{B0711C5F-C1BD-4728-843F-EE044F657BF1}" destId="{391173A0-FD26-4411-B4F1-DFE13D29C3AA}" srcOrd="0" destOrd="0" presId="urn:microsoft.com/office/officeart/2005/8/layout/hList1"/>
    <dgm:cxn modelId="{6A2434A1-F8FB-43F5-AFEE-57AB95AD84E1}" type="presOf" srcId="{D2D97787-8ACD-4380-80CF-2C3EB7AD11A5}" destId="{912D2B50-9DA6-4156-99F5-CC6F8E274239}" srcOrd="0" destOrd="0" presId="urn:microsoft.com/office/officeart/2005/8/layout/hList1"/>
    <dgm:cxn modelId="{C28C56A3-79E8-487D-AE00-C8D99F0904D2}" type="presOf" srcId="{3BFDA69D-D297-4521-BA0F-D3B7B2346267}" destId="{73D952EE-1A58-496D-9160-E7EE3623F9FE}" srcOrd="0" destOrd="0" presId="urn:microsoft.com/office/officeart/2005/8/layout/hList1"/>
    <dgm:cxn modelId="{FA4CA3A4-D8EF-4728-B73F-236D899BACD6}" srcId="{3BFDA69D-D297-4521-BA0F-D3B7B2346267}" destId="{2FE586D0-D502-4D9A-956E-EF3E6ADDB266}" srcOrd="0" destOrd="0" parTransId="{684A5467-F734-4A0E-AAFC-57521CE12E8F}" sibTransId="{D5E61DA4-A0F5-417A-9297-1B887579F346}"/>
    <dgm:cxn modelId="{22FF68C3-7DCA-4C75-9315-C0204EC52481}" type="presOf" srcId="{DBC8EFE7-911C-4C50-BEF7-C0E65A8E5A4F}" destId="{E06CF941-CDA2-489B-9FED-41A94B30A954}" srcOrd="0" destOrd="2" presId="urn:microsoft.com/office/officeart/2005/8/layout/hList1"/>
    <dgm:cxn modelId="{FF0DCAC9-2FA3-47D6-A7D3-D109ABE0F55B}" srcId="{3510A1F7-D2F3-44D6-94F0-34C18AB91376}" destId="{D2368563-B1B1-46F1-AF05-9CD608169FCC}" srcOrd="0" destOrd="0" parTransId="{803C1263-87B0-4ABD-8293-3BC9745E4A75}" sibTransId="{5DD90586-1B8E-47B5-B2FC-3B056B5FD575}"/>
    <dgm:cxn modelId="{D8D9A6CE-A46F-4ACD-8B23-1F764CE25759}" type="presOf" srcId="{D2368563-B1B1-46F1-AF05-9CD608169FCC}" destId="{E06CF941-CDA2-489B-9FED-41A94B30A954}" srcOrd="0" destOrd="0" presId="urn:microsoft.com/office/officeart/2005/8/layout/hList1"/>
    <dgm:cxn modelId="{2FA3DED2-5E90-4EB6-8758-52E3070EA776}" srcId="{3510A1F7-D2F3-44D6-94F0-34C18AB91376}" destId="{EE7E5577-3745-4D47-B3AC-FB7A5C0FA385}" srcOrd="3" destOrd="0" parTransId="{4DACD440-CD7D-4194-9F27-A209AAC1A68F}" sibTransId="{83F2C52B-08A6-4FAC-8DDB-C8FC40A66E72}"/>
    <dgm:cxn modelId="{1F28FCD7-A373-4A4F-A2E9-45B9BB31947B}" type="presOf" srcId="{926909BE-1EAB-4BE8-A95F-6D12A9F33EB2}" destId="{E06CF941-CDA2-489B-9FED-41A94B30A954}" srcOrd="0" destOrd="4" presId="urn:microsoft.com/office/officeart/2005/8/layout/hList1"/>
    <dgm:cxn modelId="{BD8DE5DB-F122-4986-AA9C-E31DBE7651B3}" type="presOf" srcId="{2FE586D0-D502-4D9A-956E-EF3E6ADDB266}" destId="{C7FA9A0B-B9D2-4101-8FB0-3A3FA0F53031}" srcOrd="0" destOrd="0" presId="urn:microsoft.com/office/officeart/2005/8/layout/hList1"/>
    <dgm:cxn modelId="{ACD423E8-5E27-4866-A345-A0AF617C0D29}" srcId="{3510A1F7-D2F3-44D6-94F0-34C18AB91376}" destId="{DBC8EFE7-911C-4C50-BEF7-C0E65A8E5A4F}" srcOrd="2" destOrd="0" parTransId="{64A3E122-857C-4D5C-9FFE-9C12760FCB3C}" sibTransId="{C3EC055E-17F2-4FBF-92AA-D2A3A2AF706F}"/>
    <dgm:cxn modelId="{EBDA6CEE-4274-484C-9D58-7FE5740BCE58}" type="presOf" srcId="{3510A1F7-D2F3-44D6-94F0-34C18AB91376}" destId="{5AA69839-4755-4D4A-8051-EF2222480AB2}" srcOrd="0" destOrd="0" presId="urn:microsoft.com/office/officeart/2005/8/layout/hList1"/>
    <dgm:cxn modelId="{7C5B7EF2-C24A-4F7F-83AD-78A128DDA303}" srcId="{3510A1F7-D2F3-44D6-94F0-34C18AB91376}" destId="{7DD78AEC-4438-4D86-9A75-7CEB2B05A856}" srcOrd="1" destOrd="0" parTransId="{ABBDF93E-DF6A-46FF-9D11-82A5B88EA5DA}" sibTransId="{D7F88139-1259-4553-B34E-82B375AAE6E1}"/>
    <dgm:cxn modelId="{91FE29F7-A4ED-460A-BFF3-AC020E5C5E4F}" srcId="{F1B21D3E-475E-4892-A054-D14CB810A653}" destId="{3BFDA69D-D297-4521-BA0F-D3B7B2346267}" srcOrd="1" destOrd="0" parTransId="{91F6E533-3DD5-4943-BAE4-35A98C02D20C}" sibTransId="{0834BD89-69D8-4574-A75D-D5662CC6AA1C}"/>
    <dgm:cxn modelId="{0C688FF7-2A93-4029-86E1-7061F1B8E753}" type="presOf" srcId="{EE7E5577-3745-4D47-B3AC-FB7A5C0FA385}" destId="{E06CF941-CDA2-489B-9FED-41A94B30A954}" srcOrd="0" destOrd="3" presId="urn:microsoft.com/office/officeart/2005/8/layout/hList1"/>
    <dgm:cxn modelId="{6892AD6C-8711-4858-94EC-3A3A162FACAE}" type="presParOf" srcId="{4658865E-BB11-4DC6-ABF2-07CEF97A914D}" destId="{2D94EF64-93B7-4908-ACE7-F715CFAE655F}" srcOrd="0" destOrd="0" presId="urn:microsoft.com/office/officeart/2005/8/layout/hList1"/>
    <dgm:cxn modelId="{95491016-2662-4142-AF77-976077420C23}" type="presParOf" srcId="{2D94EF64-93B7-4908-ACE7-F715CFAE655F}" destId="{391173A0-FD26-4411-B4F1-DFE13D29C3AA}" srcOrd="0" destOrd="0" presId="urn:microsoft.com/office/officeart/2005/8/layout/hList1"/>
    <dgm:cxn modelId="{13183089-6275-46DD-9809-CB7AFCD1A56C}" type="presParOf" srcId="{2D94EF64-93B7-4908-ACE7-F715CFAE655F}" destId="{912D2B50-9DA6-4156-99F5-CC6F8E274239}" srcOrd="1" destOrd="0" presId="urn:microsoft.com/office/officeart/2005/8/layout/hList1"/>
    <dgm:cxn modelId="{4A2612A3-0E53-461A-95B1-8C2EFAEBC22C}" type="presParOf" srcId="{4658865E-BB11-4DC6-ABF2-07CEF97A914D}" destId="{2E09D52E-1FAF-4ED8-8D1A-38D108C745FC}" srcOrd="1" destOrd="0" presId="urn:microsoft.com/office/officeart/2005/8/layout/hList1"/>
    <dgm:cxn modelId="{76F71C3C-A223-49A0-93B5-A0F609020CAD}" type="presParOf" srcId="{4658865E-BB11-4DC6-ABF2-07CEF97A914D}" destId="{A9FF2663-ADB0-44B1-A3B9-A03876887073}" srcOrd="2" destOrd="0" presId="urn:microsoft.com/office/officeart/2005/8/layout/hList1"/>
    <dgm:cxn modelId="{82EA04D0-3CE0-44C3-A0BA-FF9201B26281}" type="presParOf" srcId="{A9FF2663-ADB0-44B1-A3B9-A03876887073}" destId="{73D952EE-1A58-496D-9160-E7EE3623F9FE}" srcOrd="0" destOrd="0" presId="urn:microsoft.com/office/officeart/2005/8/layout/hList1"/>
    <dgm:cxn modelId="{1FC73F66-E0A0-4C29-AB93-8A778B58AD49}" type="presParOf" srcId="{A9FF2663-ADB0-44B1-A3B9-A03876887073}" destId="{C7FA9A0B-B9D2-4101-8FB0-3A3FA0F53031}" srcOrd="1" destOrd="0" presId="urn:microsoft.com/office/officeart/2005/8/layout/hList1"/>
    <dgm:cxn modelId="{742C2A91-8B5A-4B49-A784-4536C4FA8059}" type="presParOf" srcId="{4658865E-BB11-4DC6-ABF2-07CEF97A914D}" destId="{670D2535-F4D3-4CC6-A642-60A4D7376661}" srcOrd="3" destOrd="0" presId="urn:microsoft.com/office/officeart/2005/8/layout/hList1"/>
    <dgm:cxn modelId="{D1B37EC1-2248-4896-B8B4-DD4DBB2A746B}" type="presParOf" srcId="{4658865E-BB11-4DC6-ABF2-07CEF97A914D}" destId="{4E174990-72AD-49B8-B8A2-2BF80E38D1BB}" srcOrd="4" destOrd="0" presId="urn:microsoft.com/office/officeart/2005/8/layout/hList1"/>
    <dgm:cxn modelId="{AB9D6E59-FDBC-4E8B-8DAB-EF2C4D8842C0}" type="presParOf" srcId="{4E174990-72AD-49B8-B8A2-2BF80E38D1BB}" destId="{5AA69839-4755-4D4A-8051-EF2222480AB2}" srcOrd="0" destOrd="0" presId="urn:microsoft.com/office/officeart/2005/8/layout/hList1"/>
    <dgm:cxn modelId="{7BF3D634-F119-4E37-B2EC-B4FB366A7C78}" type="presParOf" srcId="{4E174990-72AD-49B8-B8A2-2BF80E38D1BB}" destId="{E06CF941-CDA2-489B-9FED-41A94B30A95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EF5D1-EA49-4EC7-82E9-E2BB1776412E}">
      <dsp:nvSpPr>
        <dsp:cNvPr id="0" name=""/>
        <dsp:cNvSpPr/>
      </dsp:nvSpPr>
      <dsp:spPr>
        <a:xfrm>
          <a:off x="0" y="1805"/>
          <a:ext cx="78867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218F3-62B8-4B90-934F-4F5684BEFBB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EBB306-0B0C-46B6-955E-9525C22A22CE}">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This presentation is not legal advice.  </a:t>
          </a:r>
        </a:p>
      </dsp:txBody>
      <dsp:txXfrm>
        <a:off x="1057183" y="1805"/>
        <a:ext cx="6829516" cy="915310"/>
      </dsp:txXfrm>
    </dsp:sp>
    <dsp:sp modelId="{75C7FC75-98BB-438E-A43C-677FFEE71F32}">
      <dsp:nvSpPr>
        <dsp:cNvPr id="0" name=""/>
        <dsp:cNvSpPr/>
      </dsp:nvSpPr>
      <dsp:spPr>
        <a:xfrm>
          <a:off x="0" y="1145944"/>
          <a:ext cx="78867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21733-F7A1-4F99-8107-18AF4E369C4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11F01F-29CA-400F-94E0-8FBA4D7DCD0B}">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This module should not be used as a stand-alone training.  It requires the person observing it to have proficient knowledge of the PSRB system.  </a:t>
          </a:r>
        </a:p>
      </dsp:txBody>
      <dsp:txXfrm>
        <a:off x="1057183" y="1145944"/>
        <a:ext cx="6829516" cy="915310"/>
      </dsp:txXfrm>
    </dsp:sp>
    <dsp:sp modelId="{5961B8EF-48E6-4DFE-9F3B-D515836D0163}">
      <dsp:nvSpPr>
        <dsp:cNvPr id="0" name=""/>
        <dsp:cNvSpPr/>
      </dsp:nvSpPr>
      <dsp:spPr>
        <a:xfrm>
          <a:off x="0" y="2290082"/>
          <a:ext cx="78867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44B00-F1AD-4DD2-A9CE-1D0FC13A2668}">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C7CF47-4054-4DC3-9375-BBCBBDC41DCD}">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The purpose of this module is to provide general pointers, tips, and considerations to community treatment teams who are considering requesting an early discharge; individual differences = individual results/outcomes.</a:t>
          </a:r>
        </a:p>
      </dsp:txBody>
      <dsp:txXfrm>
        <a:off x="1057183" y="2290082"/>
        <a:ext cx="6829516" cy="915310"/>
      </dsp:txXfrm>
    </dsp:sp>
    <dsp:sp modelId="{DD9CC9FC-FD56-4FA3-878F-EAD0D5916DEE}">
      <dsp:nvSpPr>
        <dsp:cNvPr id="0" name=""/>
        <dsp:cNvSpPr/>
      </dsp:nvSpPr>
      <dsp:spPr>
        <a:xfrm>
          <a:off x="0" y="3434221"/>
          <a:ext cx="78867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5B03D-E8D0-4418-9FE5-00C50FA70339}">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8E0FA7-A86D-49EB-AC66-FF38A818E54D}">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dirty="0"/>
            <a:t>Clients may request a hearing at any time without your support.  This presentation focuses on the outpatient supervisor’s request, not the outpatient request.</a:t>
          </a:r>
        </a:p>
      </dsp:txBody>
      <dsp:txXfrm>
        <a:off x="1057183" y="3434221"/>
        <a:ext cx="6829516"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EFA15-0BE7-4A04-8BFC-7B9C37646A4D}">
      <dsp:nvSpPr>
        <dsp:cNvPr id="0" name=""/>
        <dsp:cNvSpPr/>
      </dsp:nvSpPr>
      <dsp:spPr>
        <a:xfrm>
          <a:off x="0" y="57764"/>
          <a:ext cx="7886700" cy="4077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Abscond</a:t>
          </a:r>
        </a:p>
      </dsp:txBody>
      <dsp:txXfrm>
        <a:off x="19904" y="77668"/>
        <a:ext cx="7846892" cy="367937"/>
      </dsp:txXfrm>
    </dsp:sp>
    <dsp:sp modelId="{0ED6681E-7E7D-4F0D-B0AD-15742AAF4A84}">
      <dsp:nvSpPr>
        <dsp:cNvPr id="0" name=""/>
        <dsp:cNvSpPr/>
      </dsp:nvSpPr>
      <dsp:spPr>
        <a:xfrm>
          <a:off x="0" y="514469"/>
          <a:ext cx="7886700" cy="40774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Arrest</a:t>
          </a:r>
        </a:p>
      </dsp:txBody>
      <dsp:txXfrm>
        <a:off x="19904" y="534373"/>
        <a:ext cx="7846892" cy="367937"/>
      </dsp:txXfrm>
    </dsp:sp>
    <dsp:sp modelId="{3FF01960-FBF7-4729-8341-BC4F4D55B596}">
      <dsp:nvSpPr>
        <dsp:cNvPr id="0" name=""/>
        <dsp:cNvSpPr/>
      </dsp:nvSpPr>
      <dsp:spPr>
        <a:xfrm>
          <a:off x="0" y="971174"/>
          <a:ext cx="7886700" cy="4077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Report of relapse or positive UDS</a:t>
          </a:r>
        </a:p>
      </dsp:txBody>
      <dsp:txXfrm>
        <a:off x="19904" y="991078"/>
        <a:ext cx="7846892" cy="367937"/>
      </dsp:txXfrm>
    </dsp:sp>
    <dsp:sp modelId="{4815E597-5A40-429D-97C1-21729E252787}">
      <dsp:nvSpPr>
        <dsp:cNvPr id="0" name=""/>
        <dsp:cNvSpPr/>
      </dsp:nvSpPr>
      <dsp:spPr>
        <a:xfrm>
          <a:off x="0" y="1427879"/>
          <a:ext cx="7886700" cy="40774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Refusal of psychotropic medications</a:t>
          </a:r>
        </a:p>
      </dsp:txBody>
      <dsp:txXfrm>
        <a:off x="19904" y="1447783"/>
        <a:ext cx="7846892" cy="367937"/>
      </dsp:txXfrm>
    </dsp:sp>
    <dsp:sp modelId="{02B62C4F-6362-4131-8244-FA660C3C9B30}">
      <dsp:nvSpPr>
        <dsp:cNvPr id="0" name=""/>
        <dsp:cNvSpPr/>
      </dsp:nvSpPr>
      <dsp:spPr>
        <a:xfrm>
          <a:off x="0" y="1884584"/>
          <a:ext cx="7886700" cy="4077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Psychiatric or medical hospitalization</a:t>
          </a:r>
        </a:p>
      </dsp:txBody>
      <dsp:txXfrm>
        <a:off x="19904" y="1904488"/>
        <a:ext cx="7846892" cy="367937"/>
      </dsp:txXfrm>
    </dsp:sp>
    <dsp:sp modelId="{CA2CDB38-95D3-4981-AC0C-F81F23A9B3A5}">
      <dsp:nvSpPr>
        <dsp:cNvPr id="0" name=""/>
        <dsp:cNvSpPr/>
      </dsp:nvSpPr>
      <dsp:spPr>
        <a:xfrm>
          <a:off x="0" y="2341289"/>
          <a:ext cx="7886700" cy="40774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Violent or dangerous behaviors</a:t>
          </a:r>
        </a:p>
      </dsp:txBody>
      <dsp:txXfrm>
        <a:off x="19904" y="2361193"/>
        <a:ext cx="7846892" cy="367937"/>
      </dsp:txXfrm>
    </dsp:sp>
    <dsp:sp modelId="{163B6408-9AD4-4EEA-A443-00C666035C77}">
      <dsp:nvSpPr>
        <dsp:cNvPr id="0" name=""/>
        <dsp:cNvSpPr/>
      </dsp:nvSpPr>
      <dsp:spPr>
        <a:xfrm>
          <a:off x="0" y="2797994"/>
          <a:ext cx="7886700" cy="4077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Other circumstances deemed to be serious</a:t>
          </a:r>
        </a:p>
      </dsp:txBody>
      <dsp:txXfrm>
        <a:off x="19904" y="2817898"/>
        <a:ext cx="7846892" cy="3679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FB07-3348-4B0F-A0CF-A396A986D733}">
      <dsp:nvSpPr>
        <dsp:cNvPr id="0" name=""/>
        <dsp:cNvSpPr/>
      </dsp:nvSpPr>
      <dsp:spPr>
        <a:xfrm>
          <a:off x="0" y="1311"/>
          <a:ext cx="4697730" cy="13660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It is easier to create good documentation in real time—develop your best practices early.</a:t>
          </a:r>
        </a:p>
      </dsp:txBody>
      <dsp:txXfrm>
        <a:off x="66686" y="67997"/>
        <a:ext cx="4564358" cy="1232694"/>
      </dsp:txXfrm>
    </dsp:sp>
    <dsp:sp modelId="{799B4498-07D7-408C-997E-7074978AC540}">
      <dsp:nvSpPr>
        <dsp:cNvPr id="0" name=""/>
        <dsp:cNvSpPr/>
      </dsp:nvSpPr>
      <dsp:spPr>
        <a:xfrm>
          <a:off x="0" y="1379977"/>
          <a:ext cx="4697730" cy="136606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Review your exhibit file.</a:t>
          </a:r>
        </a:p>
      </dsp:txBody>
      <dsp:txXfrm>
        <a:off x="66686" y="1446663"/>
        <a:ext cx="4564358" cy="1232694"/>
      </dsp:txXfrm>
    </dsp:sp>
    <dsp:sp modelId="{48ADC973-95A7-4DA3-8DFF-07E413DE5D3E}">
      <dsp:nvSpPr>
        <dsp:cNvPr id="0" name=""/>
        <dsp:cNvSpPr/>
      </dsp:nvSpPr>
      <dsp:spPr>
        <a:xfrm>
          <a:off x="0" y="2758644"/>
          <a:ext cx="4697730" cy="136606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Identify if there are any gaps or discrepancies, past recommendations that have not been addressed/considered, significant departures in plans (secondary gain), or significant incidents that have no follow-up.</a:t>
          </a:r>
        </a:p>
      </dsp:txBody>
      <dsp:txXfrm>
        <a:off x="66686" y="2825330"/>
        <a:ext cx="4564358" cy="1232694"/>
      </dsp:txXfrm>
    </dsp:sp>
    <dsp:sp modelId="{A60E1406-73CB-480F-9F8B-E0A27D6E58B9}">
      <dsp:nvSpPr>
        <dsp:cNvPr id="0" name=""/>
        <dsp:cNvSpPr/>
      </dsp:nvSpPr>
      <dsp:spPr>
        <a:xfrm>
          <a:off x="0" y="4137310"/>
          <a:ext cx="4697730" cy="13660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Add to the record as needed.</a:t>
          </a:r>
        </a:p>
      </dsp:txBody>
      <dsp:txXfrm>
        <a:off x="66686" y="4203996"/>
        <a:ext cx="4564358" cy="12326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3FA35-9338-496D-9119-55C3C56B3EF7}">
      <dsp:nvSpPr>
        <dsp:cNvPr id="0" name=""/>
        <dsp:cNvSpPr/>
      </dsp:nvSpPr>
      <dsp:spPr>
        <a:xfrm>
          <a:off x="0" y="4105454"/>
          <a:ext cx="5000124" cy="134750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Modification Hearing</a:t>
          </a:r>
        </a:p>
      </dsp:txBody>
      <dsp:txXfrm>
        <a:off x="0" y="4105454"/>
        <a:ext cx="5000124" cy="1347501"/>
      </dsp:txXfrm>
    </dsp:sp>
    <dsp:sp modelId="{EB70B577-804E-4B36-9007-D1D0442A1B55}">
      <dsp:nvSpPr>
        <dsp:cNvPr id="0" name=""/>
        <dsp:cNvSpPr/>
      </dsp:nvSpPr>
      <dsp:spPr>
        <a:xfrm rot="10800000">
          <a:off x="0" y="2053209"/>
          <a:ext cx="5000124" cy="2072457"/>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Documentation</a:t>
          </a:r>
        </a:p>
      </dsp:txBody>
      <dsp:txXfrm rot="-10800000">
        <a:off x="0" y="2053209"/>
        <a:ext cx="5000124" cy="727432"/>
      </dsp:txXfrm>
    </dsp:sp>
    <dsp:sp modelId="{3B84479F-0BB3-414A-B6B0-41981B5BC68A}">
      <dsp:nvSpPr>
        <dsp:cNvPr id="0" name=""/>
        <dsp:cNvSpPr/>
      </dsp:nvSpPr>
      <dsp:spPr>
        <a:xfrm>
          <a:off x="0" y="2780641"/>
          <a:ext cx="1250031" cy="61966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hlinkClick xmlns:r="http://schemas.openxmlformats.org/officeDocument/2006/relationships" r:id="rId1"/>
            </a:rPr>
            <a:t>Modification Request Form</a:t>
          </a:r>
          <a:endParaRPr lang="en-US" sz="1400" kern="1200" dirty="0"/>
        </a:p>
      </dsp:txBody>
      <dsp:txXfrm>
        <a:off x="0" y="2780641"/>
        <a:ext cx="1250031" cy="619664"/>
      </dsp:txXfrm>
    </dsp:sp>
    <dsp:sp modelId="{58B9CDDD-4108-4F02-8DD4-2F390AEF8A1F}">
      <dsp:nvSpPr>
        <dsp:cNvPr id="0" name=""/>
        <dsp:cNvSpPr/>
      </dsp:nvSpPr>
      <dsp:spPr>
        <a:xfrm>
          <a:off x="1250031" y="2780641"/>
          <a:ext cx="1250031" cy="619664"/>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START</a:t>
          </a:r>
        </a:p>
      </dsp:txBody>
      <dsp:txXfrm>
        <a:off x="1250031" y="2780641"/>
        <a:ext cx="1250031" cy="619664"/>
      </dsp:txXfrm>
    </dsp:sp>
    <dsp:sp modelId="{496B6063-56D8-4A62-9A73-708086F4F7A7}">
      <dsp:nvSpPr>
        <dsp:cNvPr id="0" name=""/>
        <dsp:cNvSpPr/>
      </dsp:nvSpPr>
      <dsp:spPr>
        <a:xfrm>
          <a:off x="2500062" y="2780641"/>
          <a:ext cx="1250031" cy="619664"/>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Incident Reports</a:t>
          </a:r>
        </a:p>
      </dsp:txBody>
      <dsp:txXfrm>
        <a:off x="2500062" y="2780641"/>
        <a:ext cx="1250031" cy="619664"/>
      </dsp:txXfrm>
    </dsp:sp>
    <dsp:sp modelId="{E2EAEECE-5A7E-4180-9B29-61AA4ED30E7A}">
      <dsp:nvSpPr>
        <dsp:cNvPr id="0" name=""/>
        <dsp:cNvSpPr/>
      </dsp:nvSpPr>
      <dsp:spPr>
        <a:xfrm>
          <a:off x="3750093" y="2780641"/>
          <a:ext cx="1250031" cy="619664"/>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Clinical Notes</a:t>
          </a:r>
        </a:p>
      </dsp:txBody>
      <dsp:txXfrm>
        <a:off x="3750093" y="2780641"/>
        <a:ext cx="1250031" cy="619664"/>
      </dsp:txXfrm>
    </dsp:sp>
    <dsp:sp modelId="{5A050BC3-B825-451A-8C7E-AA841C9F0F05}">
      <dsp:nvSpPr>
        <dsp:cNvPr id="0" name=""/>
        <dsp:cNvSpPr/>
      </dsp:nvSpPr>
      <dsp:spPr>
        <a:xfrm rot="10800000">
          <a:off x="0" y="964"/>
          <a:ext cx="5000124" cy="2072457"/>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Best practice is to review your conditional release orders a minimum of once per year to determine whether any modifications can be requested.</a:t>
          </a:r>
        </a:p>
      </dsp:txBody>
      <dsp:txXfrm rot="10800000">
        <a:off x="0" y="964"/>
        <a:ext cx="5000124" cy="13466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ACAC-3697-44CF-8890-5034818F0CAC}">
      <dsp:nvSpPr>
        <dsp:cNvPr id="0" name=""/>
        <dsp:cNvSpPr/>
      </dsp:nvSpPr>
      <dsp:spPr>
        <a:xfrm>
          <a:off x="0" y="9348"/>
          <a:ext cx="3771900" cy="242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The appropriate factual inquiry is applicant's mental condition </a:t>
          </a:r>
          <a:r>
            <a:rPr lang="en-US" sz="2800" b="1" i="1" kern="1200"/>
            <a:t>at the time of a hearing</a:t>
          </a:r>
          <a:r>
            <a:rPr lang="en-US" sz="2800" b="0" i="0" kern="1200"/>
            <a:t>.</a:t>
          </a:r>
          <a:endParaRPr lang="en-US" sz="2800" kern="1200"/>
        </a:p>
      </dsp:txBody>
      <dsp:txXfrm>
        <a:off x="118342" y="127690"/>
        <a:ext cx="3535216" cy="2187556"/>
      </dsp:txXfrm>
    </dsp:sp>
    <dsp:sp modelId="{2ED0DD3E-EE65-4109-8DFE-05B39A776642}">
      <dsp:nvSpPr>
        <dsp:cNvPr id="0" name=""/>
        <dsp:cNvSpPr/>
      </dsp:nvSpPr>
      <dsp:spPr>
        <a:xfrm>
          <a:off x="0" y="2514228"/>
          <a:ext cx="3771900" cy="24242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However, </a:t>
          </a:r>
          <a:r>
            <a:rPr lang="en-US" sz="2800" b="1" i="1" kern="1200"/>
            <a:t>at the time of a hearing</a:t>
          </a:r>
          <a:r>
            <a:rPr lang="en-US" sz="2800" b="1" kern="1200"/>
            <a:t> </a:t>
          </a:r>
          <a:r>
            <a:rPr lang="en-US" sz="2800" kern="1200"/>
            <a:t>does not mean “right now.”</a:t>
          </a:r>
          <a:r>
            <a:rPr lang="en-US" sz="2800" i="1" kern="1200"/>
            <a:t>  </a:t>
          </a:r>
          <a:endParaRPr lang="en-US" sz="2800" kern="1200"/>
        </a:p>
      </dsp:txBody>
      <dsp:txXfrm>
        <a:off x="118342" y="2632570"/>
        <a:ext cx="3535216" cy="21875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533F-7124-4940-B209-7BABC2C9FA7B}">
      <dsp:nvSpPr>
        <dsp:cNvPr id="0" name=""/>
        <dsp:cNvSpPr/>
      </dsp:nvSpPr>
      <dsp:spPr>
        <a:xfrm>
          <a:off x="2965" y="168698"/>
          <a:ext cx="1782979" cy="54623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Jurisdiction Evaluation</a:t>
          </a:r>
        </a:p>
      </dsp:txBody>
      <dsp:txXfrm>
        <a:off x="2965" y="168698"/>
        <a:ext cx="1782979" cy="546234"/>
      </dsp:txXfrm>
    </dsp:sp>
    <dsp:sp modelId="{3CFFB17C-0E73-491E-98CF-63D7BE5C0E65}">
      <dsp:nvSpPr>
        <dsp:cNvPr id="0" name=""/>
        <dsp:cNvSpPr/>
      </dsp:nvSpPr>
      <dsp:spPr>
        <a:xfrm>
          <a:off x="2965" y="714932"/>
          <a:ext cx="1782979" cy="346770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a:t>Best practice when considering a discharge is to request an independent, diagnostic and/or violence risk assessment.</a:t>
          </a:r>
        </a:p>
        <a:p>
          <a:pPr marL="57150" lvl="1" indent="0" algn="l" defTabSz="444500">
            <a:lnSpc>
              <a:spcPct val="90000"/>
            </a:lnSpc>
            <a:spcBef>
              <a:spcPct val="0"/>
            </a:spcBef>
            <a:spcAft>
              <a:spcPct val="15000"/>
            </a:spcAft>
          </a:pPr>
          <a:endParaRPr lang="en-US" sz="1500" kern="1200" dirty="0"/>
        </a:p>
      </dsp:txBody>
      <dsp:txXfrm>
        <a:off x="2965" y="714932"/>
        <a:ext cx="1782979" cy="3467707"/>
      </dsp:txXfrm>
    </dsp:sp>
    <dsp:sp modelId="{6E405BFC-2405-4553-B9B6-D444B18031D4}">
      <dsp:nvSpPr>
        <dsp:cNvPr id="0" name=""/>
        <dsp:cNvSpPr/>
      </dsp:nvSpPr>
      <dsp:spPr>
        <a:xfrm>
          <a:off x="2035561" y="168698"/>
          <a:ext cx="1782979" cy="546234"/>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Education &amp; Experience</a:t>
          </a:r>
        </a:p>
      </dsp:txBody>
      <dsp:txXfrm>
        <a:off x="2035561" y="168698"/>
        <a:ext cx="1782979" cy="546234"/>
      </dsp:txXfrm>
    </dsp:sp>
    <dsp:sp modelId="{2381E660-557E-4877-A34F-DAC2283AF3DF}">
      <dsp:nvSpPr>
        <dsp:cNvPr id="0" name=""/>
        <dsp:cNvSpPr/>
      </dsp:nvSpPr>
      <dsp:spPr>
        <a:xfrm>
          <a:off x="2035561" y="714932"/>
          <a:ext cx="1782979" cy="346770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a:t>Not all evaluators have the experience to conduct these.</a:t>
          </a:r>
        </a:p>
        <a:p>
          <a:pPr marL="57150" lvl="1" indent="0" algn="l" defTabSz="488950">
            <a:lnSpc>
              <a:spcPct val="90000"/>
            </a:lnSpc>
            <a:spcBef>
              <a:spcPct val="0"/>
            </a:spcBef>
            <a:spcAft>
              <a:spcPct val="15000"/>
            </a:spcAft>
            <a:buFont typeface="Arial" panose="020B0604020202020204" pitchFamily="34" charset="0"/>
            <a:buChar char="•"/>
          </a:pPr>
          <a:r>
            <a:rPr lang="en-US" sz="1500" kern="1200" dirty="0"/>
            <a:t> CCH</a:t>
          </a:r>
        </a:p>
        <a:p>
          <a:pPr marL="57150" lvl="1" indent="0" algn="l" defTabSz="488950">
            <a:lnSpc>
              <a:spcPct val="90000"/>
            </a:lnSpc>
            <a:spcBef>
              <a:spcPct val="0"/>
            </a:spcBef>
            <a:spcAft>
              <a:spcPct val="15000"/>
            </a:spcAft>
            <a:buChar char="•"/>
          </a:pPr>
          <a:r>
            <a:rPr lang="en-US" sz="1500" kern="1200"/>
            <a:t>Collateral</a:t>
          </a:r>
        </a:p>
        <a:p>
          <a:pPr marL="57150" lvl="1" indent="0" algn="l" defTabSz="488950">
            <a:lnSpc>
              <a:spcPct val="90000"/>
            </a:lnSpc>
            <a:spcBef>
              <a:spcPct val="0"/>
            </a:spcBef>
            <a:spcAft>
              <a:spcPct val="15000"/>
            </a:spcAft>
            <a:buChar char="•"/>
          </a:pPr>
          <a:r>
            <a:rPr lang="en-US" sz="1500" kern="1200"/>
            <a:t>Consider the entire record</a:t>
          </a:r>
        </a:p>
        <a:p>
          <a:pPr marL="57150" lvl="1" indent="0" algn="l" defTabSz="488950">
            <a:lnSpc>
              <a:spcPct val="90000"/>
            </a:lnSpc>
            <a:spcBef>
              <a:spcPct val="0"/>
            </a:spcBef>
            <a:spcAft>
              <a:spcPct val="15000"/>
            </a:spcAft>
            <a:buChar char="•"/>
          </a:pPr>
          <a:r>
            <a:rPr lang="en-US" sz="1500" kern="1200"/>
            <a:t>Understand the psycholegal questions</a:t>
          </a:r>
        </a:p>
      </dsp:txBody>
      <dsp:txXfrm>
        <a:off x="2035561" y="714932"/>
        <a:ext cx="1782979" cy="3467707"/>
      </dsp:txXfrm>
    </dsp:sp>
    <dsp:sp modelId="{311802A3-0EA7-4345-866D-A60C5F864319}">
      <dsp:nvSpPr>
        <dsp:cNvPr id="0" name=""/>
        <dsp:cNvSpPr/>
      </dsp:nvSpPr>
      <dsp:spPr>
        <a:xfrm>
          <a:off x="4068158" y="168698"/>
          <a:ext cx="1782979" cy="546234"/>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Totality of the Record</a:t>
          </a:r>
        </a:p>
      </dsp:txBody>
      <dsp:txXfrm>
        <a:off x="4068158" y="168698"/>
        <a:ext cx="1782979" cy="546234"/>
      </dsp:txXfrm>
    </dsp:sp>
    <dsp:sp modelId="{F9C9BB48-353A-4DB5-8F4F-230A71992EC3}">
      <dsp:nvSpPr>
        <dsp:cNvPr id="0" name=""/>
        <dsp:cNvSpPr/>
      </dsp:nvSpPr>
      <dsp:spPr>
        <a:xfrm>
          <a:off x="4068158" y="714932"/>
          <a:ext cx="1782979" cy="346770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a:t>An opinion in favor of discharge will not necessarily result in a discharge.</a:t>
          </a:r>
        </a:p>
        <a:p>
          <a:pPr marL="57150" lvl="1" indent="0" algn="l" defTabSz="488950">
            <a:lnSpc>
              <a:spcPct val="90000"/>
            </a:lnSpc>
            <a:spcBef>
              <a:spcPct val="0"/>
            </a:spcBef>
            <a:spcAft>
              <a:spcPct val="15000"/>
            </a:spcAft>
          </a:pPr>
          <a:endParaRPr lang="en-US" sz="1500" kern="1200" dirty="0"/>
        </a:p>
      </dsp:txBody>
      <dsp:txXfrm>
        <a:off x="4068158" y="714932"/>
        <a:ext cx="1782979" cy="3467707"/>
      </dsp:txXfrm>
    </dsp:sp>
    <dsp:sp modelId="{F914349D-68E6-4875-A819-466A61F4BEE0}">
      <dsp:nvSpPr>
        <dsp:cNvPr id="0" name=""/>
        <dsp:cNvSpPr/>
      </dsp:nvSpPr>
      <dsp:spPr>
        <a:xfrm>
          <a:off x="6100755" y="168698"/>
          <a:ext cx="1782979" cy="54623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Recommendations</a:t>
          </a:r>
        </a:p>
      </dsp:txBody>
      <dsp:txXfrm>
        <a:off x="6100755" y="168698"/>
        <a:ext cx="1782979" cy="546234"/>
      </dsp:txXfrm>
    </dsp:sp>
    <dsp:sp modelId="{9FF8D003-F7EA-46BE-8879-10681AFDE3D0}">
      <dsp:nvSpPr>
        <dsp:cNvPr id="0" name=""/>
        <dsp:cNvSpPr/>
      </dsp:nvSpPr>
      <dsp:spPr>
        <a:xfrm>
          <a:off x="6100755" y="714932"/>
          <a:ext cx="1782979" cy="346770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Help the treatment team determine whether or not to support discharge.</a:t>
          </a:r>
        </a:p>
        <a:p>
          <a:pPr marL="114300" lvl="1" indent="-114300" algn="l" defTabSz="666750">
            <a:lnSpc>
              <a:spcPct val="90000"/>
            </a:lnSpc>
            <a:spcBef>
              <a:spcPct val="0"/>
            </a:spcBef>
            <a:spcAft>
              <a:spcPct val="15000"/>
            </a:spcAft>
            <a:buChar char="•"/>
          </a:pPr>
          <a:r>
            <a:rPr lang="en-US" sz="1500" kern="1200"/>
            <a:t>Provide recommendations or information about what sorts of interventions should be considered to minimize risk.</a:t>
          </a:r>
        </a:p>
        <a:p>
          <a:pPr marL="114300" lvl="1" indent="-114300" algn="l" defTabSz="666750">
            <a:lnSpc>
              <a:spcPct val="90000"/>
            </a:lnSpc>
            <a:spcBef>
              <a:spcPct val="0"/>
            </a:spcBef>
            <a:spcAft>
              <a:spcPct val="15000"/>
            </a:spcAft>
            <a:buChar char="•"/>
          </a:pPr>
          <a:r>
            <a:rPr lang="en-US" sz="1500" kern="1200"/>
            <a:t>Provide diagnostic clarification.</a:t>
          </a:r>
        </a:p>
      </dsp:txBody>
      <dsp:txXfrm>
        <a:off x="6100755" y="714932"/>
        <a:ext cx="1782979" cy="34677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0A7D6-3430-4A06-8317-8814B82306AA}">
      <dsp:nvSpPr>
        <dsp:cNvPr id="0" name=""/>
        <dsp:cNvSpPr/>
      </dsp:nvSpPr>
      <dsp:spPr>
        <a:xfrm>
          <a:off x="0" y="598487"/>
          <a:ext cx="2667000" cy="16001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acknowledge that you caused harm.</a:t>
          </a:r>
        </a:p>
      </dsp:txBody>
      <dsp:txXfrm>
        <a:off x="0" y="598487"/>
        <a:ext cx="2667000" cy="1600199"/>
      </dsp:txXfrm>
    </dsp:sp>
    <dsp:sp modelId="{4A8A7C7E-5DD0-4951-94CC-C34B435C9FF5}">
      <dsp:nvSpPr>
        <dsp:cNvPr id="0" name=""/>
        <dsp:cNvSpPr/>
      </dsp:nvSpPr>
      <dsp:spPr>
        <a:xfrm>
          <a:off x="2933700" y="598487"/>
          <a:ext cx="2667000" cy="1600199"/>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recognize (in hindsight, with support) what contributed to the harm.</a:t>
          </a:r>
        </a:p>
      </dsp:txBody>
      <dsp:txXfrm>
        <a:off x="2933700" y="598487"/>
        <a:ext cx="2667000" cy="1600199"/>
      </dsp:txXfrm>
    </dsp:sp>
    <dsp:sp modelId="{D05ABAC3-3947-43A9-9332-2C35CDDA7E90}">
      <dsp:nvSpPr>
        <dsp:cNvPr id="0" name=""/>
        <dsp:cNvSpPr/>
      </dsp:nvSpPr>
      <dsp:spPr>
        <a:xfrm>
          <a:off x="5867399" y="598487"/>
          <a:ext cx="2667000" cy="1600199"/>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understand the harm from other points of view—how that behavior affected other human beings (not just you, the courts, or officials).</a:t>
          </a:r>
        </a:p>
      </dsp:txBody>
      <dsp:txXfrm>
        <a:off x="5867399" y="598487"/>
        <a:ext cx="2667000" cy="1600199"/>
      </dsp:txXfrm>
    </dsp:sp>
    <dsp:sp modelId="{36436EF8-185D-46AA-90DC-37B02DC3844E}">
      <dsp:nvSpPr>
        <dsp:cNvPr id="0" name=""/>
        <dsp:cNvSpPr/>
      </dsp:nvSpPr>
      <dsp:spPr>
        <a:xfrm>
          <a:off x="0" y="2465387"/>
          <a:ext cx="2667000" cy="1600199"/>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To the extent possible, you acknowledge that the behavior resulted from a *choice* that could have been made differently.</a:t>
          </a:r>
        </a:p>
      </dsp:txBody>
      <dsp:txXfrm>
        <a:off x="0" y="2465387"/>
        <a:ext cx="2667000" cy="1600199"/>
      </dsp:txXfrm>
    </dsp:sp>
    <dsp:sp modelId="{81ABFF73-1DD8-4FB5-B577-EDAF402FD1ED}">
      <dsp:nvSpPr>
        <dsp:cNvPr id="0" name=""/>
        <dsp:cNvSpPr/>
      </dsp:nvSpPr>
      <dsp:spPr>
        <a:xfrm>
          <a:off x="2933699" y="2465387"/>
          <a:ext cx="2667000" cy="1600199"/>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recognize prospectively what you would need to do in order to avoid or mitigate the severity of a mental health episode in the future.</a:t>
          </a:r>
        </a:p>
      </dsp:txBody>
      <dsp:txXfrm>
        <a:off x="2933699" y="2465387"/>
        <a:ext cx="2667000" cy="1600199"/>
      </dsp:txXfrm>
    </dsp:sp>
    <dsp:sp modelId="{914F9672-CE1E-4A4E-BA21-58B24B5CF82B}">
      <dsp:nvSpPr>
        <dsp:cNvPr id="0" name=""/>
        <dsp:cNvSpPr/>
      </dsp:nvSpPr>
      <dsp:spPr>
        <a:xfrm>
          <a:off x="5867399" y="2465387"/>
          <a:ext cx="2667000" cy="16001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demonstrate that you have taken action to change. </a:t>
          </a:r>
        </a:p>
      </dsp:txBody>
      <dsp:txXfrm>
        <a:off x="5867399" y="2465387"/>
        <a:ext cx="2667000" cy="16001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997CD-4405-466A-9F04-E4E8B6719CF5}">
      <dsp:nvSpPr>
        <dsp:cNvPr id="0" name=""/>
        <dsp:cNvSpPr/>
      </dsp:nvSpPr>
      <dsp:spPr>
        <a:xfrm>
          <a:off x="186188" y="2875"/>
          <a:ext cx="2061619" cy="12369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Formal restorative justice or facilitated dialogue referral</a:t>
          </a:r>
        </a:p>
      </dsp:txBody>
      <dsp:txXfrm>
        <a:off x="186188" y="2875"/>
        <a:ext cx="2061619" cy="1236971"/>
      </dsp:txXfrm>
    </dsp:sp>
    <dsp:sp modelId="{46608FBF-DF84-408A-99A5-DE376FBF11AD}">
      <dsp:nvSpPr>
        <dsp:cNvPr id="0" name=""/>
        <dsp:cNvSpPr/>
      </dsp:nvSpPr>
      <dsp:spPr>
        <a:xfrm>
          <a:off x="2453970" y="2875"/>
          <a:ext cx="2061619" cy="12369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Formal engagement in letter of forgiveness intervention</a:t>
          </a:r>
        </a:p>
      </dsp:txBody>
      <dsp:txXfrm>
        <a:off x="2453970" y="2875"/>
        <a:ext cx="2061619" cy="1236971"/>
      </dsp:txXfrm>
    </dsp:sp>
    <dsp:sp modelId="{FB9FC0C2-D0D5-4333-809F-C4F87CF7DAB9}">
      <dsp:nvSpPr>
        <dsp:cNvPr id="0" name=""/>
        <dsp:cNvSpPr/>
      </dsp:nvSpPr>
      <dsp:spPr>
        <a:xfrm>
          <a:off x="186188" y="1446009"/>
          <a:ext cx="2061619" cy="12369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Family therapy</a:t>
          </a:r>
        </a:p>
      </dsp:txBody>
      <dsp:txXfrm>
        <a:off x="186188" y="1446009"/>
        <a:ext cx="2061619" cy="1236971"/>
      </dsp:txXfrm>
    </dsp:sp>
    <dsp:sp modelId="{954A848C-77ED-4BD1-BCAF-C77236EAD81D}">
      <dsp:nvSpPr>
        <dsp:cNvPr id="0" name=""/>
        <dsp:cNvSpPr/>
      </dsp:nvSpPr>
      <dsp:spPr>
        <a:xfrm>
          <a:off x="2453970" y="1446009"/>
          <a:ext cx="2061619" cy="12369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Processing/Chain Analysis of the Instant Offense (and/or other situations that led to legal problems)</a:t>
          </a:r>
        </a:p>
      </dsp:txBody>
      <dsp:txXfrm>
        <a:off x="2453970" y="1446009"/>
        <a:ext cx="2061619" cy="1236971"/>
      </dsp:txXfrm>
    </dsp:sp>
    <dsp:sp modelId="{8DA9A84A-4D5D-4B85-B641-AC77A6BF8DA4}">
      <dsp:nvSpPr>
        <dsp:cNvPr id="0" name=""/>
        <dsp:cNvSpPr/>
      </dsp:nvSpPr>
      <dsp:spPr>
        <a:xfrm>
          <a:off x="186188" y="2889143"/>
          <a:ext cx="2061619" cy="12369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Moral </a:t>
          </a:r>
          <a:r>
            <a:rPr lang="en-US" sz="1500" kern="1200" dirty="0" err="1"/>
            <a:t>Recongition</a:t>
          </a:r>
          <a:r>
            <a:rPr lang="en-US" sz="1500" kern="1200" dirty="0"/>
            <a:t> Therapy</a:t>
          </a:r>
        </a:p>
      </dsp:txBody>
      <dsp:txXfrm>
        <a:off x="186188" y="2889143"/>
        <a:ext cx="2061619" cy="1236971"/>
      </dsp:txXfrm>
    </dsp:sp>
    <dsp:sp modelId="{26092EB2-40AE-463A-BB64-29C19BDE28AC}">
      <dsp:nvSpPr>
        <dsp:cNvPr id="0" name=""/>
        <dsp:cNvSpPr/>
      </dsp:nvSpPr>
      <dsp:spPr>
        <a:xfrm>
          <a:off x="2453970" y="2889143"/>
          <a:ext cx="2061619" cy="12369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Community/public service or contribution to the community</a:t>
          </a:r>
        </a:p>
      </dsp:txBody>
      <dsp:txXfrm>
        <a:off x="2453970" y="2889143"/>
        <a:ext cx="2061619" cy="1236971"/>
      </dsp:txXfrm>
    </dsp:sp>
    <dsp:sp modelId="{BCEBD392-72D0-4A14-800C-0DFEF6EE8390}">
      <dsp:nvSpPr>
        <dsp:cNvPr id="0" name=""/>
        <dsp:cNvSpPr/>
      </dsp:nvSpPr>
      <dsp:spPr>
        <a:xfrm>
          <a:off x="186188" y="4332277"/>
          <a:ext cx="2061619" cy="12369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Victim empathy groups or classes</a:t>
          </a:r>
        </a:p>
      </dsp:txBody>
      <dsp:txXfrm>
        <a:off x="186188" y="4332277"/>
        <a:ext cx="2061619" cy="1236971"/>
      </dsp:txXfrm>
    </dsp:sp>
    <dsp:sp modelId="{2A4D822B-EA03-46AE-B2BE-053E75A0B58F}">
      <dsp:nvSpPr>
        <dsp:cNvPr id="0" name=""/>
        <dsp:cNvSpPr/>
      </dsp:nvSpPr>
      <dsp:spPr>
        <a:xfrm>
          <a:off x="2453970" y="4332277"/>
          <a:ext cx="2061619" cy="12369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Batterer Intervention Program</a:t>
          </a:r>
        </a:p>
      </dsp:txBody>
      <dsp:txXfrm>
        <a:off x="2453970" y="4332277"/>
        <a:ext cx="2061619" cy="12369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C5744-6B0D-497B-A525-72B64A6E30D8}">
      <dsp:nvSpPr>
        <dsp:cNvPr id="0" name=""/>
        <dsp:cNvSpPr/>
      </dsp:nvSpPr>
      <dsp:spPr>
        <a:xfrm>
          <a:off x="0" y="0"/>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0E9422-2690-40A0-AA3F-910D414BE1D2}">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Tip 8:</a:t>
          </a:r>
        </a:p>
      </dsp:txBody>
      <dsp:txXfrm>
        <a:off x="0" y="0"/>
        <a:ext cx="7886700" cy="2175669"/>
      </dsp:txXfrm>
    </dsp:sp>
    <dsp:sp modelId="{BBD48082-18BC-44BD-B4DA-D12EFFE06DC2}">
      <dsp:nvSpPr>
        <dsp:cNvPr id="0" name=""/>
        <dsp:cNvSpPr/>
      </dsp:nvSpPr>
      <dsp:spPr>
        <a:xfrm>
          <a:off x="0" y="2175669"/>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9C53AB0-CB72-4EBF-BB7A-12420C162D99}">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The Discharge Plan</a:t>
          </a:r>
        </a:p>
      </dsp:txBody>
      <dsp:txXfrm>
        <a:off x="0" y="2175669"/>
        <a:ext cx="78867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F799E-9C09-42F7-BB9E-1A30ECD05392}">
      <dsp:nvSpPr>
        <dsp:cNvPr id="0" name=""/>
        <dsp:cNvSpPr/>
      </dsp:nvSpPr>
      <dsp:spPr>
        <a:xfrm>
          <a:off x="289824" y="1008881"/>
          <a:ext cx="898558" cy="89855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F1DE2-72ED-41E7-8416-A4B8242AB546}">
      <dsp:nvSpPr>
        <dsp:cNvPr id="0" name=""/>
        <dsp:cNvSpPr/>
      </dsp:nvSpPr>
      <dsp:spPr>
        <a:xfrm>
          <a:off x="481320" y="1200377"/>
          <a:ext cx="515566" cy="5155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6AF443-7B3C-4274-9C16-BC1E0CCC242D}">
      <dsp:nvSpPr>
        <dsp:cNvPr id="0" name=""/>
        <dsp:cNvSpPr/>
      </dsp:nvSpPr>
      <dsp:spPr>
        <a:xfrm>
          <a:off x="2579" y="2187318"/>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Overview of PSRB Jurisdictional Criteria</a:t>
          </a:r>
        </a:p>
      </dsp:txBody>
      <dsp:txXfrm>
        <a:off x="2579" y="2187318"/>
        <a:ext cx="1473046" cy="589218"/>
      </dsp:txXfrm>
    </dsp:sp>
    <dsp:sp modelId="{40C739D0-0171-4B7C-B8DD-9F6BC9039D07}">
      <dsp:nvSpPr>
        <dsp:cNvPr id="0" name=""/>
        <dsp:cNvSpPr/>
      </dsp:nvSpPr>
      <dsp:spPr>
        <a:xfrm>
          <a:off x="2020654" y="1008881"/>
          <a:ext cx="898558" cy="89855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36D48-7B22-428E-AA9E-E1359040A9D0}">
      <dsp:nvSpPr>
        <dsp:cNvPr id="0" name=""/>
        <dsp:cNvSpPr/>
      </dsp:nvSpPr>
      <dsp:spPr>
        <a:xfrm>
          <a:off x="2212150" y="1200377"/>
          <a:ext cx="515566" cy="5155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E9DA1-8873-4989-8BE3-E7F60222A058}">
      <dsp:nvSpPr>
        <dsp:cNvPr id="0" name=""/>
        <dsp:cNvSpPr/>
      </dsp:nvSpPr>
      <dsp:spPr>
        <a:xfrm>
          <a:off x="1733410" y="2187318"/>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0" kern="1200" dirty="0"/>
            <a:t>Pre-Hearing Considerations</a:t>
          </a:r>
          <a:endParaRPr lang="en-US" sz="1200" kern="1200" dirty="0"/>
        </a:p>
      </dsp:txBody>
      <dsp:txXfrm>
        <a:off x="1733410" y="2187318"/>
        <a:ext cx="1473046" cy="589218"/>
      </dsp:txXfrm>
    </dsp:sp>
    <dsp:sp modelId="{C0ED3728-B98E-4EA1-ACBB-266E3DF166FF}">
      <dsp:nvSpPr>
        <dsp:cNvPr id="0" name=""/>
        <dsp:cNvSpPr/>
      </dsp:nvSpPr>
      <dsp:spPr>
        <a:xfrm>
          <a:off x="3751484" y="1008881"/>
          <a:ext cx="898558" cy="89855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A96A2-511B-4340-8B69-565F60972967}">
      <dsp:nvSpPr>
        <dsp:cNvPr id="0" name=""/>
        <dsp:cNvSpPr/>
      </dsp:nvSpPr>
      <dsp:spPr>
        <a:xfrm>
          <a:off x="3942980" y="1200377"/>
          <a:ext cx="515566" cy="5155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287B0-3F5B-40F3-B78B-7F241DA389F3}">
      <dsp:nvSpPr>
        <dsp:cNvPr id="0" name=""/>
        <dsp:cNvSpPr/>
      </dsp:nvSpPr>
      <dsp:spPr>
        <a:xfrm>
          <a:off x="3464240" y="2187318"/>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Preparing for the Hearing</a:t>
          </a:r>
        </a:p>
      </dsp:txBody>
      <dsp:txXfrm>
        <a:off x="3464240" y="2187318"/>
        <a:ext cx="1473046" cy="589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F1EC2-0939-4D60-87D3-5E1625C39406}">
      <dsp:nvSpPr>
        <dsp:cNvPr id="0" name=""/>
        <dsp:cNvSpPr/>
      </dsp:nvSpPr>
      <dsp:spPr>
        <a:xfrm>
          <a:off x="0" y="432"/>
          <a:ext cx="432911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51A20A7-8DBC-48B0-8624-0A128B6BE04F}">
      <dsp:nvSpPr>
        <dsp:cNvPr id="0" name=""/>
        <dsp:cNvSpPr/>
      </dsp:nvSpPr>
      <dsp:spPr>
        <a:xfrm>
          <a:off x="0" y="432"/>
          <a:ext cx="865822" cy="70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1</a:t>
          </a:r>
        </a:p>
      </dsp:txBody>
      <dsp:txXfrm>
        <a:off x="0" y="432"/>
        <a:ext cx="865822" cy="707841"/>
      </dsp:txXfrm>
    </dsp:sp>
    <dsp:sp modelId="{396DCAAC-30EF-482F-8659-99E58190A532}">
      <dsp:nvSpPr>
        <dsp:cNvPr id="0" name=""/>
        <dsp:cNvSpPr/>
      </dsp:nvSpPr>
      <dsp:spPr>
        <a:xfrm>
          <a:off x="930759" y="32575"/>
          <a:ext cx="3398353" cy="64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Accept mental health diagnosis, understand its impact on the instant offense, and learn how to prevent it from occurring again in the future.</a:t>
          </a:r>
        </a:p>
      </dsp:txBody>
      <dsp:txXfrm>
        <a:off x="930759" y="32575"/>
        <a:ext cx="3398353" cy="642864"/>
      </dsp:txXfrm>
    </dsp:sp>
    <dsp:sp modelId="{568F16DD-B16B-454A-AE02-DE22FF6CBED3}">
      <dsp:nvSpPr>
        <dsp:cNvPr id="0" name=""/>
        <dsp:cNvSpPr/>
      </dsp:nvSpPr>
      <dsp:spPr>
        <a:xfrm>
          <a:off x="865822" y="675439"/>
          <a:ext cx="346329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80CA6BC-C36A-4C9C-BF6E-67FE50C6063D}">
      <dsp:nvSpPr>
        <dsp:cNvPr id="0" name=""/>
        <dsp:cNvSpPr/>
      </dsp:nvSpPr>
      <dsp:spPr>
        <a:xfrm>
          <a:off x="0" y="708274"/>
          <a:ext cx="432911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3DCD6EC-B7C7-46A9-8191-F3BE4B34A371}">
      <dsp:nvSpPr>
        <dsp:cNvPr id="0" name=""/>
        <dsp:cNvSpPr/>
      </dsp:nvSpPr>
      <dsp:spPr>
        <a:xfrm>
          <a:off x="0" y="708274"/>
          <a:ext cx="865822" cy="70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2</a:t>
          </a:r>
        </a:p>
      </dsp:txBody>
      <dsp:txXfrm>
        <a:off x="0" y="708274"/>
        <a:ext cx="865822" cy="707841"/>
      </dsp:txXfrm>
    </dsp:sp>
    <dsp:sp modelId="{357D26F9-72E9-4249-9651-E1D48368AE83}">
      <dsp:nvSpPr>
        <dsp:cNvPr id="0" name=""/>
        <dsp:cNvSpPr/>
      </dsp:nvSpPr>
      <dsp:spPr>
        <a:xfrm>
          <a:off x="930759" y="740417"/>
          <a:ext cx="3398353" cy="64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Identify early warning signs and adopt coping skills, safety plans, or other means to handle them.</a:t>
          </a:r>
        </a:p>
      </dsp:txBody>
      <dsp:txXfrm>
        <a:off x="930759" y="740417"/>
        <a:ext cx="3398353" cy="642864"/>
      </dsp:txXfrm>
    </dsp:sp>
    <dsp:sp modelId="{122EF9AB-2432-426D-9DDB-9C9248FBC8CE}">
      <dsp:nvSpPr>
        <dsp:cNvPr id="0" name=""/>
        <dsp:cNvSpPr/>
      </dsp:nvSpPr>
      <dsp:spPr>
        <a:xfrm>
          <a:off x="865822" y="1383281"/>
          <a:ext cx="346329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48D8461-84B7-4DEB-8B25-2C43C5C726FA}">
      <dsp:nvSpPr>
        <dsp:cNvPr id="0" name=""/>
        <dsp:cNvSpPr/>
      </dsp:nvSpPr>
      <dsp:spPr>
        <a:xfrm>
          <a:off x="0" y="1416116"/>
          <a:ext cx="432911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B2F1DB-A9E1-4F02-B960-1D3F7FE689CA}">
      <dsp:nvSpPr>
        <dsp:cNvPr id="0" name=""/>
        <dsp:cNvSpPr/>
      </dsp:nvSpPr>
      <dsp:spPr>
        <a:xfrm>
          <a:off x="0" y="1416116"/>
          <a:ext cx="865822" cy="70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3</a:t>
          </a:r>
        </a:p>
      </dsp:txBody>
      <dsp:txXfrm>
        <a:off x="0" y="1416116"/>
        <a:ext cx="865822" cy="707841"/>
      </dsp:txXfrm>
    </dsp:sp>
    <dsp:sp modelId="{BD306D81-618D-4458-B773-F8705C979117}">
      <dsp:nvSpPr>
        <dsp:cNvPr id="0" name=""/>
        <dsp:cNvSpPr/>
      </dsp:nvSpPr>
      <dsp:spPr>
        <a:xfrm>
          <a:off x="930759" y="1448259"/>
          <a:ext cx="3398353" cy="64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Achieve and commit to a lifestyle worth living with the least restrictive level of support and services.</a:t>
          </a:r>
        </a:p>
      </dsp:txBody>
      <dsp:txXfrm>
        <a:off x="930759" y="1448259"/>
        <a:ext cx="3398353" cy="642864"/>
      </dsp:txXfrm>
    </dsp:sp>
    <dsp:sp modelId="{3D98BBC5-E327-4FDE-AE21-B789399E2FEE}">
      <dsp:nvSpPr>
        <dsp:cNvPr id="0" name=""/>
        <dsp:cNvSpPr/>
      </dsp:nvSpPr>
      <dsp:spPr>
        <a:xfrm>
          <a:off x="865822" y="2091123"/>
          <a:ext cx="346329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91E430E-292A-439E-BE1E-65CAB1584257}">
      <dsp:nvSpPr>
        <dsp:cNvPr id="0" name=""/>
        <dsp:cNvSpPr/>
      </dsp:nvSpPr>
      <dsp:spPr>
        <a:xfrm>
          <a:off x="0" y="2123957"/>
          <a:ext cx="432911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5C1EB83-CDF2-4C89-A0FE-E9AFBE3283DC}">
      <dsp:nvSpPr>
        <dsp:cNvPr id="0" name=""/>
        <dsp:cNvSpPr/>
      </dsp:nvSpPr>
      <dsp:spPr>
        <a:xfrm>
          <a:off x="0" y="2123957"/>
          <a:ext cx="865822" cy="70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4</a:t>
          </a:r>
        </a:p>
      </dsp:txBody>
      <dsp:txXfrm>
        <a:off x="0" y="2123957"/>
        <a:ext cx="865822" cy="707841"/>
      </dsp:txXfrm>
    </dsp:sp>
    <dsp:sp modelId="{ED788995-484A-49F9-B089-1D7F4F9C44C5}">
      <dsp:nvSpPr>
        <dsp:cNvPr id="0" name=""/>
        <dsp:cNvSpPr/>
      </dsp:nvSpPr>
      <dsp:spPr>
        <a:xfrm>
          <a:off x="930759" y="2156101"/>
          <a:ext cx="3398353" cy="64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Develop routines that include meaningful activities that they will continue to engage in following the end of jurisdiction.</a:t>
          </a:r>
        </a:p>
      </dsp:txBody>
      <dsp:txXfrm>
        <a:off x="930759" y="2156101"/>
        <a:ext cx="3398353" cy="642864"/>
      </dsp:txXfrm>
    </dsp:sp>
    <dsp:sp modelId="{E8A3E176-81B4-4A46-9CD4-0BAA1F0A0086}">
      <dsp:nvSpPr>
        <dsp:cNvPr id="0" name=""/>
        <dsp:cNvSpPr/>
      </dsp:nvSpPr>
      <dsp:spPr>
        <a:xfrm>
          <a:off x="865822" y="2798965"/>
          <a:ext cx="346329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E72B637-E856-49AD-B48C-AB911F459C2B}">
      <dsp:nvSpPr>
        <dsp:cNvPr id="0" name=""/>
        <dsp:cNvSpPr/>
      </dsp:nvSpPr>
      <dsp:spPr>
        <a:xfrm>
          <a:off x="0" y="2831799"/>
          <a:ext cx="432911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1D53AE-AFA3-4ECD-9D84-0AFFB8AEC4E5}">
      <dsp:nvSpPr>
        <dsp:cNvPr id="0" name=""/>
        <dsp:cNvSpPr/>
      </dsp:nvSpPr>
      <dsp:spPr>
        <a:xfrm>
          <a:off x="0" y="2831799"/>
          <a:ext cx="865822" cy="70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5</a:t>
          </a:r>
        </a:p>
      </dsp:txBody>
      <dsp:txXfrm>
        <a:off x="0" y="2831799"/>
        <a:ext cx="865822" cy="707841"/>
      </dsp:txXfrm>
    </dsp:sp>
    <dsp:sp modelId="{2FBCD26F-A9FD-463D-BB21-4CBBA0E2A51C}">
      <dsp:nvSpPr>
        <dsp:cNvPr id="0" name=""/>
        <dsp:cNvSpPr/>
      </dsp:nvSpPr>
      <dsp:spPr>
        <a:xfrm>
          <a:off x="930759" y="2863943"/>
          <a:ext cx="3398353" cy="64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Develop a social support system outside of our program that clients can rely on when experiencing a mental health episode in the future.</a:t>
          </a:r>
        </a:p>
      </dsp:txBody>
      <dsp:txXfrm>
        <a:off x="930759" y="2863943"/>
        <a:ext cx="3398353" cy="642864"/>
      </dsp:txXfrm>
    </dsp:sp>
    <dsp:sp modelId="{FD411443-CC72-4A28-A43F-7A06D5C56ABC}">
      <dsp:nvSpPr>
        <dsp:cNvPr id="0" name=""/>
        <dsp:cNvSpPr/>
      </dsp:nvSpPr>
      <dsp:spPr>
        <a:xfrm>
          <a:off x="865822" y="3506807"/>
          <a:ext cx="346329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97C11-68CB-4C50-AAFB-4B1084FF2FED}">
      <dsp:nvSpPr>
        <dsp:cNvPr id="0" name=""/>
        <dsp:cNvSpPr/>
      </dsp:nvSpPr>
      <dsp:spPr>
        <a:xfrm>
          <a:off x="1710136" y="39895"/>
          <a:ext cx="1914990" cy="1914990"/>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Black" panose="020B0A04020102020204" pitchFamily="34" charset="0"/>
            </a:rPr>
            <a:t>PSRB</a:t>
          </a:r>
        </a:p>
      </dsp:txBody>
      <dsp:txXfrm>
        <a:off x="1965468" y="375018"/>
        <a:ext cx="1404326" cy="861745"/>
      </dsp:txXfrm>
    </dsp:sp>
    <dsp:sp modelId="{8210CA6E-22E5-416D-A1BC-AEB1C67794FD}">
      <dsp:nvSpPr>
        <dsp:cNvPr id="0" name=""/>
        <dsp:cNvSpPr/>
      </dsp:nvSpPr>
      <dsp:spPr>
        <a:xfrm>
          <a:off x="2401128" y="1236764"/>
          <a:ext cx="1914990" cy="1914990"/>
        </a:xfrm>
        <a:prstGeom prst="ellipse">
          <a:avLst/>
        </a:prstGeom>
        <a:solidFill>
          <a:schemeClr val="accent4">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Black" panose="020B0A04020102020204" pitchFamily="34" charset="0"/>
            </a:rPr>
            <a:t>Program</a:t>
          </a:r>
        </a:p>
      </dsp:txBody>
      <dsp:txXfrm>
        <a:off x="2986796" y="1731470"/>
        <a:ext cx="1148994" cy="1053244"/>
      </dsp:txXfrm>
    </dsp:sp>
    <dsp:sp modelId="{214EFE52-080F-4321-8E06-B7A0B5988555}">
      <dsp:nvSpPr>
        <dsp:cNvPr id="0" name=""/>
        <dsp:cNvSpPr/>
      </dsp:nvSpPr>
      <dsp:spPr>
        <a:xfrm>
          <a:off x="1019144" y="1236764"/>
          <a:ext cx="1914990" cy="1914990"/>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Black" panose="020B0A04020102020204" pitchFamily="34" charset="0"/>
            </a:rPr>
            <a:t>Client</a:t>
          </a:r>
        </a:p>
      </dsp:txBody>
      <dsp:txXfrm>
        <a:off x="1199472" y="1731470"/>
        <a:ext cx="1148994" cy="10532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516AE-70D5-4BCF-9CF7-9CC47ED10E6F}">
      <dsp:nvSpPr>
        <dsp:cNvPr id="0" name=""/>
        <dsp:cNvSpPr/>
      </dsp:nvSpPr>
      <dsp:spPr>
        <a:xfrm>
          <a:off x="5426" y="126342"/>
          <a:ext cx="1488853" cy="44665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653" tIns="117653" rIns="117653" bIns="117653"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26" y="126342"/>
        <a:ext cx="1488853" cy="446656"/>
      </dsp:txXfrm>
    </dsp:sp>
    <dsp:sp modelId="{BBEAF60D-7DE4-41CC-95F2-51474FA6B218}">
      <dsp:nvSpPr>
        <dsp:cNvPr id="0" name=""/>
        <dsp:cNvSpPr/>
      </dsp:nvSpPr>
      <dsp:spPr>
        <a:xfrm>
          <a:off x="5426" y="572998"/>
          <a:ext cx="1488853" cy="3651997"/>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066" tIns="147066" rIns="147066" bIns="147066" numCol="1" spcCol="1270" anchor="t" anchorCtr="0">
          <a:noAutofit/>
        </a:bodyPr>
        <a:lstStyle/>
        <a:p>
          <a:pPr marL="0" lvl="0" indent="0" algn="l" defTabSz="755650">
            <a:lnSpc>
              <a:spcPct val="90000"/>
            </a:lnSpc>
            <a:spcBef>
              <a:spcPct val="0"/>
            </a:spcBef>
            <a:spcAft>
              <a:spcPct val="35000"/>
            </a:spcAft>
            <a:buNone/>
          </a:pPr>
          <a:r>
            <a:rPr lang="en-US" sz="1700" kern="1200" dirty="0"/>
            <a:t>Accept mental health diagnosis, understand its impact on the instant offense, and learn how to prevent it from occurring again in the future.</a:t>
          </a:r>
        </a:p>
      </dsp:txBody>
      <dsp:txXfrm>
        <a:off x="5426" y="572998"/>
        <a:ext cx="1488853" cy="3651997"/>
      </dsp:txXfrm>
    </dsp:sp>
    <dsp:sp modelId="{23C8836B-D57B-4399-921F-FA557E82B84F}">
      <dsp:nvSpPr>
        <dsp:cNvPr id="0" name=""/>
        <dsp:cNvSpPr/>
      </dsp:nvSpPr>
      <dsp:spPr>
        <a:xfrm>
          <a:off x="1602174" y="126342"/>
          <a:ext cx="1488853" cy="44665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653" tIns="117653" rIns="117653" bIns="117653"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602174" y="126342"/>
        <a:ext cx="1488853" cy="446656"/>
      </dsp:txXfrm>
    </dsp:sp>
    <dsp:sp modelId="{685EFF60-03BA-43BA-9735-9D570F85B102}">
      <dsp:nvSpPr>
        <dsp:cNvPr id="0" name=""/>
        <dsp:cNvSpPr/>
      </dsp:nvSpPr>
      <dsp:spPr>
        <a:xfrm>
          <a:off x="1602174" y="572998"/>
          <a:ext cx="1488853" cy="3651997"/>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066" tIns="147066" rIns="147066" bIns="147066" numCol="1" spcCol="1270" anchor="t" anchorCtr="0">
          <a:noAutofit/>
        </a:bodyPr>
        <a:lstStyle/>
        <a:p>
          <a:pPr marL="0" lvl="0" indent="0" algn="l" defTabSz="755650">
            <a:lnSpc>
              <a:spcPct val="90000"/>
            </a:lnSpc>
            <a:spcBef>
              <a:spcPct val="0"/>
            </a:spcBef>
            <a:spcAft>
              <a:spcPct val="35000"/>
            </a:spcAft>
            <a:buNone/>
          </a:pPr>
          <a:r>
            <a:rPr lang="en-US" sz="1700" kern="1200"/>
            <a:t>Identify early warning signs and adopt coping skills, safety plans, or other means to handle them.</a:t>
          </a:r>
        </a:p>
      </dsp:txBody>
      <dsp:txXfrm>
        <a:off x="1602174" y="572998"/>
        <a:ext cx="1488853" cy="3651997"/>
      </dsp:txXfrm>
    </dsp:sp>
    <dsp:sp modelId="{872F74B8-F5E8-4D44-88A1-BDD3A4199307}">
      <dsp:nvSpPr>
        <dsp:cNvPr id="0" name=""/>
        <dsp:cNvSpPr/>
      </dsp:nvSpPr>
      <dsp:spPr>
        <a:xfrm>
          <a:off x="3198923" y="126342"/>
          <a:ext cx="1488853" cy="44665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653" tIns="117653" rIns="117653" bIns="117653"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198923" y="126342"/>
        <a:ext cx="1488853" cy="446656"/>
      </dsp:txXfrm>
    </dsp:sp>
    <dsp:sp modelId="{11E9C3E4-F1CD-4B33-BC3F-6D783E5880EC}">
      <dsp:nvSpPr>
        <dsp:cNvPr id="0" name=""/>
        <dsp:cNvSpPr/>
      </dsp:nvSpPr>
      <dsp:spPr>
        <a:xfrm>
          <a:off x="3198923" y="572998"/>
          <a:ext cx="1488853" cy="3651997"/>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066" tIns="147066" rIns="147066" bIns="147066" numCol="1" spcCol="1270" anchor="t" anchorCtr="0">
          <a:noAutofit/>
        </a:bodyPr>
        <a:lstStyle/>
        <a:p>
          <a:pPr marL="0" lvl="0" indent="0" algn="l" defTabSz="755650">
            <a:lnSpc>
              <a:spcPct val="90000"/>
            </a:lnSpc>
            <a:spcBef>
              <a:spcPct val="0"/>
            </a:spcBef>
            <a:spcAft>
              <a:spcPct val="35000"/>
            </a:spcAft>
            <a:buNone/>
          </a:pPr>
          <a:r>
            <a:rPr lang="en-US" sz="1700" kern="1200"/>
            <a:t>Achieve and commit to a lifestyle worth living with the least restrictive level of support and services.</a:t>
          </a:r>
        </a:p>
      </dsp:txBody>
      <dsp:txXfrm>
        <a:off x="3198923" y="572998"/>
        <a:ext cx="1488853" cy="3651997"/>
      </dsp:txXfrm>
    </dsp:sp>
    <dsp:sp modelId="{CEBC60C6-4F1B-42AE-BFC1-95AD8B8B2172}">
      <dsp:nvSpPr>
        <dsp:cNvPr id="0" name=""/>
        <dsp:cNvSpPr/>
      </dsp:nvSpPr>
      <dsp:spPr>
        <a:xfrm>
          <a:off x="4795671" y="126342"/>
          <a:ext cx="1488853" cy="44665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653" tIns="117653" rIns="117653" bIns="117653"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795671" y="126342"/>
        <a:ext cx="1488853" cy="446656"/>
      </dsp:txXfrm>
    </dsp:sp>
    <dsp:sp modelId="{AE545C0F-C60C-4B0D-9BBF-58143A3D215E}">
      <dsp:nvSpPr>
        <dsp:cNvPr id="0" name=""/>
        <dsp:cNvSpPr/>
      </dsp:nvSpPr>
      <dsp:spPr>
        <a:xfrm>
          <a:off x="4795671" y="572998"/>
          <a:ext cx="1488853" cy="3651997"/>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066" tIns="147066" rIns="147066" bIns="147066" numCol="1" spcCol="1270" anchor="t" anchorCtr="0">
          <a:noAutofit/>
        </a:bodyPr>
        <a:lstStyle/>
        <a:p>
          <a:pPr marL="0" lvl="0" indent="0" algn="l" defTabSz="755650">
            <a:lnSpc>
              <a:spcPct val="90000"/>
            </a:lnSpc>
            <a:spcBef>
              <a:spcPct val="0"/>
            </a:spcBef>
            <a:spcAft>
              <a:spcPct val="35000"/>
            </a:spcAft>
            <a:buNone/>
          </a:pPr>
          <a:r>
            <a:rPr lang="en-US" sz="1700" kern="1200"/>
            <a:t>Develop routines that include meaningful activities that they will continue to engage in following the end of jurisdiction.</a:t>
          </a:r>
        </a:p>
      </dsp:txBody>
      <dsp:txXfrm>
        <a:off x="4795671" y="572998"/>
        <a:ext cx="1488853" cy="3651997"/>
      </dsp:txXfrm>
    </dsp:sp>
    <dsp:sp modelId="{FB67B6FE-7A1B-49D3-A702-8B69B948962A}">
      <dsp:nvSpPr>
        <dsp:cNvPr id="0" name=""/>
        <dsp:cNvSpPr/>
      </dsp:nvSpPr>
      <dsp:spPr>
        <a:xfrm>
          <a:off x="6392419" y="126342"/>
          <a:ext cx="1488853" cy="44665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653" tIns="117653" rIns="117653" bIns="117653"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6392419" y="126342"/>
        <a:ext cx="1488853" cy="446656"/>
      </dsp:txXfrm>
    </dsp:sp>
    <dsp:sp modelId="{6F749F1D-9361-480A-94B7-DE9DC2196BDE}">
      <dsp:nvSpPr>
        <dsp:cNvPr id="0" name=""/>
        <dsp:cNvSpPr/>
      </dsp:nvSpPr>
      <dsp:spPr>
        <a:xfrm>
          <a:off x="6392419" y="572998"/>
          <a:ext cx="1488853" cy="3651997"/>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7066" tIns="147066" rIns="147066" bIns="147066" numCol="1" spcCol="1270" anchor="t" anchorCtr="0">
          <a:noAutofit/>
        </a:bodyPr>
        <a:lstStyle/>
        <a:p>
          <a:pPr marL="0" lvl="0" indent="0" algn="l" defTabSz="755650">
            <a:lnSpc>
              <a:spcPct val="90000"/>
            </a:lnSpc>
            <a:spcBef>
              <a:spcPct val="0"/>
            </a:spcBef>
            <a:spcAft>
              <a:spcPct val="35000"/>
            </a:spcAft>
            <a:buNone/>
          </a:pPr>
          <a:r>
            <a:rPr lang="en-US" sz="1700" kern="1200"/>
            <a:t>Develop a social support system outside of our program that clients can rely on when experiencing a mental health episode in the future.</a:t>
          </a:r>
        </a:p>
      </dsp:txBody>
      <dsp:txXfrm>
        <a:off x="6392419" y="572998"/>
        <a:ext cx="1488853" cy="3651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15F2C-3724-4213-B40F-A50916AE2EB3}">
      <dsp:nvSpPr>
        <dsp:cNvPr id="0" name=""/>
        <dsp:cNvSpPr/>
      </dsp:nvSpPr>
      <dsp:spPr>
        <a:xfrm>
          <a:off x="758007" y="972"/>
          <a:ext cx="852451" cy="85245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37FF2-A87D-4C22-89C1-CE55B79A9CD8}">
      <dsp:nvSpPr>
        <dsp:cNvPr id="0" name=""/>
        <dsp:cNvSpPr/>
      </dsp:nvSpPr>
      <dsp:spPr>
        <a:xfrm>
          <a:off x="939677" y="182642"/>
          <a:ext cx="489111" cy="489111"/>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t="-25000" b="-25000"/>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66286-F83A-4899-8663-617E45E12C0D}">
      <dsp:nvSpPr>
        <dsp:cNvPr id="0" name=""/>
        <dsp:cNvSpPr/>
      </dsp:nvSpPr>
      <dsp:spPr>
        <a:xfrm>
          <a:off x="485502" y="111894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How long has your program been in place?  </a:t>
          </a:r>
        </a:p>
      </dsp:txBody>
      <dsp:txXfrm>
        <a:off x="485502" y="1118941"/>
        <a:ext cx="1397460" cy="558984"/>
      </dsp:txXfrm>
    </dsp:sp>
    <dsp:sp modelId="{9842CF50-D612-4097-AFD0-7AE2B875F9D8}">
      <dsp:nvSpPr>
        <dsp:cNvPr id="0" name=""/>
        <dsp:cNvSpPr/>
      </dsp:nvSpPr>
      <dsp:spPr>
        <a:xfrm>
          <a:off x="2400024" y="972"/>
          <a:ext cx="852451" cy="85245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FD7E1-A865-4B76-B0EC-CA50132308D0}">
      <dsp:nvSpPr>
        <dsp:cNvPr id="0" name=""/>
        <dsp:cNvSpPr/>
      </dsp:nvSpPr>
      <dsp:spPr>
        <a:xfrm>
          <a:off x="2581694" y="182642"/>
          <a:ext cx="489111" cy="489111"/>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ABC44-C2A3-465D-9518-8C0154090532}">
      <dsp:nvSpPr>
        <dsp:cNvPr id="0" name=""/>
        <dsp:cNvSpPr/>
      </dsp:nvSpPr>
      <dsp:spPr>
        <a:xfrm>
          <a:off x="2127519" y="111894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Is there a philosophy or values that drive your program?</a:t>
          </a:r>
        </a:p>
      </dsp:txBody>
      <dsp:txXfrm>
        <a:off x="2127519" y="1118941"/>
        <a:ext cx="1397460" cy="558984"/>
      </dsp:txXfrm>
    </dsp:sp>
    <dsp:sp modelId="{59E949AA-46E2-4A7C-B410-77FFA04E1A1C}">
      <dsp:nvSpPr>
        <dsp:cNvPr id="0" name=""/>
        <dsp:cNvSpPr/>
      </dsp:nvSpPr>
      <dsp:spPr>
        <a:xfrm>
          <a:off x="4042041" y="972"/>
          <a:ext cx="852451" cy="85245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AD5B7-993E-49EB-B171-51BD65F0E466}">
      <dsp:nvSpPr>
        <dsp:cNvPr id="0" name=""/>
        <dsp:cNvSpPr/>
      </dsp:nvSpPr>
      <dsp:spPr>
        <a:xfrm>
          <a:off x="4223710" y="182642"/>
          <a:ext cx="489111" cy="48911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E1E6F-1B59-4563-B8E5-E16FA28A9322}">
      <dsp:nvSpPr>
        <dsp:cNvPr id="0" name=""/>
        <dsp:cNvSpPr/>
      </dsp:nvSpPr>
      <dsp:spPr>
        <a:xfrm>
          <a:off x="3769536" y="111894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Are there SMART benchmarks marking program successes/ movement?</a:t>
          </a:r>
        </a:p>
      </dsp:txBody>
      <dsp:txXfrm>
        <a:off x="3769536" y="1118941"/>
        <a:ext cx="1397460" cy="558984"/>
      </dsp:txXfrm>
    </dsp:sp>
    <dsp:sp modelId="{C9C2DE29-3D61-4F3E-962B-2AB58730E5FC}">
      <dsp:nvSpPr>
        <dsp:cNvPr id="0" name=""/>
        <dsp:cNvSpPr/>
      </dsp:nvSpPr>
      <dsp:spPr>
        <a:xfrm>
          <a:off x="758007" y="2027291"/>
          <a:ext cx="852451" cy="85245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A5A4F-3E1C-47D4-8494-ED60F281680B}">
      <dsp:nvSpPr>
        <dsp:cNvPr id="0" name=""/>
        <dsp:cNvSpPr/>
      </dsp:nvSpPr>
      <dsp:spPr>
        <a:xfrm>
          <a:off x="939677" y="2208961"/>
          <a:ext cx="489111" cy="48911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C13BA-3E88-4186-8B26-5FE6BFA3DA99}">
      <dsp:nvSpPr>
        <dsp:cNvPr id="0" name=""/>
        <dsp:cNvSpPr/>
      </dsp:nvSpPr>
      <dsp:spPr>
        <a:xfrm>
          <a:off x="485502" y="314525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Does the program employ evidence-based practice for forensic populations?</a:t>
          </a:r>
        </a:p>
      </dsp:txBody>
      <dsp:txXfrm>
        <a:off x="485502" y="3145259"/>
        <a:ext cx="1397460" cy="558984"/>
      </dsp:txXfrm>
    </dsp:sp>
    <dsp:sp modelId="{BBE995DD-F346-4087-8DFE-E9576D7DAF54}">
      <dsp:nvSpPr>
        <dsp:cNvPr id="0" name=""/>
        <dsp:cNvSpPr/>
      </dsp:nvSpPr>
      <dsp:spPr>
        <a:xfrm>
          <a:off x="2400024" y="2027291"/>
          <a:ext cx="852451" cy="85245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CEC90-449D-4D58-BD93-0F8540A713C9}">
      <dsp:nvSpPr>
        <dsp:cNvPr id="0" name=""/>
        <dsp:cNvSpPr/>
      </dsp:nvSpPr>
      <dsp:spPr>
        <a:xfrm>
          <a:off x="2581694" y="2208961"/>
          <a:ext cx="489111" cy="48911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10000" r="-10000"/>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54F3D-DB72-4ECD-85DA-41FCFC3F6397}">
      <dsp:nvSpPr>
        <dsp:cNvPr id="0" name=""/>
        <dsp:cNvSpPr/>
      </dsp:nvSpPr>
      <dsp:spPr>
        <a:xfrm>
          <a:off x="2127519" y="314525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Do </a:t>
          </a:r>
          <a:r>
            <a:rPr lang="en-US" sz="1100" kern="1200" dirty="0"/>
            <a:t>your clients understand the rationale of the system?</a:t>
          </a:r>
        </a:p>
      </dsp:txBody>
      <dsp:txXfrm>
        <a:off x="2127519" y="3145259"/>
        <a:ext cx="1397460" cy="558984"/>
      </dsp:txXfrm>
    </dsp:sp>
    <dsp:sp modelId="{B6717C3C-878C-484B-BD44-438566E2DC44}">
      <dsp:nvSpPr>
        <dsp:cNvPr id="0" name=""/>
        <dsp:cNvSpPr/>
      </dsp:nvSpPr>
      <dsp:spPr>
        <a:xfrm>
          <a:off x="4042041" y="2027291"/>
          <a:ext cx="852451" cy="85245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BD828-5420-473F-8E2F-298F202D35B6}">
      <dsp:nvSpPr>
        <dsp:cNvPr id="0" name=""/>
        <dsp:cNvSpPr/>
      </dsp:nvSpPr>
      <dsp:spPr>
        <a:xfrm>
          <a:off x="4223710" y="2208961"/>
          <a:ext cx="489111" cy="489111"/>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t="-2000" b="-2000"/>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C99E1-E2C6-4337-AEC0-4DA89C65F42C}">
      <dsp:nvSpPr>
        <dsp:cNvPr id="0" name=""/>
        <dsp:cNvSpPr/>
      </dsp:nvSpPr>
      <dsp:spPr>
        <a:xfrm>
          <a:off x="3769536" y="314525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Are program goals consistent with PSRB’s goals?</a:t>
          </a:r>
        </a:p>
      </dsp:txBody>
      <dsp:txXfrm>
        <a:off x="3769536" y="3145259"/>
        <a:ext cx="1397460" cy="558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2A6C1-B037-4EE9-90F7-A5A94E00E05F}">
      <dsp:nvSpPr>
        <dsp:cNvPr id="0" name=""/>
        <dsp:cNvSpPr/>
      </dsp:nvSpPr>
      <dsp:spPr>
        <a:xfrm>
          <a:off x="924834" y="376854"/>
          <a:ext cx="683437" cy="68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5F3CF0-6409-4D78-A933-C8160A05D7A1}">
      <dsp:nvSpPr>
        <dsp:cNvPr id="0" name=""/>
        <dsp:cNvSpPr/>
      </dsp:nvSpPr>
      <dsp:spPr>
        <a:xfrm>
          <a:off x="507178" y="1321372"/>
          <a:ext cx="1518750"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Submit them on time</a:t>
          </a:r>
        </a:p>
      </dsp:txBody>
      <dsp:txXfrm>
        <a:off x="507178" y="1321372"/>
        <a:ext cx="1518750" cy="664453"/>
      </dsp:txXfrm>
    </dsp:sp>
    <dsp:sp modelId="{063F8781-98A3-4656-8E6D-41E445EC065D}">
      <dsp:nvSpPr>
        <dsp:cNvPr id="0" name=""/>
        <dsp:cNvSpPr/>
      </dsp:nvSpPr>
      <dsp:spPr>
        <a:xfrm>
          <a:off x="2709365" y="376854"/>
          <a:ext cx="683437" cy="68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015F3B-4AB2-4D6D-A886-13FA11AC79E7}">
      <dsp:nvSpPr>
        <dsp:cNvPr id="0" name=""/>
        <dsp:cNvSpPr/>
      </dsp:nvSpPr>
      <dsp:spPr>
        <a:xfrm>
          <a:off x="2291709" y="1321372"/>
          <a:ext cx="1518750"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Complete them with your clients when indicated</a:t>
          </a:r>
        </a:p>
      </dsp:txBody>
      <dsp:txXfrm>
        <a:off x="2291709" y="1321372"/>
        <a:ext cx="1518750" cy="664453"/>
      </dsp:txXfrm>
    </dsp:sp>
    <dsp:sp modelId="{75150C49-7627-4960-8E43-B42A08920B42}">
      <dsp:nvSpPr>
        <dsp:cNvPr id="0" name=""/>
        <dsp:cNvSpPr/>
      </dsp:nvSpPr>
      <dsp:spPr>
        <a:xfrm>
          <a:off x="4493896" y="376854"/>
          <a:ext cx="683437" cy="68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CFF0D-A206-438E-8D2E-75523FD455F2}">
      <dsp:nvSpPr>
        <dsp:cNvPr id="0" name=""/>
        <dsp:cNvSpPr/>
      </dsp:nvSpPr>
      <dsp:spPr>
        <a:xfrm>
          <a:off x="4076240" y="1321372"/>
          <a:ext cx="1518750"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Share them with your clients when indicated</a:t>
          </a:r>
        </a:p>
      </dsp:txBody>
      <dsp:txXfrm>
        <a:off x="4076240" y="1321372"/>
        <a:ext cx="1518750" cy="664453"/>
      </dsp:txXfrm>
    </dsp:sp>
    <dsp:sp modelId="{C8B4404E-83FF-49FE-A059-AF39562031C3}">
      <dsp:nvSpPr>
        <dsp:cNvPr id="0" name=""/>
        <dsp:cNvSpPr/>
      </dsp:nvSpPr>
      <dsp:spPr>
        <a:xfrm>
          <a:off x="6278428" y="376854"/>
          <a:ext cx="683437" cy="6834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B34E7F-49F2-4087-9581-384006E373F7}">
      <dsp:nvSpPr>
        <dsp:cNvPr id="0" name=""/>
        <dsp:cNvSpPr/>
      </dsp:nvSpPr>
      <dsp:spPr>
        <a:xfrm>
          <a:off x="5860771" y="1321372"/>
          <a:ext cx="1518750"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Avoid any copy/paste</a:t>
          </a:r>
        </a:p>
      </dsp:txBody>
      <dsp:txXfrm>
        <a:off x="5860771" y="1321372"/>
        <a:ext cx="1518750" cy="664453"/>
      </dsp:txXfrm>
    </dsp:sp>
    <dsp:sp modelId="{E88ACAC0-87E4-441A-833B-CD628C31146A}">
      <dsp:nvSpPr>
        <dsp:cNvPr id="0" name=""/>
        <dsp:cNvSpPr/>
      </dsp:nvSpPr>
      <dsp:spPr>
        <a:xfrm>
          <a:off x="1817099" y="2365512"/>
          <a:ext cx="683437" cy="6834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BFF599-BFDA-480E-BFE6-F3E9B9DE2439}">
      <dsp:nvSpPr>
        <dsp:cNvPr id="0" name=""/>
        <dsp:cNvSpPr/>
      </dsp:nvSpPr>
      <dsp:spPr>
        <a:xfrm>
          <a:off x="1399443" y="3310030"/>
          <a:ext cx="1518750"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Solicit feedback from </a:t>
          </a:r>
          <a:r>
            <a:rPr lang="en-US" sz="1100" u="sng" kern="1200"/>
            <a:t>all</a:t>
          </a:r>
          <a:r>
            <a:rPr lang="en-US" sz="1100" kern="1200"/>
            <a:t> staff working with the client.</a:t>
          </a:r>
        </a:p>
      </dsp:txBody>
      <dsp:txXfrm>
        <a:off x="1399443" y="3310030"/>
        <a:ext cx="1518750" cy="664453"/>
      </dsp:txXfrm>
    </dsp:sp>
    <dsp:sp modelId="{49848714-7AAE-4C87-A069-50D21338F6AB}">
      <dsp:nvSpPr>
        <dsp:cNvPr id="0" name=""/>
        <dsp:cNvSpPr/>
      </dsp:nvSpPr>
      <dsp:spPr>
        <a:xfrm>
          <a:off x="3601631" y="2365512"/>
          <a:ext cx="683437" cy="6834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3C649-8B46-427D-AA45-F6AB50191657}">
      <dsp:nvSpPr>
        <dsp:cNvPr id="0" name=""/>
        <dsp:cNvSpPr/>
      </dsp:nvSpPr>
      <dsp:spPr>
        <a:xfrm>
          <a:off x="3183974" y="3310030"/>
          <a:ext cx="1518750"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Ensure they are consistent with other documentation (incident reports, prescriber notes, medication letters, pass requests)</a:t>
          </a:r>
        </a:p>
      </dsp:txBody>
      <dsp:txXfrm>
        <a:off x="3183974" y="3310030"/>
        <a:ext cx="1518750" cy="664453"/>
      </dsp:txXfrm>
    </dsp:sp>
    <dsp:sp modelId="{D348E15E-F26F-4CA8-A340-D9843724EC97}">
      <dsp:nvSpPr>
        <dsp:cNvPr id="0" name=""/>
        <dsp:cNvSpPr/>
      </dsp:nvSpPr>
      <dsp:spPr>
        <a:xfrm>
          <a:off x="5386162" y="2365512"/>
          <a:ext cx="683437" cy="6834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5741D-1696-4983-86CF-1DC7DBF73045}">
      <dsp:nvSpPr>
        <dsp:cNvPr id="0" name=""/>
        <dsp:cNvSpPr/>
      </dsp:nvSpPr>
      <dsp:spPr>
        <a:xfrm>
          <a:off x="4968506" y="3310030"/>
          <a:ext cx="1518750" cy="664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Integrate them into modification requests.</a:t>
          </a:r>
        </a:p>
      </dsp:txBody>
      <dsp:txXfrm>
        <a:off x="4968506" y="3310030"/>
        <a:ext cx="1518750" cy="6644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E5F20-B294-4321-A8DD-2F0934AEFAE7}">
      <dsp:nvSpPr>
        <dsp:cNvPr id="0" name=""/>
        <dsp:cNvSpPr/>
      </dsp:nvSpPr>
      <dsp:spPr>
        <a:xfrm>
          <a:off x="174638" y="926"/>
          <a:ext cx="1730126" cy="590855"/>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This is the case manager’s strongest advocacy tool.</a:t>
          </a:r>
        </a:p>
      </dsp:txBody>
      <dsp:txXfrm>
        <a:off x="191944" y="18232"/>
        <a:ext cx="1695514" cy="556243"/>
      </dsp:txXfrm>
    </dsp:sp>
    <dsp:sp modelId="{43B1BD13-4F5B-402C-866C-16FE2CCE316A}">
      <dsp:nvSpPr>
        <dsp:cNvPr id="0" name=""/>
        <dsp:cNvSpPr/>
      </dsp:nvSpPr>
      <dsp:spPr>
        <a:xfrm>
          <a:off x="174638" y="721541"/>
          <a:ext cx="1730126" cy="86506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Provides the Board with a real-time narrative of how the individual is doing over time.</a:t>
          </a:r>
        </a:p>
      </dsp:txBody>
      <dsp:txXfrm>
        <a:off x="199975" y="746878"/>
        <a:ext cx="1679452" cy="814389"/>
      </dsp:txXfrm>
    </dsp:sp>
    <dsp:sp modelId="{75AAA0F8-5DEA-441D-AC90-1338B88D2BAD}">
      <dsp:nvSpPr>
        <dsp:cNvPr id="0" name=""/>
        <dsp:cNvSpPr/>
      </dsp:nvSpPr>
      <dsp:spPr>
        <a:xfrm>
          <a:off x="174638" y="1716364"/>
          <a:ext cx="1730126" cy="86506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Sets the stage for all future requests you are making on behalf of your client and to the Board.</a:t>
          </a:r>
        </a:p>
      </dsp:txBody>
      <dsp:txXfrm>
        <a:off x="199975" y="1741701"/>
        <a:ext cx="1679452" cy="814389"/>
      </dsp:txXfrm>
    </dsp:sp>
    <dsp:sp modelId="{C1B256EA-74FF-4ED0-9381-649C905E20CF}">
      <dsp:nvSpPr>
        <dsp:cNvPr id="0" name=""/>
        <dsp:cNvSpPr/>
      </dsp:nvSpPr>
      <dsp:spPr>
        <a:xfrm rot="19457599">
          <a:off x="1824659" y="1883161"/>
          <a:ext cx="852263" cy="34057"/>
        </a:xfrm>
        <a:custGeom>
          <a:avLst/>
          <a:gdLst/>
          <a:ahLst/>
          <a:cxnLst/>
          <a:rect l="0" t="0" r="0" b="0"/>
          <a:pathLst>
            <a:path>
              <a:moveTo>
                <a:pt x="0" y="17028"/>
              </a:moveTo>
              <a:lnTo>
                <a:pt x="852263" y="170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9484" y="1878883"/>
        <a:ext cx="42613" cy="42613"/>
      </dsp:txXfrm>
    </dsp:sp>
    <dsp:sp modelId="{3F86A9DB-DAB1-4017-89A5-FB9E30841E7E}">
      <dsp:nvSpPr>
        <dsp:cNvPr id="0" name=""/>
        <dsp:cNvSpPr/>
      </dsp:nvSpPr>
      <dsp:spPr>
        <a:xfrm>
          <a:off x="2596816" y="1218952"/>
          <a:ext cx="1730126" cy="86506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Stepping/up, Revocation, Adding Conditions</a:t>
          </a:r>
        </a:p>
      </dsp:txBody>
      <dsp:txXfrm>
        <a:off x="2622153" y="1244289"/>
        <a:ext cx="1679452" cy="814389"/>
      </dsp:txXfrm>
    </dsp:sp>
    <dsp:sp modelId="{8005B27F-7748-4990-AE96-67CC12C23FDD}">
      <dsp:nvSpPr>
        <dsp:cNvPr id="0" name=""/>
        <dsp:cNvSpPr/>
      </dsp:nvSpPr>
      <dsp:spPr>
        <a:xfrm rot="2142401">
          <a:off x="1824659" y="2380573"/>
          <a:ext cx="852263" cy="34057"/>
        </a:xfrm>
        <a:custGeom>
          <a:avLst/>
          <a:gdLst/>
          <a:ahLst/>
          <a:cxnLst/>
          <a:rect l="0" t="0" r="0" b="0"/>
          <a:pathLst>
            <a:path>
              <a:moveTo>
                <a:pt x="0" y="17028"/>
              </a:moveTo>
              <a:lnTo>
                <a:pt x="852263" y="170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9484" y="2376295"/>
        <a:ext cx="42613" cy="42613"/>
      </dsp:txXfrm>
    </dsp:sp>
    <dsp:sp modelId="{D5C657C2-FBE5-4C09-B453-F70CA1B43067}">
      <dsp:nvSpPr>
        <dsp:cNvPr id="0" name=""/>
        <dsp:cNvSpPr/>
      </dsp:nvSpPr>
      <dsp:spPr>
        <a:xfrm>
          <a:off x="2596816" y="2213775"/>
          <a:ext cx="1730126" cy="86506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Expanding privileges, moving to a lower level of care, removing restrictions</a:t>
          </a:r>
        </a:p>
      </dsp:txBody>
      <dsp:txXfrm>
        <a:off x="2622153" y="2239112"/>
        <a:ext cx="1679452" cy="814389"/>
      </dsp:txXfrm>
    </dsp:sp>
    <dsp:sp modelId="{64D3E8FF-987D-4851-85E0-A9F3FFFB65FC}">
      <dsp:nvSpPr>
        <dsp:cNvPr id="0" name=""/>
        <dsp:cNvSpPr/>
      </dsp:nvSpPr>
      <dsp:spPr>
        <a:xfrm>
          <a:off x="174638" y="2711187"/>
          <a:ext cx="1730126" cy="86506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Is sometimes the only documentation supporting a request.</a:t>
          </a:r>
        </a:p>
      </dsp:txBody>
      <dsp:txXfrm>
        <a:off x="199975" y="2736524"/>
        <a:ext cx="1679452" cy="814389"/>
      </dsp:txXfrm>
    </dsp:sp>
    <dsp:sp modelId="{10025292-6C29-4796-9CE2-9197E9BADBEF}">
      <dsp:nvSpPr>
        <dsp:cNvPr id="0" name=""/>
        <dsp:cNvSpPr/>
      </dsp:nvSpPr>
      <dsp:spPr>
        <a:xfrm>
          <a:off x="174638" y="3706010"/>
          <a:ext cx="1730126" cy="86506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Attestation to the work you do and to your credibility as a case manager.</a:t>
          </a:r>
        </a:p>
      </dsp:txBody>
      <dsp:txXfrm>
        <a:off x="199975" y="3731347"/>
        <a:ext cx="1679452" cy="8143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173A0-FD26-4411-B4F1-DFE13D29C3AA}">
      <dsp:nvSpPr>
        <dsp:cNvPr id="0" name=""/>
        <dsp:cNvSpPr/>
      </dsp:nvSpPr>
      <dsp:spPr>
        <a:xfrm>
          <a:off x="2555" y="66341"/>
          <a:ext cx="2491977" cy="55554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Psychotropic Medication</a:t>
          </a:r>
        </a:p>
      </dsp:txBody>
      <dsp:txXfrm>
        <a:off x="2555" y="66341"/>
        <a:ext cx="2491977" cy="555548"/>
      </dsp:txXfrm>
    </dsp:sp>
    <dsp:sp modelId="{912D2B50-9DA6-4156-99F5-CC6F8E274239}">
      <dsp:nvSpPr>
        <dsp:cNvPr id="0" name=""/>
        <dsp:cNvSpPr/>
      </dsp:nvSpPr>
      <dsp:spPr>
        <a:xfrm>
          <a:off x="2555" y="621890"/>
          <a:ext cx="2491977" cy="37057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Primarily </a:t>
          </a:r>
          <a:r>
            <a:rPr lang="en-US" sz="1500" kern="1200" dirty="0"/>
            <a:t>concerned about psychotropic medication changes or physical health medications that dilute/impact psychotropic medications.</a:t>
          </a:r>
        </a:p>
      </dsp:txBody>
      <dsp:txXfrm>
        <a:off x="2555" y="621890"/>
        <a:ext cx="2491977" cy="3705750"/>
      </dsp:txXfrm>
    </dsp:sp>
    <dsp:sp modelId="{73D952EE-1A58-496D-9160-E7EE3623F9FE}">
      <dsp:nvSpPr>
        <dsp:cNvPr id="0" name=""/>
        <dsp:cNvSpPr/>
      </dsp:nvSpPr>
      <dsp:spPr>
        <a:xfrm>
          <a:off x="2843410" y="66341"/>
          <a:ext cx="2491977" cy="55554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PSRB does NOT </a:t>
          </a:r>
          <a:r>
            <a:rPr lang="en-US" sz="1500" u="sng" kern="1200" dirty="0"/>
            <a:t>approve</a:t>
          </a:r>
          <a:r>
            <a:rPr lang="en-US" sz="1500" kern="1200" dirty="0"/>
            <a:t> </a:t>
          </a:r>
          <a:r>
            <a:rPr lang="en-US" sz="1500" i="1" kern="1200" dirty="0"/>
            <a:t>medication changes</a:t>
          </a:r>
          <a:r>
            <a:rPr lang="en-US" sz="1500" kern="1200" dirty="0"/>
            <a:t>.  </a:t>
          </a:r>
        </a:p>
      </dsp:txBody>
      <dsp:txXfrm>
        <a:off x="2843410" y="66341"/>
        <a:ext cx="2491977" cy="555548"/>
      </dsp:txXfrm>
    </dsp:sp>
    <dsp:sp modelId="{C7FA9A0B-B9D2-4101-8FB0-3A3FA0F53031}">
      <dsp:nvSpPr>
        <dsp:cNvPr id="0" name=""/>
        <dsp:cNvSpPr/>
      </dsp:nvSpPr>
      <dsp:spPr>
        <a:xfrm>
          <a:off x="2843410" y="621890"/>
          <a:ext cx="2491977" cy="370575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We </a:t>
          </a:r>
          <a:r>
            <a:rPr lang="en-US" sz="1500" u="sng" kern="1200" dirty="0"/>
            <a:t>approve</a:t>
          </a:r>
          <a:r>
            <a:rPr lang="en-US" sz="1500" kern="1200" dirty="0"/>
            <a:t> </a:t>
          </a:r>
          <a:r>
            <a:rPr lang="en-US" sz="1500" i="1" kern="1200" dirty="0"/>
            <a:t>changes to an individual’s conditional release</a:t>
          </a:r>
          <a:r>
            <a:rPr lang="en-US" sz="1500" kern="1200" dirty="0"/>
            <a:t>, depending on identified risk factors, during a period of medication change.</a:t>
          </a:r>
        </a:p>
      </dsp:txBody>
      <dsp:txXfrm>
        <a:off x="2843410" y="621890"/>
        <a:ext cx="2491977" cy="3705750"/>
      </dsp:txXfrm>
    </dsp:sp>
    <dsp:sp modelId="{5AA69839-4755-4D4A-8051-EF2222480AB2}">
      <dsp:nvSpPr>
        <dsp:cNvPr id="0" name=""/>
        <dsp:cNvSpPr/>
      </dsp:nvSpPr>
      <dsp:spPr>
        <a:xfrm>
          <a:off x="5684265" y="66341"/>
          <a:ext cx="2491977" cy="55554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Vital Components of the Medication Change Letters</a:t>
          </a:r>
        </a:p>
      </dsp:txBody>
      <dsp:txXfrm>
        <a:off x="5684265" y="66341"/>
        <a:ext cx="2491977" cy="555548"/>
      </dsp:txXfrm>
    </dsp:sp>
    <dsp:sp modelId="{E06CF941-CDA2-489B-9FED-41A94B30A954}">
      <dsp:nvSpPr>
        <dsp:cNvPr id="0" name=""/>
        <dsp:cNvSpPr/>
      </dsp:nvSpPr>
      <dsp:spPr>
        <a:xfrm>
          <a:off x="5684265" y="621890"/>
          <a:ext cx="2491977" cy="37057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Multi-disciplinary team communication (prescriber needs collateral info).</a:t>
          </a:r>
        </a:p>
        <a:p>
          <a:pPr marL="114300" lvl="1" indent="-114300" algn="l" defTabSz="666750">
            <a:lnSpc>
              <a:spcPct val="90000"/>
            </a:lnSpc>
            <a:spcBef>
              <a:spcPct val="0"/>
            </a:spcBef>
            <a:spcAft>
              <a:spcPct val="15000"/>
            </a:spcAft>
            <a:buChar char="•"/>
          </a:pPr>
          <a:r>
            <a:rPr lang="en-US" sz="1500" kern="1200"/>
            <a:t>Identifying the early, early warning signs.</a:t>
          </a:r>
        </a:p>
        <a:p>
          <a:pPr marL="114300" lvl="1" indent="-114300" algn="l" defTabSz="666750">
            <a:lnSpc>
              <a:spcPct val="90000"/>
            </a:lnSpc>
            <a:spcBef>
              <a:spcPct val="0"/>
            </a:spcBef>
            <a:spcAft>
              <a:spcPct val="15000"/>
            </a:spcAft>
            <a:buChar char="•"/>
          </a:pPr>
          <a:r>
            <a:rPr lang="en-US" sz="1500" kern="1200"/>
            <a:t>Communicating the safety plan to everyone working with the client</a:t>
          </a:r>
        </a:p>
        <a:p>
          <a:pPr marL="114300" lvl="1" indent="-114300" algn="l" defTabSz="666750">
            <a:lnSpc>
              <a:spcPct val="90000"/>
            </a:lnSpc>
            <a:spcBef>
              <a:spcPct val="0"/>
            </a:spcBef>
            <a:spcAft>
              <a:spcPct val="15000"/>
            </a:spcAft>
            <a:buChar char="•"/>
          </a:pPr>
          <a:r>
            <a:rPr lang="en-US" sz="1500" kern="1200"/>
            <a:t>Estimating the time you expect to see a change.</a:t>
          </a:r>
        </a:p>
        <a:p>
          <a:pPr marL="114300" lvl="1" indent="-114300" algn="l" defTabSz="666750">
            <a:lnSpc>
              <a:spcPct val="90000"/>
            </a:lnSpc>
            <a:spcBef>
              <a:spcPct val="0"/>
            </a:spcBef>
            <a:spcAft>
              <a:spcPct val="15000"/>
            </a:spcAft>
            <a:buChar char="•"/>
          </a:pPr>
          <a:r>
            <a:rPr lang="en-US" sz="1500" kern="1200"/>
            <a:t>Indicating whether the medication change recommended by the team versus being requested by client against recommendation.</a:t>
          </a:r>
        </a:p>
      </dsp:txBody>
      <dsp:txXfrm>
        <a:off x="5684265" y="621890"/>
        <a:ext cx="2491977" cy="37057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Times" charset="0"/>
              </a:defRPr>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Times" charset="0"/>
              </a:defRPr>
            </a:lvl1pPr>
          </a:lstStyle>
          <a:p>
            <a:pPr>
              <a:defRPr/>
            </a:pPr>
            <a:fld id="{F3A2238E-2A0D-4716-98BB-5581C276D5B2}" type="datetimeFigureOut">
              <a:rPr lang="en-US"/>
              <a:pPr>
                <a:defRPr/>
              </a:pPr>
              <a:t>1/21/2022</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Times" charset="0"/>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pPr>
              <a:defRPr/>
            </a:pPr>
            <a:fld id="{24A2BEEE-C043-45CF-AF16-27C670D58DF8}" type="slidenum">
              <a:rPr lang="en-US" altLang="en-US"/>
              <a:pPr>
                <a:defRPr/>
              </a:pPr>
              <a:t>‹#›</a:t>
            </a:fld>
            <a:endParaRPr lang="en-US" altLang="en-US"/>
          </a:p>
        </p:txBody>
      </p:sp>
    </p:spTree>
    <p:extLst>
      <p:ext uri="{BB962C8B-B14F-4D97-AF65-F5344CB8AC3E}">
        <p14:creationId xmlns:p14="http://schemas.microsoft.com/office/powerpoint/2010/main" val="270630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172" tIns="46586" rIns="93172" bIns="46586" rtlCol="0"/>
          <a:lstStyle>
            <a:lvl1pPr algn="l">
              <a:defRPr sz="1300">
                <a:latin typeface="Times" charset="0"/>
              </a:defRPr>
            </a:lvl1pPr>
          </a:lstStyle>
          <a:p>
            <a:pPr>
              <a:defRPr/>
            </a:pPr>
            <a:endParaRPr lang="en-US"/>
          </a:p>
        </p:txBody>
      </p:sp>
      <p:sp>
        <p:nvSpPr>
          <p:cNvPr id="3" name="Date Placeholder 2"/>
          <p:cNvSpPr>
            <a:spLocks noGrp="1"/>
          </p:cNvSpPr>
          <p:nvPr>
            <p:ph type="dt" idx="1"/>
          </p:nvPr>
        </p:nvSpPr>
        <p:spPr>
          <a:xfrm>
            <a:off x="3970938" y="0"/>
            <a:ext cx="3037840" cy="463550"/>
          </a:xfrm>
          <a:prstGeom prst="rect">
            <a:avLst/>
          </a:prstGeom>
        </p:spPr>
        <p:txBody>
          <a:bodyPr vert="horz" lIns="93172" tIns="46586" rIns="93172" bIns="46586" rtlCol="0"/>
          <a:lstStyle>
            <a:lvl1pPr algn="r">
              <a:defRPr sz="1300">
                <a:latin typeface="Times" charset="0"/>
              </a:defRPr>
            </a:lvl1pPr>
          </a:lstStyle>
          <a:p>
            <a:pPr>
              <a:defRPr/>
            </a:pPr>
            <a:fld id="{4B8E06D4-353F-4A96-AE4D-757CBF66A738}" type="datetimeFigureOut">
              <a:rPr lang="en-US"/>
              <a:pPr>
                <a:defRPr/>
              </a:pPr>
              <a:t>1/21/2022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16426"/>
            <a:ext cx="5608320" cy="4181475"/>
          </a:xfrm>
          <a:prstGeom prst="rect">
            <a:avLst/>
          </a:prstGeom>
        </p:spPr>
        <p:txBody>
          <a:bodyPr vert="horz" lIns="93172" tIns="46586" rIns="93172"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7840" cy="463550"/>
          </a:xfrm>
          <a:prstGeom prst="rect">
            <a:avLst/>
          </a:prstGeom>
        </p:spPr>
        <p:txBody>
          <a:bodyPr vert="horz" lIns="93172" tIns="46586" rIns="93172" bIns="46586" rtlCol="0" anchor="b"/>
          <a:lstStyle>
            <a:lvl1pPr algn="l">
              <a:defRPr sz="1300">
                <a:latin typeface="Times" charset="0"/>
              </a:defRPr>
            </a:lvl1pPr>
          </a:lstStyle>
          <a:p>
            <a:pPr>
              <a:defRPr/>
            </a:pPr>
            <a:endParaRPr lang="en-US"/>
          </a:p>
        </p:txBody>
      </p:sp>
      <p:sp>
        <p:nvSpPr>
          <p:cNvPr id="7" name="Slide Number Placeholder 6"/>
          <p:cNvSpPr>
            <a:spLocks noGrp="1"/>
          </p:cNvSpPr>
          <p:nvPr>
            <p:ph type="sldNum" sz="quarter" idx="5"/>
          </p:nvPr>
        </p:nvSpPr>
        <p:spPr>
          <a:xfrm>
            <a:off x="3970938" y="8831263"/>
            <a:ext cx="3037840" cy="463550"/>
          </a:xfrm>
          <a:prstGeom prst="rect">
            <a:avLst/>
          </a:prstGeom>
        </p:spPr>
        <p:txBody>
          <a:bodyPr vert="horz" wrap="square" lIns="93172" tIns="46586" rIns="93172" bIns="46586" numCol="1" anchor="b" anchorCtr="0" compatLnSpc="1">
            <a:prstTxWarp prst="textNoShape">
              <a:avLst/>
            </a:prstTxWarp>
          </a:bodyPr>
          <a:lstStyle>
            <a:lvl1pPr algn="r">
              <a:defRPr sz="1300">
                <a:latin typeface="Times" panose="02020603050405020304" pitchFamily="18" charset="0"/>
              </a:defRPr>
            </a:lvl1pPr>
          </a:lstStyle>
          <a:p>
            <a:pPr>
              <a:defRPr/>
            </a:pPr>
            <a:fld id="{27BD988D-CBA3-4754-993E-89198BAB4975}" type="slidenum">
              <a:rPr lang="en-US" altLang="en-US"/>
              <a:pPr>
                <a:defRPr/>
              </a:pPr>
              <a:t>‹#›</a:t>
            </a:fld>
            <a:endParaRPr lang="en-US" altLang="en-US"/>
          </a:p>
        </p:txBody>
      </p:sp>
    </p:spTree>
    <p:extLst>
      <p:ext uri="{BB962C8B-B14F-4D97-AF65-F5344CB8AC3E}">
        <p14:creationId xmlns:p14="http://schemas.microsoft.com/office/powerpoint/2010/main" val="3559019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1</a:t>
            </a:fld>
            <a:endParaRPr lang="en-US" altLang="en-US"/>
          </a:p>
        </p:txBody>
      </p:sp>
    </p:spTree>
    <p:extLst>
      <p:ext uri="{BB962C8B-B14F-4D97-AF65-F5344CB8AC3E}">
        <p14:creationId xmlns:p14="http://schemas.microsoft.com/office/powerpoint/2010/main" val="87035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18</a:t>
            </a:fld>
            <a:endParaRPr lang="en-US" altLang="en-US"/>
          </a:p>
        </p:txBody>
      </p:sp>
    </p:spTree>
    <p:extLst>
      <p:ext uri="{BB962C8B-B14F-4D97-AF65-F5344CB8AC3E}">
        <p14:creationId xmlns:p14="http://schemas.microsoft.com/office/powerpoint/2010/main" val="251349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considering whether or not you should support a discharge, you should consider what opportunities the client may still have available to them while they are under the Board.  Many of you may have clients who may be </a:t>
            </a:r>
            <a:r>
              <a:rPr lang="en-US" dirty="0" err="1"/>
              <a:t>hyperfocused</a:t>
            </a:r>
            <a:r>
              <a:rPr lang="en-US" dirty="0"/>
              <a:t> on a narrative that the Board is holding them back from something.  When the Board hears things like this, they start to ask, like what?  My impression is that this back and forth is often unconvincing.  </a:t>
            </a:r>
          </a:p>
          <a:p>
            <a:endParaRPr lang="en-US" dirty="0"/>
          </a:p>
          <a:p>
            <a:r>
              <a:rPr lang="en-US" dirty="0"/>
              <a:t>As I mentioned earlier in the presentation, what is more convincing is that the person has achieved the lifestyle they plan to continue to live once they are no longer under the PSRB.  While that is not the full analysis (we are about to talk about why the law may still prevent a discharge), I can’t emphasize enough how important it is for you to work with your clients to help them shift their focus on recovery from the PSRB to themselves.  There is very little the Board won’t support when someone is demonstrating evidence of managing their mental health condition, particularly while monitoring and supervision is gradually reduced.</a:t>
            </a:r>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19</a:t>
            </a:fld>
            <a:endParaRPr lang="en-US" altLang="en-US"/>
          </a:p>
        </p:txBody>
      </p:sp>
    </p:spTree>
    <p:extLst>
      <p:ext uri="{BB962C8B-B14F-4D97-AF65-F5344CB8AC3E}">
        <p14:creationId xmlns:p14="http://schemas.microsoft.com/office/powerpoint/2010/main" val="366166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month, I will be presenting on the topic of modification requests.  For now, my message is that the best practice is to periodically review the current conditional release plan and make gradual steps toward discharge.</a:t>
            </a:r>
          </a:p>
          <a:p>
            <a:endParaRPr lang="en-US" dirty="0"/>
          </a:p>
          <a:p>
            <a:endParaRPr lang="en-US" dirty="0"/>
          </a:p>
          <a:p>
            <a:endParaRPr lang="en-US" dirty="0"/>
          </a:p>
          <a:p>
            <a:r>
              <a:rPr lang="en-US" dirty="0"/>
              <a:t>But if all of this information has not convinced you to hold off on supporting a discharge until your client achieves that level of care, hold that thought, and we will come back to it when we start talking about the law.</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20</a:t>
            </a:fld>
            <a:endParaRPr lang="en-US" altLang="en-US"/>
          </a:p>
        </p:txBody>
      </p:sp>
    </p:spTree>
    <p:extLst>
      <p:ext uri="{BB962C8B-B14F-4D97-AF65-F5344CB8AC3E}">
        <p14:creationId xmlns:p14="http://schemas.microsoft.com/office/powerpoint/2010/main" val="416248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throwing this slide in here because it relates to a person’s suitability for a discharge.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443C1-D12B-4DFE-9F70-C833B52252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95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you know when your client is ready for a discharge?  </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23</a:t>
            </a:fld>
            <a:endParaRPr lang="en-US" altLang="en-US"/>
          </a:p>
        </p:txBody>
      </p:sp>
    </p:spTree>
    <p:extLst>
      <p:ext uri="{BB962C8B-B14F-4D97-AF65-F5344CB8AC3E}">
        <p14:creationId xmlns:p14="http://schemas.microsoft.com/office/powerpoint/2010/main" val="165376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Okay, so what you are seeing now is reference to the statute the Board must apply when it is determining whether or not to grant an early discharge.  </a:t>
            </a:r>
          </a:p>
          <a:p>
            <a:endParaRPr lang="en-US" dirty="0"/>
          </a:p>
          <a:p>
            <a:r>
              <a:rPr lang="en-US" dirty="0"/>
              <a:t>My hope is that by better understanding the legal criteria, you can start so better understand how the Board arrives at their decisions.  </a:t>
            </a:r>
          </a:p>
          <a:p>
            <a:endParaRPr lang="en-US" dirty="0"/>
          </a:p>
          <a:p>
            <a:r>
              <a:rPr lang="en-US" dirty="0"/>
              <a:t>When we are talking about these statutes, it might be helpful to share a brief lesson on standards of proof.  Many of you are likely familiar with the term “beyond a reasonable doubt,” which is the highest standard of proof in our legal system and is required to find someone guilty of a crime—for the record, that is the standard of proof applied to all of our clients when they are prosecuted for their instant offense.  In PSRB world, when the Board is weighing the evidence that supports or does not support jurisdiction, they apply the lowest standard possible in our legal system.  That is known as the preponderance of the evidence—that is 50% plus a feather.  In a case where you are supporting discharge, then the State must prove 50% plus a feather that your client continues to suffer from a qualifying mental disorder that, when active, renders them a substantial danger to others.  When a client is not supported and it is not a statutory hearing, then the client must prove by 50% plus a feather that they are no longer affected by a qualifying disorder OR if they are affected, that they no longer present a substantial danger to others when that disorder is active.</a:t>
            </a:r>
          </a:p>
          <a:p>
            <a:endParaRPr lang="en-US" dirty="0"/>
          </a:p>
          <a:p>
            <a:r>
              <a:rPr lang="en-US" dirty="0"/>
              <a:t>The next thing to note is that we have three different statutes that mention discharge.  As if this topic was not already incredibly complex, you may notice that each of these statutes are written a little differently.  For example, 161.346 (read it); where as ORS 161.351 says (read it) and 161.336 (read it).</a:t>
            </a:r>
          </a:p>
          <a:p>
            <a:endParaRPr lang="en-US" dirty="0"/>
          </a:p>
          <a:p>
            <a:r>
              <a:rPr lang="en-US" dirty="0"/>
              <a:t>What you should know is that the Board reads these statutes together and so I will reiterate that the question they answer is whether a person has qualifying mental disorder, and if so, whether they are a substantial danger to others when that disorder is ACTIVE.</a:t>
            </a:r>
          </a:p>
          <a:p>
            <a:endParaRPr lang="en-US" dirty="0"/>
          </a:p>
          <a:p>
            <a:r>
              <a:rPr lang="en-US" dirty="0"/>
              <a:t>Okay, let’s now focus on the term “qualifying mental disorder.”  The first thing to note is that </a:t>
            </a:r>
          </a:p>
          <a:p>
            <a:endParaRPr lang="en-US" dirty="0"/>
          </a:p>
          <a:p>
            <a:r>
              <a:rPr lang="en-US" dirty="0"/>
              <a:t>Analysis requires the Board to determine whether the person CURRENTLY has a qualifying mental disorder.</a:t>
            </a:r>
          </a:p>
          <a:p>
            <a:pPr marL="0" indent="0">
              <a:buNone/>
            </a:pPr>
            <a:r>
              <a:rPr lang="en-US" dirty="0"/>
              <a:t>AND</a:t>
            </a:r>
          </a:p>
          <a:p>
            <a:r>
              <a:rPr lang="en-US" dirty="0"/>
              <a:t>Whether the qualifying mental disorder is active or in remission</a:t>
            </a:r>
          </a:p>
          <a:p>
            <a:pPr lvl="1"/>
            <a:endParaRPr lang="en-US" dirty="0"/>
          </a:p>
          <a:p>
            <a:endParaRPr lang="en-US" dirty="0"/>
          </a:p>
          <a:p>
            <a:pPr marL="0" indent="0">
              <a:buNone/>
            </a:pPr>
            <a:endParaRPr lang="en-US" dirty="0"/>
          </a:p>
          <a:p>
            <a:pPr marL="0" indent="0">
              <a:buNone/>
            </a:pPr>
            <a:r>
              <a:rPr lang="en-US" dirty="0"/>
              <a:t>If the answer is NO to both questions, the PSRB must discharge the person.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BD988D-CBA3-4754-993E-89198BAB4975}" type="slidenum">
              <a:rPr kumimoji="0" lang="en-US"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501370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25</a:t>
            </a:fld>
            <a:endParaRPr lang="en-US" altLang="en-US"/>
          </a:p>
        </p:txBody>
      </p:sp>
    </p:spTree>
    <p:extLst>
      <p:ext uri="{BB962C8B-B14F-4D97-AF65-F5344CB8AC3E}">
        <p14:creationId xmlns:p14="http://schemas.microsoft.com/office/powerpoint/2010/main" val="276117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3B2A9C3-F13B-4F7A-B6E9-95356F3A6AC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C523D699-28C2-4987-9783-DC3D8C9B6A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1341F516-CA9E-4AE8-945C-1081C8DAF8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CE0D90-2F97-49AF-A8A4-F8E2737B1C1C}" type="slidenum">
              <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BD988D-CBA3-4754-993E-89198BAB4975}" type="slidenum">
              <a:rPr kumimoji="0" lang="en-US"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0283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BD988D-CBA3-4754-993E-89198BAB4975}" type="slidenum">
              <a:rPr kumimoji="0" lang="en-US"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23073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a:t>
            </a:fld>
            <a:endParaRPr lang="en-US" altLang="en-US"/>
          </a:p>
        </p:txBody>
      </p:sp>
    </p:spTree>
    <p:extLst>
      <p:ext uri="{BB962C8B-B14F-4D97-AF65-F5344CB8AC3E}">
        <p14:creationId xmlns:p14="http://schemas.microsoft.com/office/powerpoint/2010/main" val="317312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the previous slides, we discussed the nuances of an active qualifying mental disorder and some of the considerations the Board weighs to determine that an active diagnosis is present.</a:t>
            </a:r>
          </a:p>
          <a:p>
            <a:endParaRPr lang="en-US" dirty="0"/>
          </a:p>
          <a:p>
            <a:r>
              <a:rPr lang="en-US" dirty="0"/>
              <a:t>Now, we will look at another basis for the Board finding that a qualifying mental disorder is present.  ORS 161.351(2) provides information about when a QMD is in remission.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BD988D-CBA3-4754-993E-89198BAB4975}" type="slidenum">
              <a:rPr kumimoji="0" lang="en-US"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91338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000000"/>
                </a:solidFill>
                <a:effectLst/>
                <a:latin typeface="Open Sans" panose="020B0606030504020204" pitchFamily="34" charset="0"/>
              </a:rPr>
              <a:t>We are now going to talk about an Oregon Supreme Court case from  2000.  This was a case whereby Mr. Einstein was found GEI for Arson I.  About 8-9 months after that adjudication, he requested a full discharge.</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Issue in the case this case was whether or not Mr. Einstein’s qualifying mental disorder was in remission.  The psychologist who testified at the hearing stated that he did not suffer from a qualifying mental disorder.  However, the State argued its reliance on the records of his mental condition at the time of the instant offense, and the Board ultimately found that the preponderance of the evidence supported that he did have a qualifying mental disorder.</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The first thing to note about the Supreme Court’s ruling is that we need to consider the person’s diagnosis at the time of the hearing--not at the time of the instant offense.</a:t>
            </a:r>
          </a:p>
          <a:p>
            <a:endParaRPr lang="en-US"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31</a:t>
            </a:fld>
            <a:endParaRPr lang="en-US" altLang="en-US"/>
          </a:p>
        </p:txBody>
      </p:sp>
    </p:spTree>
    <p:extLst>
      <p:ext uri="{BB962C8B-B14F-4D97-AF65-F5344CB8AC3E}">
        <p14:creationId xmlns:p14="http://schemas.microsoft.com/office/powerpoint/2010/main" val="2677602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0" i="0" dirty="0">
                <a:solidFill>
                  <a:srgbClr val="000000"/>
                </a:solidFill>
                <a:effectLst/>
                <a:latin typeface="Open Sans" panose="020B0606030504020204" pitchFamily="34" charset="0"/>
              </a:rPr>
              <a:t>Okay, so we know that the only new testimony that was provided at the hearing was the psychologist’s testimony.  Some of you may leave a hearing scratching your heads as to why the Board did not discharge your client when all the testimony at the hearing supported a discharge.</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In Einstein, the court made it clear that the Board was not limited to the testimony at the hearing.  Rather, the Board can take a look at the total record and give the appropriate weight to the evidence.  </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In the present case, the record includes exhibits establishing that, as recently as eight months before the hearing, applicant had suffered from an episodic psychotic disorder that was triggered by cannabis abuse. The record also contains evidence on which PSRB relied that applicant has a long history of mental illness, punctuated by periods of hospitalization, but that his mental illness goes through periods of remission. The nature of applicant's disease and its recent flare-up that led to the underlying criminal charges could, in our view, lead a reasonable person to find that the absence of symptoms just eight months later was, at best, evidence that the condition was in remission. In other words, the evidence supported the inference that PSRB drew, viz., that applicant's underlying psychotic condition persists. (3) It follows that there was substantial evidence for the finding of fact that PSRB made and that the Court of Appeals' contrary ruling was error.</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That is, the court in Martin suggested that evidence older than the evidence in the present case could be relied on by PSRB to make decisions respecting the status of a committed person's current mental health.</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We might ask whether the information in the history is so remote that a reasonable person could not, as a matter of law, give that evidence substantial weight.</a:t>
            </a:r>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32</a:t>
            </a:fld>
            <a:endParaRPr lang="en-US" altLang="en-US"/>
          </a:p>
        </p:txBody>
      </p:sp>
    </p:spTree>
    <p:extLst>
      <p:ext uri="{BB962C8B-B14F-4D97-AF65-F5344CB8AC3E}">
        <p14:creationId xmlns:p14="http://schemas.microsoft.com/office/powerpoint/2010/main" val="26463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Open Sans" panose="020B0606030504020204" pitchFamily="34" charset="0"/>
              </a:rPr>
              <a:t>Another little golden nugget came out of Einstein.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Open Sans" panose="020B0606030504020204" pitchFamily="34" charset="0"/>
              </a:rPr>
              <a:t>The most liberal support I have seen is in a situation whereby a treatment team supports a discharge of a person at their initial hearing or even at the next hearing thereafter.  It is highly unlikely that there would be a preponderance of the evidence that would support an early discharge at that point of the case process given the proximity of the instant offense.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Open Sans" panose="020B0606030504020204" pitchFamily="34" charset="0"/>
              </a:rPr>
              <a:t>First, it is not unusual for a petitioner on conditional release to request a full discharge from PSRB's jurisdiction within a relatively short time after his or her original commitment to PSRB. The record on review in such cases, however, frequently contains only the sketchiest evidence of the criminal conduct that resulted in the petitioner being found guilty except for insanity. I should think that, if someone were found to be guilty except for insanity a relatively short time before a PSRB hearing, then the likelihood that that person no longer would be affected by mental disease or defect, or, if so affected, no longer would present a substantial danger to others at the time of the hearing would be, at best, doubtful. For that reason, I should think that the state would want to present, and that PSRB would want to consider, the record of the petitioner's trial and evidence of the petitioner's entire psychiatric and criminal history.  The judge went on to recommend that perhaps the State and the Board might want to consider admitting into evidence the record of the petitioner's trial and evidence of the petitioner's entire psychiatric and criminal history.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ORS 161.346(3) provides in part:</a:t>
            </a:r>
          </a:p>
          <a:p>
            <a:pPr algn="l"/>
            <a:r>
              <a:rPr lang="en-US" b="0" i="0" dirty="0">
                <a:solidFill>
                  <a:srgbClr val="000000"/>
                </a:solidFill>
                <a:effectLst/>
                <a:latin typeface="Open Sans" panose="020B0606030504020204" pitchFamily="34" charset="0"/>
              </a:rPr>
              <a:t>"The board shall consider all evidence available to it which is material, relevant and reliable regarding the issues before the board. Such evidence may include but is not limited to the record of trial, the information supplied by the attorney representing the state or by any other interested party, including the person, and information concerning the person's mental condition and the entire psychiatric and criminal history of the person. All evidence of a type commonly relied upon by reasonably prudent persons in the conduct of their serious affairs shall be admissible at hearings. * * *"</a:t>
            </a:r>
          </a:p>
          <a:p>
            <a:pPr algn="l"/>
            <a:r>
              <a:rPr lang="en-US" b="0" i="0" dirty="0">
                <a:solidFill>
                  <a:srgbClr val="000000"/>
                </a:solidFill>
                <a:effectLst/>
                <a:latin typeface="Open Sans" panose="020B0606030504020204" pitchFamily="34" charset="0"/>
              </a:rPr>
              <a:t>That kind of evidence has been missing in several of the PSRB cases recently reviewed by this court.</a:t>
            </a:r>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33</a:t>
            </a:fld>
            <a:endParaRPr lang="en-US" altLang="en-US"/>
          </a:p>
        </p:txBody>
      </p:sp>
    </p:spTree>
    <p:extLst>
      <p:ext uri="{BB962C8B-B14F-4D97-AF65-F5344CB8AC3E}">
        <p14:creationId xmlns:p14="http://schemas.microsoft.com/office/powerpoint/2010/main" val="1536675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second part of understanding the law is to understand what is meant by substantial danger to others.</a:t>
            </a:r>
          </a:p>
          <a:p>
            <a:endParaRPr lang="en-US" dirty="0"/>
          </a:p>
          <a:p>
            <a:r>
              <a:rPr lang="en-US" dirty="0"/>
              <a:t>1</a:t>
            </a:r>
            <a:r>
              <a:rPr lang="en-US" baseline="30000" dirty="0"/>
              <a:t>st</a:t>
            </a:r>
            <a:r>
              <a:rPr lang="en-US" dirty="0"/>
              <a:t>  Do your clients ever read the  order and become upset, agitated or confused that the Board made a finding that they are a “substantial danger?”  Do you feel equipped to talk to your clients about what that means?  </a:t>
            </a:r>
          </a:p>
          <a:p>
            <a:endParaRPr lang="en-US" dirty="0"/>
          </a:p>
          <a:p>
            <a:r>
              <a:rPr lang="en-US" dirty="0"/>
              <a:t>Anyone in the presentation want to share how these discussions have gone for you?  I’m happy to press pause on the recording.</a:t>
            </a:r>
          </a:p>
          <a:p>
            <a:endParaRPr lang="en-US" dirty="0"/>
          </a:p>
          <a:p>
            <a:r>
              <a:rPr lang="en-US" dirty="0"/>
              <a:t>So this is very tough and complicated, and it is the Board’s difficult task of weighing all of the evidence to determine whether or not a person meets this piece of its jurisdictional criteria. </a:t>
            </a:r>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34</a:t>
            </a:fld>
            <a:endParaRPr lang="en-US" altLang="en-US"/>
          </a:p>
        </p:txBody>
      </p:sp>
    </p:spTree>
    <p:extLst>
      <p:ext uri="{BB962C8B-B14F-4D97-AF65-F5344CB8AC3E}">
        <p14:creationId xmlns:p14="http://schemas.microsoft.com/office/powerpoint/2010/main" val="3046335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and maybe most important for you all is the consideration of level of care at the time you request discharge.</a:t>
            </a:r>
          </a:p>
          <a:p>
            <a:endParaRPr lang="en-US" dirty="0"/>
          </a:p>
          <a:p>
            <a:endParaRPr lang="en-US" dirty="0"/>
          </a:p>
          <a:p>
            <a:r>
              <a:rPr lang="en-US" dirty="0"/>
              <a:t>Early in the presentation, I explained the importance of demonstrating gradual progress with increased </a:t>
            </a:r>
            <a:r>
              <a:rPr lang="en-US" dirty="0" err="1"/>
              <a:t>privilges</a:t>
            </a:r>
            <a:r>
              <a:rPr lang="en-US" dirty="0"/>
              <a:t> and decreased restrictions over time.  </a:t>
            </a:r>
          </a:p>
          <a:p>
            <a:endParaRPr lang="en-US" dirty="0"/>
          </a:p>
          <a:p>
            <a:r>
              <a:rPr lang="en-US" dirty="0"/>
              <a:t>Arguments:</a:t>
            </a:r>
          </a:p>
          <a:p>
            <a:pPr lvl="1"/>
            <a:r>
              <a:rPr lang="en-US" dirty="0"/>
              <a:t>Client has not been prescribed medication for X period.</a:t>
            </a:r>
          </a:p>
          <a:p>
            <a:pPr lvl="1"/>
            <a:r>
              <a:rPr lang="en-US" dirty="0"/>
              <a:t>Client has not demonstrated any symptoms of mental illness in X period.</a:t>
            </a:r>
          </a:p>
          <a:p>
            <a:r>
              <a:rPr lang="en-US" dirty="0"/>
              <a:t>Conclusions:  </a:t>
            </a:r>
          </a:p>
          <a:p>
            <a:pPr lvl="1"/>
            <a:r>
              <a:rPr lang="en-US" dirty="0"/>
              <a:t>Client no longer has a qualifying mental disorder and should be discharged from the Board.</a:t>
            </a:r>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35</a:t>
            </a:fld>
            <a:endParaRPr lang="en-US" altLang="en-US"/>
          </a:p>
        </p:txBody>
      </p:sp>
    </p:spTree>
    <p:extLst>
      <p:ext uri="{BB962C8B-B14F-4D97-AF65-F5344CB8AC3E}">
        <p14:creationId xmlns:p14="http://schemas.microsoft.com/office/powerpoint/2010/main" val="57974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Recall the last section we just reviewed—understanding the law.  Do you remember the Board’s jurisdictional criteria?  If the person has a qualifying mental disorder that, when active, renders them a substantial danger to others, then jurisdiction is proper.  </a:t>
            </a:r>
          </a:p>
          <a:p>
            <a:endParaRPr lang="en-US" dirty="0"/>
          </a:p>
          <a:p>
            <a:r>
              <a:rPr lang="en-US" dirty="0"/>
              <a:t>Diagnostic formulation.  Remember, in order for a person to be found GEI, they must have had a qualifying mental disorder to begin with .  Diagnosis is not a perfect science, and the law leaves room for the Board to consider the diagnostic opinions that came before you.  Changing a diagnosis from a qualifying mental disorder to a non-qualifying mental disorder will be less persuasive in light of history.  It will also be less persuasive if you arrived at that conclusion with solely a records review, particularly when a diagnosis is highly dependent on a client’s reporting of symptoms and there is little time spent in services.  Similarly, recall </a:t>
            </a:r>
            <a:r>
              <a:rPr lang="en-US" i="1" dirty="0"/>
              <a:t>Einstein</a:t>
            </a:r>
            <a:r>
              <a:rPr lang="en-US" i="0" dirty="0"/>
              <a:t>, when a person is at a high level of care, the Board will consider how those supports impact the person’s psychiatric stability.</a:t>
            </a:r>
            <a:endParaRPr lang="en-US" dirty="0"/>
          </a:p>
          <a:p>
            <a:endParaRPr lang="en-US" dirty="0"/>
          </a:p>
          <a:p>
            <a:r>
              <a:rPr lang="en-US" dirty="0"/>
              <a:t>The Board is well-versed in best practices of risk, and so when they are reviewing a case that seems to ignore, overlook, or minimize information that is in the record, it can cause a serious credibility concern.  </a:t>
            </a:r>
          </a:p>
          <a:p>
            <a:endParaRPr lang="en-US" dirty="0"/>
          </a:p>
          <a:p>
            <a:r>
              <a:rPr lang="en-US" dirty="0"/>
              <a:t>We can talk more about this when we discuss how to best prepare for a hearing, but you should ask yourself, how confident are you at your abilities to predict future violence.</a:t>
            </a:r>
          </a:p>
          <a:p>
            <a:endParaRPr lang="en-US" dirty="0"/>
          </a:p>
          <a:p>
            <a:r>
              <a:rPr lang="en-US" dirty="0"/>
              <a:t>But here are some other things to consider based in the research.</a:t>
            </a:r>
          </a:p>
          <a:p>
            <a:endParaRPr lang="en-US" dirty="0"/>
          </a:p>
          <a:p>
            <a:r>
              <a:rPr lang="en-US" dirty="0"/>
              <a:t>Given what the research says and how challenging this all is, it is really unrealistic for the Board or for you to expect you to independently come up with these opinions.  We emphasize the importance of multi-disciplinary collaboration and shared decision making when it comes to all recommendations you make to the Board.</a:t>
            </a:r>
          </a:p>
          <a:p>
            <a:endParaRPr lang="en-US" dirty="0"/>
          </a:p>
          <a:p>
            <a:r>
              <a:rPr lang="en-US" dirty="0"/>
              <a:t>So….</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37</a:t>
            </a:fld>
            <a:endParaRPr lang="en-US" altLang="en-US"/>
          </a:p>
        </p:txBody>
      </p:sp>
    </p:spTree>
    <p:extLst>
      <p:ext uri="{BB962C8B-B14F-4D97-AF65-F5344CB8AC3E}">
        <p14:creationId xmlns:p14="http://schemas.microsoft.com/office/powerpoint/2010/main" val="1814914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tools being available and with such important and high stakes decision-making, why not seek out the evaluation prior to </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38</a:t>
            </a:fld>
            <a:endParaRPr lang="en-US" altLang="en-US"/>
          </a:p>
        </p:txBody>
      </p:sp>
    </p:spTree>
    <p:extLst>
      <p:ext uri="{BB962C8B-B14F-4D97-AF65-F5344CB8AC3E}">
        <p14:creationId xmlns:p14="http://schemas.microsoft.com/office/powerpoint/2010/main" val="175350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40</a:t>
            </a:fld>
            <a:endParaRPr lang="en-US" altLang="en-US"/>
          </a:p>
        </p:txBody>
      </p:sp>
    </p:spTree>
    <p:extLst>
      <p:ext uri="{BB962C8B-B14F-4D97-AF65-F5344CB8AC3E}">
        <p14:creationId xmlns:p14="http://schemas.microsoft.com/office/powerpoint/2010/main" val="3452307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How many of you have had an experience like this.  Your speaking with your client about the PSRB, and they something to the effect that PSRB is punishing them.  That they are not a criminal, but they’re being sentenced longer than they would have if they had been convicted.  That had they just pleaded guilty, they would be completely free by now.  Or that they shouldn’t have any restrictions, that PSRB is criminalizing mental illness?  Maybe is something slightly different, but in any case, the implication is that they are being punished.</a:t>
            </a:r>
          </a:p>
          <a:p>
            <a:endParaRPr lang="en-US" dirty="0"/>
          </a:p>
          <a:p>
            <a:r>
              <a:rPr lang="en-US" dirty="0"/>
              <a:t>I would regard this type of speech as a red flag, a thinking error, a cognitive distortion, and as a significant barrier to a person’s ability to achieve their recovery.  Not to mention a significant barrier to any sort of early release.  It is important for our clients to understand that by successfully asserting the GEI defense, the court ruled that they are not criminally responsible for the act.  However, criminal responsibility is very different than good old fashioned accountability.  Accountability is more about what changes you are going to make with the knowledge you now have?  Accountability is reflecting on what contributed to your committing of the instant offense and what steps you will take to make sure that never happens again.  Accountability is knowing that even though you were having a mental health crisis and perhaps were undergoing your very own traumatic experience, that your actions also caused another person to experience crisis and trauma.   </a:t>
            </a:r>
          </a:p>
          <a:p>
            <a:endParaRPr lang="en-US" dirty="0"/>
          </a:p>
          <a:p>
            <a:r>
              <a:rPr lang="en-US" dirty="0"/>
              <a:t>Not being criminally responsible does not mean that you did not do the act—in fact, let’s look at the defense for a moment.  (READ Slide—in Oregon, GEI means…)</a:t>
            </a:r>
          </a:p>
          <a:p>
            <a:endParaRPr lang="en-US" dirty="0"/>
          </a:p>
          <a:p>
            <a:r>
              <a:rPr lang="en-US" dirty="0"/>
              <a:t>Now, of course there must be room for a client to experience the very real emotions they may have about their instant offense—they may be wondering where the community or the police accountability was when they were seeking help for a mental health crisis.  But both of these things can be true at the same time and the goal is to make meaning of what happened to them, similar to anyone trying to overcome a trauma, so</a:t>
            </a:r>
          </a:p>
          <a:p>
            <a:endParaRPr lang="en-US" dirty="0"/>
          </a:p>
          <a:p>
            <a:r>
              <a:rPr lang="en-US" dirty="0"/>
              <a:t> sort of incident—maybe it’s the instant offense, maybe it’s a recent relapse they had.  </a:t>
            </a:r>
          </a:p>
          <a:p>
            <a:endParaRPr lang="en-US" dirty="0"/>
          </a:p>
          <a:p>
            <a:endParaRPr lang="en-US" dirty="0"/>
          </a:p>
          <a:p>
            <a:r>
              <a:rPr lang="en-US" dirty="0"/>
              <a:t> Oregon was the first state to adopt this.  It was previously NGRI and then NR due to mental disease or defect.</a:t>
            </a:r>
          </a:p>
          <a:p>
            <a:r>
              <a:rPr lang="en-US" dirty="0"/>
              <a:t>1983—the process of naming of the defense was political and sparked heated debate in the legislature. </a:t>
            </a:r>
          </a:p>
          <a:p>
            <a:pPr marL="237127" indent="-237127">
              <a:buAutoNum type="arabicPeriod"/>
            </a:pPr>
            <a:r>
              <a:rPr lang="en-US" dirty="0"/>
              <a:t>Perception that Not Guilty or Not Responsible meant an individual was getting away with it.  </a:t>
            </a:r>
          </a:p>
          <a:p>
            <a:pPr marL="237127" indent="-237127">
              <a:buAutoNum type="arabicPeriod"/>
            </a:pPr>
            <a:r>
              <a:rPr lang="en-US" dirty="0"/>
              <a:t>Some mental health professionals assert that labeling defendants' 'not responsible'' interferes with their treatment and therapy, during which therapists try to teach patients to take responsibility for their own actions.</a:t>
            </a:r>
          </a:p>
          <a:p>
            <a:endParaRPr lang="en-US" dirty="0"/>
          </a:p>
          <a:p>
            <a:endParaRPr lang="en-US" dirty="0"/>
          </a:p>
          <a:p>
            <a:r>
              <a:rPr lang="en-US" dirty="0"/>
              <a:t>The Board understands that not all clients need to have perfect insight into their instant offense to be conditional release ready.  However, they are looking for what type of progress the client has made toward being accountable and what their capacity is for additional progress.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861FD-F877-4399-9BC5-49F6C2F0DE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10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0" hangingPunct="0">
              <a:spcBef>
                <a:spcPct val="50000"/>
              </a:spcBef>
            </a:pPr>
            <a:r>
              <a:rPr lang="en-US" altLang="en-US" sz="1200" dirty="0"/>
              <a:t>The reality.  Early discharges are uncommon.  For a brief period, there were discharges requested and granted following a reinterpretation of the law—essentially that clients had to be off of all medications in order to get a discharge.  That interpretation of the law was fraught with concerns because the ultimate goal is to teach individuals how to accept and manage their mental health condition, not prove that they do not have one.  </a:t>
            </a:r>
          </a:p>
          <a:p>
            <a:pPr eaLnBrk="0" hangingPunct="0">
              <a:spcBef>
                <a:spcPct val="50000"/>
              </a:spcBef>
            </a:pPr>
            <a:endParaRPr lang="en-US" altLang="en-US" sz="1200" dirty="0"/>
          </a:p>
          <a:p>
            <a:pPr eaLnBrk="0" hangingPunct="0">
              <a:spcBef>
                <a:spcPct val="50000"/>
              </a:spcBef>
            </a:pPr>
            <a:endParaRPr lang="en-US" altLang="en-US" sz="1200" dirty="0"/>
          </a:p>
          <a:p>
            <a:pPr eaLnBrk="0" hangingPunct="0">
              <a:spcBef>
                <a:spcPct val="50000"/>
              </a:spcBef>
            </a:pPr>
            <a:endParaRPr lang="en-US" altLang="en-US" sz="1200" dirty="0"/>
          </a:p>
          <a:p>
            <a:pPr eaLnBrk="0" hangingPunct="0">
              <a:spcBef>
                <a:spcPct val="50000"/>
              </a:spcBef>
            </a:pPr>
            <a:r>
              <a:rPr lang="en-US" altLang="en-US" sz="1200" dirty="0"/>
              <a:t>Yellow highlight represents the number PSRB (vs. SHRP) discharged</a:t>
            </a:r>
          </a:p>
          <a:p>
            <a:pPr eaLnBrk="0" hangingPunct="0">
              <a:spcBef>
                <a:spcPct val="50000"/>
              </a:spcBef>
            </a:pPr>
            <a:endParaRPr lang="en-US" altLang="en-US" sz="1200" dirty="0"/>
          </a:p>
          <a:p>
            <a:pPr eaLnBrk="0" hangingPunct="0">
              <a:spcBef>
                <a:spcPct val="50000"/>
              </a:spcBef>
            </a:pPr>
            <a:r>
              <a:rPr lang="en-US" altLang="en-US" sz="1200" dirty="0"/>
              <a:t>2018  (MD=2) (D=1)</a:t>
            </a:r>
          </a:p>
          <a:p>
            <a:pPr eaLnBrk="0" hangingPunct="0">
              <a:spcBef>
                <a:spcPct val="50000"/>
              </a:spcBef>
            </a:pPr>
            <a:r>
              <a:rPr lang="en-US" altLang="en-US" sz="1200" dirty="0"/>
              <a:t>2017  (MD=2) (D=4) </a:t>
            </a:r>
          </a:p>
          <a:p>
            <a:pPr eaLnBrk="0" hangingPunct="0">
              <a:spcBef>
                <a:spcPct val="50000"/>
              </a:spcBef>
            </a:pPr>
            <a:r>
              <a:rPr lang="en-US" altLang="en-US" sz="1200" dirty="0"/>
              <a:t>2016  (MD=14) (D=6)</a:t>
            </a:r>
          </a:p>
          <a:p>
            <a:pPr eaLnBrk="0" hangingPunct="0">
              <a:spcBef>
                <a:spcPct val="50000"/>
              </a:spcBef>
            </a:pPr>
            <a:r>
              <a:rPr lang="en-US" altLang="en-US" sz="1200" dirty="0"/>
              <a:t>2015  (MD=5) (D=13)</a:t>
            </a:r>
          </a:p>
          <a:p>
            <a:pPr eaLnBrk="0" hangingPunct="0">
              <a:spcBef>
                <a:spcPct val="50000"/>
              </a:spcBef>
            </a:pPr>
            <a:r>
              <a:rPr lang="en-US" altLang="en-US" sz="1200" dirty="0"/>
              <a:t>2014  (MD=13) (D=11)</a:t>
            </a:r>
          </a:p>
          <a:p>
            <a:pPr eaLnBrk="0" hangingPunct="0">
              <a:spcBef>
                <a:spcPct val="50000"/>
              </a:spcBef>
            </a:pPr>
            <a:r>
              <a:rPr lang="en-US" altLang="en-US" sz="1200" dirty="0"/>
              <a:t>2013  (MD=13) (D=8)</a:t>
            </a:r>
          </a:p>
          <a:p>
            <a:pPr eaLnBrk="0" hangingPunct="0">
              <a:spcBef>
                <a:spcPct val="50000"/>
              </a:spcBef>
            </a:pPr>
            <a:r>
              <a:rPr lang="en-US" altLang="en-US" sz="1200" dirty="0"/>
              <a:t>2012  (MD=11) (D=6)</a:t>
            </a:r>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5</a:t>
            </a:fld>
            <a:endParaRPr lang="en-US" altLang="en-US"/>
          </a:p>
        </p:txBody>
      </p:sp>
    </p:spTree>
    <p:extLst>
      <p:ext uri="{BB962C8B-B14F-4D97-AF65-F5344CB8AC3E}">
        <p14:creationId xmlns:p14="http://schemas.microsoft.com/office/powerpoint/2010/main" val="2049935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*Choice—someone found GEI proved that they were not capable of making a decision in that moment.  We are not talking about that moment.  We are talking about the moments leading up to a severe episode.  Often, this includes stopping medication </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42</a:t>
            </a:fld>
            <a:endParaRPr lang="en-US" altLang="en-US"/>
          </a:p>
        </p:txBody>
      </p:sp>
    </p:spTree>
    <p:extLst>
      <p:ext uri="{BB962C8B-B14F-4D97-AF65-F5344CB8AC3E}">
        <p14:creationId xmlns:p14="http://schemas.microsoft.com/office/powerpoint/2010/main" val="54349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these be done by professionals who are familiar with working with PSRB.  Should be actively consulting with you, not depending on client report alone.  Should have access to the exhibit file.  </a:t>
            </a:r>
          </a:p>
          <a:p>
            <a:endParaRPr lang="en-US" dirty="0"/>
          </a:p>
          <a:p>
            <a:endParaRPr lang="en-US" dirty="0"/>
          </a:p>
          <a:p>
            <a:r>
              <a:rPr lang="en-US" dirty="0"/>
              <a:t>Remember, going through these, alone, does not demonstrate that they are accountable.  The goal would be to provide them with opportunities to build insight into the impact of the instant offense, and subsequently demonstrate over time and through their actions that they have internalized that knowledge and apply those skills to their daily living.</a:t>
            </a:r>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43</a:t>
            </a:fld>
            <a:endParaRPr lang="en-US" altLang="en-US"/>
          </a:p>
        </p:txBody>
      </p:sp>
    </p:spTree>
    <p:extLst>
      <p:ext uri="{BB962C8B-B14F-4D97-AF65-F5344CB8AC3E}">
        <p14:creationId xmlns:p14="http://schemas.microsoft.com/office/powerpoint/2010/main" val="3508971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700" dirty="0">
                <a:solidFill>
                  <a:schemeClr val="bg1"/>
                </a:solidFill>
              </a:rPr>
              <a:t>Educate that PSRB has access to this information and that it may ask questions during a hearing about it.</a:t>
            </a:r>
          </a:p>
          <a:p>
            <a:pPr lvl="2"/>
            <a:r>
              <a:rPr lang="en-US" sz="1700" dirty="0">
                <a:solidFill>
                  <a:schemeClr val="bg1"/>
                </a:solidFill>
              </a:rPr>
              <a:t> that you  client that the PSRB has </a:t>
            </a:r>
            <a:r>
              <a:rPr lang="en-US" sz="1700" dirty="0" err="1">
                <a:solidFill>
                  <a:schemeClr val="bg1"/>
                </a:solidFill>
              </a:rPr>
              <a:t>th</a:t>
            </a:r>
            <a:endParaRPr lang="en-US" sz="17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44</a:t>
            </a:fld>
            <a:endParaRPr lang="en-US" altLang="en-US"/>
          </a:p>
        </p:txBody>
      </p:sp>
    </p:spTree>
    <p:extLst>
      <p:ext uri="{BB962C8B-B14F-4D97-AF65-F5344CB8AC3E}">
        <p14:creationId xmlns:p14="http://schemas.microsoft.com/office/powerpoint/2010/main" val="1617993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end where we began, which is that discharge planning should start at the beginning.</a:t>
            </a:r>
          </a:p>
          <a:p>
            <a:endParaRPr lang="en-US" dirty="0"/>
          </a:p>
          <a:p>
            <a:r>
              <a:rPr lang="en-US" dirty="0"/>
              <a:t>The Board wants to know what the person’s life will look like once it is no longer in place.  Financials?  Housing?  Natural supports outside of the treatment team?</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45</a:t>
            </a:fld>
            <a:endParaRPr lang="en-US" altLang="en-US"/>
          </a:p>
        </p:txBody>
      </p:sp>
    </p:spTree>
    <p:extLst>
      <p:ext uri="{BB962C8B-B14F-4D97-AF65-F5344CB8AC3E}">
        <p14:creationId xmlns:p14="http://schemas.microsoft.com/office/powerpoint/2010/main" val="4099713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hearing, the plans for discharge will be question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dirty="0">
                <a:solidFill>
                  <a:srgbClr val="FFFF00"/>
                </a:solidFill>
                <a:effectLst/>
                <a:latin typeface="Open Sans" panose="020B0606030504020204" pitchFamily="34" charset="0"/>
              </a:rPr>
              <a:t>“The fact that a person affected by a [qualifying mental disorder] in a state of remission </a:t>
            </a:r>
            <a:r>
              <a:rPr lang="en-US" sz="1200" b="1" i="1" dirty="0">
                <a:solidFill>
                  <a:srgbClr val="FFFF00"/>
                </a:solidFill>
                <a:effectLst/>
                <a:latin typeface="Open Sans" panose="020B0606030504020204" pitchFamily="34" charset="0"/>
              </a:rPr>
              <a:t>presently</a:t>
            </a:r>
            <a:r>
              <a:rPr lang="en-US" sz="1200" b="1" i="0" dirty="0">
                <a:solidFill>
                  <a:srgbClr val="FFFF00"/>
                </a:solidFill>
                <a:effectLst/>
                <a:latin typeface="Open Sans" panose="020B0606030504020204" pitchFamily="34" charset="0"/>
              </a:rPr>
              <a:t> is not evidencing conduct rendering him or her a danger to others might be the consequence of that person's </a:t>
            </a:r>
            <a:r>
              <a:rPr lang="en-US" sz="1200" b="1" i="0" u="sng" dirty="0">
                <a:solidFill>
                  <a:srgbClr val="FFFF00"/>
                </a:solidFill>
                <a:effectLst/>
                <a:latin typeface="Open Sans" panose="020B0606030504020204" pitchFamily="34" charset="0"/>
              </a:rPr>
              <a:t>current supervision, treatment, and medication</a:t>
            </a:r>
            <a:r>
              <a:rPr lang="en-US" sz="1200" b="1" i="0" dirty="0">
                <a:solidFill>
                  <a:srgbClr val="FFFF00"/>
                </a:solidFill>
                <a:effectLst/>
                <a:latin typeface="Open Sans" panose="020B0606030504020204" pitchFamily="34" charset="0"/>
              </a:rPr>
              <a:t>. PSRB must be alert to the reality that a petitioner's discharge from PSRB's jurisdiction might result in the abrupt cessation of those ameliorating influences.”</a:t>
            </a:r>
          </a:p>
          <a:p>
            <a:r>
              <a:rPr lang="en-US" dirty="0"/>
              <a:t>ed.  </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46</a:t>
            </a:fld>
            <a:endParaRPr lang="en-US" altLang="en-US"/>
          </a:p>
        </p:txBody>
      </p:sp>
    </p:spTree>
    <p:extLst>
      <p:ext uri="{BB962C8B-B14F-4D97-AF65-F5344CB8AC3E}">
        <p14:creationId xmlns:p14="http://schemas.microsoft.com/office/powerpoint/2010/main" val="3726213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slide you should be very familiar with.  Read the statement. Next slide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BD988D-CBA3-4754-993E-89198BAB4975}" type="slidenum">
              <a:rPr kumimoji="0" lang="en-US" altLang="en-US" sz="13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3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137619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861FD-F877-4399-9BC5-49F6C2F0DE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95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thinking in terms of the 4Rs is rather pejorative and simplistic.  If we look at this from a positive perspective, these same goals will assist us in with our 5 R goals.</a:t>
            </a:r>
          </a:p>
          <a:p>
            <a:endParaRPr lang="en-US" baseline="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3861FD-F877-4399-9BC5-49F6C2F0DE51}" type="slidenum">
              <a:rPr lang="en-US" smtClean="0"/>
              <a:t>6</a:t>
            </a:fld>
            <a:endParaRPr lang="en-US"/>
          </a:p>
        </p:txBody>
      </p:sp>
    </p:spTree>
    <p:extLst>
      <p:ext uri="{BB962C8B-B14F-4D97-AF65-F5344CB8AC3E}">
        <p14:creationId xmlns:p14="http://schemas.microsoft.com/office/powerpoint/2010/main" val="223021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8</a:t>
            </a:fld>
            <a:endParaRPr lang="en-US" altLang="en-US"/>
          </a:p>
        </p:txBody>
      </p:sp>
    </p:spTree>
    <p:extLst>
      <p:ext uri="{BB962C8B-B14F-4D97-AF65-F5344CB8AC3E}">
        <p14:creationId xmlns:p14="http://schemas.microsoft.com/office/powerpoint/2010/main" val="381883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9</a:t>
            </a:fld>
            <a:endParaRPr lang="en-US" altLang="en-US"/>
          </a:p>
        </p:txBody>
      </p:sp>
    </p:spTree>
    <p:extLst>
      <p:ext uri="{BB962C8B-B14F-4D97-AF65-F5344CB8AC3E}">
        <p14:creationId xmlns:p14="http://schemas.microsoft.com/office/powerpoint/2010/main" val="160670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mission inherently sets us up to be a problem-solving court.  I’ve spent time in other presentations speaking more in depth about the history and philosophy of problem-solving courts, but will briefly summarize that the goal of any problem solving court is to address and resolve the barriers that contributed to the person’s commission of the underlying offense.  The ultimate goal will be that once the person is done with the program, they will have the skills necessary to manage those challenges in the future, at least to the extent that they will not recidivate, meaning commit a new act that will result in some sort of criminal action or legal trouble.</a:t>
            </a:r>
          </a:p>
          <a:p>
            <a:endParaRPr lang="en-US" baseline="0" dirty="0"/>
          </a:p>
          <a:p>
            <a:r>
              <a:rPr lang="en-US" baseline="0" dirty="0"/>
              <a:t>I’ve presented these goals in past presentations, but its worth reading through each one.  I would hypothesize that anyone meeting all 5 of these goal areas would be in an excellent position to request and be successful at their discharge hearing.  As we are moving through today’s presentation, I invite you to reflect on what sort of data you want to collect and document to demonstrate that these goals have been met.  Read through each goal.</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861FD-F877-4399-9BC5-49F6C2F0DE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21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In the light of the Board’s goals, I now invite you to reflect on your own programs.  I’m sure you’ve all learned and heard the old social work adage that discharge starts at admission.  That is  no different for those entering the PSRB.  When you first start working with PSRB, you may be a bit disarmed by the length of jurisdiction we have our clients.  For those of you </a:t>
            </a:r>
            <a:r>
              <a:rPr lang="en-US" dirty="0" err="1"/>
              <a:t>whove</a:t>
            </a:r>
            <a:r>
              <a:rPr lang="en-US" dirty="0"/>
              <a:t> been around awhile, you may have become desensitized to lengthy EOJs.  And with all of the demands of your job and pressures to get things done right now, you may lose sight of the very important work of planning for the future.  </a:t>
            </a:r>
          </a:p>
          <a:p>
            <a:endParaRPr lang="en-US" dirty="0"/>
          </a:p>
          <a:p>
            <a:r>
              <a:rPr lang="en-US" dirty="0"/>
              <a:t>The tips on this slide recommend that programs develop the benchmarks and goals of your program—how will you know that someone is successful.</a:t>
            </a:r>
          </a:p>
          <a:p>
            <a:endParaRPr lang="en-US" dirty="0"/>
          </a:p>
          <a:p>
            <a:r>
              <a:rPr lang="en-US" dirty="0"/>
              <a:t>This first analysis is very important because you want to be thinking early on whether a person under you care might be a future candidate for a full discharge.  </a:t>
            </a:r>
          </a:p>
          <a:p>
            <a:endParaRPr lang="en-US" dirty="0"/>
          </a:p>
          <a:p>
            <a:r>
              <a:rPr lang="en-US" dirty="0"/>
              <a:t>Please hear me when I say that not all individuals under the PSRB are going to be capable of getting an early discharge, </a:t>
            </a:r>
            <a:r>
              <a:rPr lang="en-US" dirty="0" err="1"/>
              <a:t>particulary</a:t>
            </a:r>
            <a:r>
              <a:rPr lang="en-US" dirty="0"/>
              <a:t> those who may continue to need residential treatment or more to support them in managing their mental health condition.  Early discharges are for those who can independently manage their mental health condition to the extent that they would not be dangerous when their condition was in its active state.</a:t>
            </a:r>
          </a:p>
          <a:p>
            <a:endParaRPr lang="en-US" dirty="0"/>
          </a:p>
          <a:p>
            <a:r>
              <a:rPr lang="en-US" dirty="0"/>
              <a:t>The rest of the information in the presentation assumes that you have identified that the person under your care is someone who might be a candidate for full discharge.</a:t>
            </a:r>
          </a:p>
        </p:txBody>
      </p:sp>
      <p:sp>
        <p:nvSpPr>
          <p:cNvPr id="4" name="Slide Number Placeholder 3"/>
          <p:cNvSpPr>
            <a:spLocks noGrp="1"/>
          </p:cNvSpPr>
          <p:nvPr>
            <p:ph type="sldNum" sz="quarter" idx="5"/>
          </p:nvPr>
        </p:nvSpPr>
        <p:spPr/>
        <p:txBody>
          <a:bodyPr/>
          <a:lstStyle/>
          <a:p>
            <a:pPr>
              <a:defRPr/>
            </a:pPr>
            <a:fld id="{27BD988D-CBA3-4754-993E-89198BAB4975}" type="slidenum">
              <a:rPr lang="en-US" altLang="en-US" smtClean="0"/>
              <a:pPr>
                <a:defRPr/>
              </a:pPr>
              <a:t>11</a:t>
            </a:fld>
            <a:endParaRPr lang="en-US" altLang="en-US"/>
          </a:p>
        </p:txBody>
      </p:sp>
    </p:spTree>
    <p:extLst>
      <p:ext uri="{BB962C8B-B14F-4D97-AF65-F5344CB8AC3E}">
        <p14:creationId xmlns:p14="http://schemas.microsoft.com/office/powerpoint/2010/main" val="327786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861FD-F877-4399-9BC5-49F6C2F0DE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674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p:cNvSpPr>
            <a:spLocks noGrp="1" noChangeArrowheads="1"/>
          </p:cNvSpPr>
          <p:nvPr>
            <p:ph type="ftr" sz="quarter" idx="10"/>
          </p:nvPr>
        </p:nvSpPr>
        <p:spPr>
          <a:xfrm>
            <a:off x="2819400" y="6172200"/>
            <a:ext cx="3657600" cy="323850"/>
          </a:xfrm>
        </p:spPr>
        <p:txBody>
          <a:bodyPr/>
          <a:lstStyle>
            <a:lvl1pPr eaLnBrk="0" hangingPunct="0">
              <a:spcBef>
                <a:spcPct val="50000"/>
              </a:spcBef>
              <a:defRPr/>
            </a:lvl1pPr>
          </a:lstStyle>
          <a:p>
            <a:pPr>
              <a:defRPr/>
            </a:pPr>
            <a:r>
              <a:rPr lang="en-US"/>
              <a:t>#ADDICTIONS AND MENTAL HEALTH DIVISION </a:t>
            </a:r>
          </a:p>
          <a:p>
            <a:pPr>
              <a:defRPr/>
            </a:pPr>
            <a:endParaRPr lang="en-US"/>
          </a:p>
        </p:txBody>
      </p:sp>
    </p:spTree>
    <p:extLst>
      <p:ext uri="{BB962C8B-B14F-4D97-AF65-F5344CB8AC3E}">
        <p14:creationId xmlns:p14="http://schemas.microsoft.com/office/powerpoint/2010/main" val="335121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01511A2-B6EC-4C88-85A1-0F0B53E2FAEC}" type="datetime1">
              <a:rPr lang="en-US"/>
              <a:pPr>
                <a:defRPr/>
              </a:pPr>
              <a:t>1/21/2022</a:t>
            </a:fld>
            <a:br>
              <a:rPr lang="en-US"/>
            </a:br>
            <a:r>
              <a:rPr lang="en-US"/>
              <a:t>Addictions and Mental Health Division</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01389C70-055D-4AB5-A9D1-89CA5B1CC17D}"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98152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BD04248-BCFA-4E14-92A7-E0DFD493551F}" type="datetime1">
              <a:rPr lang="en-US"/>
              <a:pPr>
                <a:defRPr/>
              </a:pPr>
              <a:t>1/21/2022</a:t>
            </a:fld>
            <a:br>
              <a:rPr lang="en-US"/>
            </a:br>
            <a:r>
              <a:rPr lang="en-US"/>
              <a:t>Addictions and Mental Health Division</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77678F37-3E66-4D09-A3B9-814D11A07913}"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83571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7B47-C28C-43D5-B959-D115AF7735D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372105F-C1AD-4779-A42D-6621CACE02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8CF079-689A-4FE5-B0E7-4D439877E841}"/>
              </a:ext>
            </a:extLst>
          </p:cNvPr>
          <p:cNvSpPr>
            <a:spLocks noGrp="1"/>
          </p:cNvSpPr>
          <p:nvPr>
            <p:ph type="dt" sz="half" idx="10"/>
          </p:nvPr>
        </p:nvSpPr>
        <p:spPr/>
        <p:txBody>
          <a:bodyPr/>
          <a:lstStyle/>
          <a:p>
            <a:pPr>
              <a:defRPr/>
            </a:pPr>
            <a:fld id="{15834795-9472-4195-8C0C-DE06DC1C297C}"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C6971D68-72E1-459A-A80F-CCB216C969C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14F35EA-7A9A-4FE9-B96A-0E04E24EA107}"/>
              </a:ext>
            </a:extLst>
          </p:cNvPr>
          <p:cNvSpPr>
            <a:spLocks noGrp="1"/>
          </p:cNvSpPr>
          <p:nvPr>
            <p:ph type="sldNum" sz="quarter" idx="12"/>
          </p:nvPr>
        </p:nvSpPr>
        <p:spPr/>
        <p:txBody>
          <a:bodyPr/>
          <a:lstStyle/>
          <a:p>
            <a:pPr>
              <a:defRPr/>
            </a:pPr>
            <a:fld id="{B1B4CCCC-28DF-4F28-9EBC-8C5B9A2EFC99}" type="slidenum">
              <a:rPr lang="en-US" altLang="en-US" smtClean="0"/>
              <a:pPr>
                <a:defRPr/>
              </a:pPr>
              <a:t>‹#›</a:t>
            </a:fld>
            <a:endParaRPr lang="en-US" altLang="en-US"/>
          </a:p>
        </p:txBody>
      </p:sp>
    </p:spTree>
    <p:extLst>
      <p:ext uri="{BB962C8B-B14F-4D97-AF65-F5344CB8AC3E}">
        <p14:creationId xmlns:p14="http://schemas.microsoft.com/office/powerpoint/2010/main" val="208105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F80B-1FAC-4D7C-B52C-72E96CDEB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3D496-8A99-4167-A368-C16A27F55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7E5BF-7191-4B72-805B-0D08D239DA0F}"/>
              </a:ext>
            </a:extLst>
          </p:cNvPr>
          <p:cNvSpPr>
            <a:spLocks noGrp="1"/>
          </p:cNvSpPr>
          <p:nvPr>
            <p:ph type="dt" sz="half" idx="10"/>
          </p:nvPr>
        </p:nvSpPr>
        <p:spPr/>
        <p:txBody>
          <a:bodyPr/>
          <a:lstStyle/>
          <a:p>
            <a:pPr>
              <a:defRPr/>
            </a:pPr>
            <a:fld id="{4E78B6AB-86FC-46A1-AD1A-7ACFBB5DF80E}"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8F523F80-1137-401A-840D-CB07BBE9DE5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532B572-0E12-47A0-B91D-37909B7171C6}"/>
              </a:ext>
            </a:extLst>
          </p:cNvPr>
          <p:cNvSpPr>
            <a:spLocks noGrp="1"/>
          </p:cNvSpPr>
          <p:nvPr>
            <p:ph type="sldNum" sz="quarter" idx="12"/>
          </p:nvPr>
        </p:nvSpPr>
        <p:spPr/>
        <p:txBody>
          <a:bodyPr/>
          <a:lstStyle/>
          <a:p>
            <a:pPr>
              <a:defRPr/>
            </a:pPr>
            <a:fld id="{C93A276D-037E-4283-800F-007F95150422}" type="slidenum">
              <a:rPr lang="en-US" altLang="en-US" smtClean="0"/>
              <a:pPr>
                <a:defRPr/>
              </a:pPr>
              <a:t>‹#›</a:t>
            </a:fld>
            <a:endParaRPr lang="en-US" altLang="en-US"/>
          </a:p>
        </p:txBody>
      </p:sp>
    </p:spTree>
    <p:extLst>
      <p:ext uri="{BB962C8B-B14F-4D97-AF65-F5344CB8AC3E}">
        <p14:creationId xmlns:p14="http://schemas.microsoft.com/office/powerpoint/2010/main" val="76826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D341-6F31-49A8-849B-6A48F036012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ACC67F-CE92-44A4-B744-001624626C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A63B83-61AB-403F-9D71-1A74234FC6C2}"/>
              </a:ext>
            </a:extLst>
          </p:cNvPr>
          <p:cNvSpPr>
            <a:spLocks noGrp="1"/>
          </p:cNvSpPr>
          <p:nvPr>
            <p:ph type="dt" sz="half" idx="10"/>
          </p:nvPr>
        </p:nvSpPr>
        <p:spPr/>
        <p:txBody>
          <a:bodyPr/>
          <a:lstStyle/>
          <a:p>
            <a:pPr>
              <a:defRPr/>
            </a:pPr>
            <a:fld id="{A242A8F9-69AB-4B12-867D-4A34F1409D53}"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30646685-607F-4348-9069-BB001D97ED9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4FE6DA2-960F-47A6-A2A9-4776BA646421}"/>
              </a:ext>
            </a:extLst>
          </p:cNvPr>
          <p:cNvSpPr>
            <a:spLocks noGrp="1"/>
          </p:cNvSpPr>
          <p:nvPr>
            <p:ph type="sldNum" sz="quarter" idx="12"/>
          </p:nvPr>
        </p:nvSpPr>
        <p:spPr/>
        <p:txBody>
          <a:bodyPr/>
          <a:lstStyle/>
          <a:p>
            <a:pPr>
              <a:defRPr/>
            </a:pPr>
            <a:fld id="{02F78AB2-065D-42F7-A3B8-396FA945423C}" type="slidenum">
              <a:rPr lang="en-US" altLang="en-US" smtClean="0"/>
              <a:pPr>
                <a:defRPr/>
              </a:pPr>
              <a:t>‹#›</a:t>
            </a:fld>
            <a:endParaRPr lang="en-US" altLang="en-US"/>
          </a:p>
        </p:txBody>
      </p:sp>
    </p:spTree>
    <p:extLst>
      <p:ext uri="{BB962C8B-B14F-4D97-AF65-F5344CB8AC3E}">
        <p14:creationId xmlns:p14="http://schemas.microsoft.com/office/powerpoint/2010/main" val="401585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0DA5-1C52-42D1-A685-E413AB4F7C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BA89-4B17-40FC-85A6-B43AFFF8AFB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E0D46-19F5-4DA4-9301-A35A57DDFC8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63FD5-534A-436D-BBFF-F673C16D38CD}"/>
              </a:ext>
            </a:extLst>
          </p:cNvPr>
          <p:cNvSpPr>
            <a:spLocks noGrp="1"/>
          </p:cNvSpPr>
          <p:nvPr>
            <p:ph type="dt" sz="half" idx="10"/>
          </p:nvPr>
        </p:nvSpPr>
        <p:spPr/>
        <p:txBody>
          <a:bodyPr/>
          <a:lstStyle/>
          <a:p>
            <a:pPr>
              <a:defRPr/>
            </a:pPr>
            <a:fld id="{D3535F50-B43B-43F2-9E5B-5772FE6F574E}" type="slidenum">
              <a:rPr lang="en-US" altLang="en-US" smtClean="0"/>
              <a:pPr>
                <a:defRPr/>
              </a:pPr>
              <a:t>‹#›</a:t>
            </a:fld>
            <a:endParaRPr lang="en-US" altLang="en-US"/>
          </a:p>
        </p:txBody>
      </p:sp>
      <p:sp>
        <p:nvSpPr>
          <p:cNvPr id="6" name="Footer Placeholder 5">
            <a:extLst>
              <a:ext uri="{FF2B5EF4-FFF2-40B4-BE49-F238E27FC236}">
                <a16:creationId xmlns:a16="http://schemas.microsoft.com/office/drawing/2014/main" id="{EE07370F-1725-4F88-9B70-DA536BA87A3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EE61072-D980-4972-9A68-A13C36BE9608}"/>
              </a:ext>
            </a:extLst>
          </p:cNvPr>
          <p:cNvSpPr>
            <a:spLocks noGrp="1"/>
          </p:cNvSpPr>
          <p:nvPr>
            <p:ph type="sldNum" sz="quarter" idx="12"/>
          </p:nvPr>
        </p:nvSpPr>
        <p:spPr/>
        <p:txBody>
          <a:bodyPr/>
          <a:lstStyle/>
          <a:p>
            <a:pPr>
              <a:defRPr/>
            </a:pPr>
            <a:fld id="{CB3A85BA-1407-4E20-834D-8DE903C4115C}" type="slidenum">
              <a:rPr lang="en-US" altLang="en-US" smtClean="0"/>
              <a:pPr>
                <a:defRPr/>
              </a:pPr>
              <a:t>‹#›</a:t>
            </a:fld>
            <a:endParaRPr lang="en-US" altLang="en-US"/>
          </a:p>
        </p:txBody>
      </p:sp>
    </p:spTree>
    <p:extLst>
      <p:ext uri="{BB962C8B-B14F-4D97-AF65-F5344CB8AC3E}">
        <p14:creationId xmlns:p14="http://schemas.microsoft.com/office/powerpoint/2010/main" val="8318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C799-2EFB-4849-A9E3-AF03F8D61B6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3D892E-C72B-42F2-BDF9-75DBA3ACE3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B437F-49BB-49C9-AF9F-C18F51CBCAD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7AFB9-D46D-4601-B5D2-C755A32C13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8E07B9-29FB-4B25-9D26-659191FD7C4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00CFC6-6CB8-4FAF-AF6F-38582B12B954}"/>
              </a:ext>
            </a:extLst>
          </p:cNvPr>
          <p:cNvSpPr>
            <a:spLocks noGrp="1"/>
          </p:cNvSpPr>
          <p:nvPr>
            <p:ph type="dt" sz="half" idx="10"/>
          </p:nvPr>
        </p:nvSpPr>
        <p:spPr/>
        <p:txBody>
          <a:bodyPr/>
          <a:lstStyle/>
          <a:p>
            <a:pPr>
              <a:defRPr/>
            </a:pPr>
            <a:fld id="{30B004DD-A4DA-4E5C-B83C-65427E85BF4B}" type="slidenum">
              <a:rPr lang="en-US" altLang="en-US" smtClean="0"/>
              <a:pPr>
                <a:defRPr/>
              </a:pPr>
              <a:t>‹#›</a:t>
            </a:fld>
            <a:endParaRPr lang="en-US" altLang="en-US"/>
          </a:p>
        </p:txBody>
      </p:sp>
      <p:sp>
        <p:nvSpPr>
          <p:cNvPr id="8" name="Footer Placeholder 7">
            <a:extLst>
              <a:ext uri="{FF2B5EF4-FFF2-40B4-BE49-F238E27FC236}">
                <a16:creationId xmlns:a16="http://schemas.microsoft.com/office/drawing/2014/main" id="{004055BA-C064-4019-B538-BF61FFFF782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05BD2328-CA10-48DB-BDBE-BCE5D4132191}"/>
              </a:ext>
            </a:extLst>
          </p:cNvPr>
          <p:cNvSpPr>
            <a:spLocks noGrp="1"/>
          </p:cNvSpPr>
          <p:nvPr>
            <p:ph type="sldNum" sz="quarter" idx="12"/>
          </p:nvPr>
        </p:nvSpPr>
        <p:spPr/>
        <p:txBody>
          <a:bodyPr/>
          <a:lstStyle/>
          <a:p>
            <a:pPr>
              <a:defRPr/>
            </a:pPr>
            <a:fld id="{486C43DD-9B31-4398-BF79-B8F2712A09D9}" type="slidenum">
              <a:rPr lang="en-US" altLang="en-US" smtClean="0"/>
              <a:pPr>
                <a:defRPr/>
              </a:pPr>
              <a:t>‹#›</a:t>
            </a:fld>
            <a:endParaRPr lang="en-US" altLang="en-US"/>
          </a:p>
        </p:txBody>
      </p:sp>
    </p:spTree>
    <p:extLst>
      <p:ext uri="{BB962C8B-B14F-4D97-AF65-F5344CB8AC3E}">
        <p14:creationId xmlns:p14="http://schemas.microsoft.com/office/powerpoint/2010/main" val="1693343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F7DA-3EF7-409F-BD55-7F0ACA97CB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2A7CA-36EA-443E-9348-A0AC3A2E3AE1}"/>
              </a:ext>
            </a:extLst>
          </p:cNvPr>
          <p:cNvSpPr>
            <a:spLocks noGrp="1"/>
          </p:cNvSpPr>
          <p:nvPr>
            <p:ph type="dt" sz="half" idx="10"/>
          </p:nvPr>
        </p:nvSpPr>
        <p:spPr/>
        <p:txBody>
          <a:bodyPr/>
          <a:lstStyle/>
          <a:p>
            <a:pPr>
              <a:defRPr/>
            </a:pPr>
            <a:fld id="{B91F5F73-D1A7-4E1C-8CEB-72B5AE4B1ABF}" type="slidenum">
              <a:rPr lang="en-US" altLang="en-US" smtClean="0"/>
              <a:pPr>
                <a:defRPr/>
              </a:pPr>
              <a:t>‹#›</a:t>
            </a:fld>
            <a:endParaRPr lang="en-US" altLang="en-US"/>
          </a:p>
        </p:txBody>
      </p:sp>
      <p:sp>
        <p:nvSpPr>
          <p:cNvPr id="4" name="Footer Placeholder 3">
            <a:extLst>
              <a:ext uri="{FF2B5EF4-FFF2-40B4-BE49-F238E27FC236}">
                <a16:creationId xmlns:a16="http://schemas.microsoft.com/office/drawing/2014/main" id="{B8353EF3-563B-40C5-BE49-B1366E064B99}"/>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94E905C-284B-46AA-A5CA-2BC624285675}"/>
              </a:ext>
            </a:extLst>
          </p:cNvPr>
          <p:cNvSpPr>
            <a:spLocks noGrp="1"/>
          </p:cNvSpPr>
          <p:nvPr>
            <p:ph type="sldNum" sz="quarter" idx="12"/>
          </p:nvPr>
        </p:nvSpPr>
        <p:spPr/>
        <p:txBody>
          <a:bodyPr/>
          <a:lstStyle/>
          <a:p>
            <a:pPr>
              <a:defRPr/>
            </a:pPr>
            <a:fld id="{0C4419EC-3149-435A-BBFE-193B198D27CA}" type="slidenum">
              <a:rPr lang="en-US" altLang="en-US" smtClean="0"/>
              <a:pPr>
                <a:defRPr/>
              </a:pPr>
              <a:t>‹#›</a:t>
            </a:fld>
            <a:endParaRPr lang="en-US" altLang="en-US"/>
          </a:p>
        </p:txBody>
      </p:sp>
    </p:spTree>
    <p:extLst>
      <p:ext uri="{BB962C8B-B14F-4D97-AF65-F5344CB8AC3E}">
        <p14:creationId xmlns:p14="http://schemas.microsoft.com/office/powerpoint/2010/main" val="378535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D1CCC-E40F-4CB7-A33A-CAEE52C6B0E7}"/>
              </a:ext>
            </a:extLst>
          </p:cNvPr>
          <p:cNvSpPr>
            <a:spLocks noGrp="1"/>
          </p:cNvSpPr>
          <p:nvPr>
            <p:ph type="dt" sz="half" idx="10"/>
          </p:nvPr>
        </p:nvSpPr>
        <p:spPr/>
        <p:txBody>
          <a:bodyPr/>
          <a:lstStyle/>
          <a:p>
            <a:pPr>
              <a:defRPr/>
            </a:pPr>
            <a:fld id="{2CB085AC-027E-413D-AAF1-B60160B9EBC5}" type="slidenum">
              <a:rPr lang="en-US" altLang="en-US" smtClean="0"/>
              <a:pPr>
                <a:defRPr/>
              </a:pPr>
              <a:t>‹#›</a:t>
            </a:fld>
            <a:endParaRPr lang="en-US" altLang="en-US"/>
          </a:p>
        </p:txBody>
      </p:sp>
      <p:sp>
        <p:nvSpPr>
          <p:cNvPr id="3" name="Footer Placeholder 2">
            <a:extLst>
              <a:ext uri="{FF2B5EF4-FFF2-40B4-BE49-F238E27FC236}">
                <a16:creationId xmlns:a16="http://schemas.microsoft.com/office/drawing/2014/main" id="{F094FD76-B166-4ED9-8A4C-8DC60961F24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F862410-AD80-4699-BF10-98FE2F7DE86D}"/>
              </a:ext>
            </a:extLst>
          </p:cNvPr>
          <p:cNvSpPr>
            <a:spLocks noGrp="1"/>
          </p:cNvSpPr>
          <p:nvPr>
            <p:ph type="sldNum" sz="quarter" idx="12"/>
          </p:nvPr>
        </p:nvSpPr>
        <p:spPr/>
        <p:txBody>
          <a:bodyPr/>
          <a:lstStyle/>
          <a:p>
            <a:pPr>
              <a:defRPr/>
            </a:pPr>
            <a:fld id="{7A6F58F7-45E1-47F9-95A4-FC365557A79F}" type="slidenum">
              <a:rPr lang="en-US" altLang="en-US" smtClean="0"/>
              <a:pPr>
                <a:defRPr/>
              </a:pPr>
              <a:t>‹#›</a:t>
            </a:fld>
            <a:endParaRPr lang="en-US" altLang="en-US"/>
          </a:p>
        </p:txBody>
      </p:sp>
    </p:spTree>
    <p:extLst>
      <p:ext uri="{BB962C8B-B14F-4D97-AF65-F5344CB8AC3E}">
        <p14:creationId xmlns:p14="http://schemas.microsoft.com/office/powerpoint/2010/main" val="157225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FF9C-037B-43A2-B0BE-F77914C648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DDA04EA-51CF-414A-A762-0749C02B51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334D0D-BB7F-4698-9480-4F88EE837B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273BB4-6D26-420C-BF12-752B4E857A56}"/>
              </a:ext>
            </a:extLst>
          </p:cNvPr>
          <p:cNvSpPr>
            <a:spLocks noGrp="1"/>
          </p:cNvSpPr>
          <p:nvPr>
            <p:ph type="dt" sz="half" idx="10"/>
          </p:nvPr>
        </p:nvSpPr>
        <p:spPr/>
        <p:txBody>
          <a:bodyPr/>
          <a:lstStyle/>
          <a:p>
            <a:pPr>
              <a:defRPr/>
            </a:pPr>
            <a:fld id="{8DF9595A-4469-4B67-B0F7-9318E7B8CBE6}" type="slidenum">
              <a:rPr lang="en-US" altLang="en-US" smtClean="0"/>
              <a:pPr>
                <a:defRPr/>
              </a:pPr>
              <a:t>‹#›</a:t>
            </a:fld>
            <a:endParaRPr lang="en-US" altLang="en-US"/>
          </a:p>
        </p:txBody>
      </p:sp>
      <p:sp>
        <p:nvSpPr>
          <p:cNvPr id="6" name="Footer Placeholder 5">
            <a:extLst>
              <a:ext uri="{FF2B5EF4-FFF2-40B4-BE49-F238E27FC236}">
                <a16:creationId xmlns:a16="http://schemas.microsoft.com/office/drawing/2014/main" id="{4CA18D04-E727-4D67-8819-C1F5CDFE99E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21B751E-EAC8-4BBC-9601-5A13A6F78FBC}"/>
              </a:ext>
            </a:extLst>
          </p:cNvPr>
          <p:cNvSpPr>
            <a:spLocks noGrp="1"/>
          </p:cNvSpPr>
          <p:nvPr>
            <p:ph type="sldNum" sz="quarter" idx="12"/>
          </p:nvPr>
        </p:nvSpPr>
        <p:spPr/>
        <p:txBody>
          <a:bodyPr/>
          <a:lstStyle/>
          <a:p>
            <a:pPr>
              <a:defRPr/>
            </a:pPr>
            <a:fld id="{608B7B08-868A-4E25-B80B-FC19F91F8044}" type="slidenum">
              <a:rPr lang="en-US" altLang="en-US" smtClean="0"/>
              <a:pPr>
                <a:defRPr/>
              </a:pPr>
              <a:t>‹#›</a:t>
            </a:fld>
            <a:endParaRPr lang="en-US" altLang="en-US"/>
          </a:p>
        </p:txBody>
      </p:sp>
    </p:spTree>
    <p:extLst>
      <p:ext uri="{BB962C8B-B14F-4D97-AF65-F5344CB8AC3E}">
        <p14:creationId xmlns:p14="http://schemas.microsoft.com/office/powerpoint/2010/main" val="344699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1472F0-65D5-4A22-B7AB-32837D0E001A}" type="datetime1">
              <a:rPr lang="en-US"/>
              <a:pPr>
                <a:defRPr/>
              </a:pPr>
              <a:t>1/21/2022</a:t>
            </a:fld>
            <a:br>
              <a:rPr lang="en-US"/>
            </a:br>
            <a:r>
              <a:rPr lang="en-US"/>
              <a:t>Addictions and Mental Health Division</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9D8368FD-DDC6-4785-860F-516A0964FE5C}"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475946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D7F9-34D0-463B-BD5B-C28616FEA8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006558-A012-497D-A842-639E56DF8A4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C06F735-D92D-4E5F-8070-75FD2E9F46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806CDE-FF80-48ED-9866-DB646D93622E}"/>
              </a:ext>
            </a:extLst>
          </p:cNvPr>
          <p:cNvSpPr>
            <a:spLocks noGrp="1"/>
          </p:cNvSpPr>
          <p:nvPr>
            <p:ph type="dt" sz="half" idx="10"/>
          </p:nvPr>
        </p:nvSpPr>
        <p:spPr/>
        <p:txBody>
          <a:bodyPr/>
          <a:lstStyle/>
          <a:p>
            <a:pPr>
              <a:defRPr/>
            </a:pPr>
            <a:fld id="{D7C79FD2-4052-4A86-B96B-20727943F4F0}" type="slidenum">
              <a:rPr lang="en-US" altLang="en-US" smtClean="0"/>
              <a:pPr>
                <a:defRPr/>
              </a:pPr>
              <a:t>‹#›</a:t>
            </a:fld>
            <a:endParaRPr lang="en-US" altLang="en-US"/>
          </a:p>
        </p:txBody>
      </p:sp>
      <p:sp>
        <p:nvSpPr>
          <p:cNvPr id="6" name="Footer Placeholder 5">
            <a:extLst>
              <a:ext uri="{FF2B5EF4-FFF2-40B4-BE49-F238E27FC236}">
                <a16:creationId xmlns:a16="http://schemas.microsoft.com/office/drawing/2014/main" id="{A5695D96-C7F5-460C-96B0-68D3788334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E056B9B-6200-44B6-8731-AA0F1D8BD9E6}"/>
              </a:ext>
            </a:extLst>
          </p:cNvPr>
          <p:cNvSpPr>
            <a:spLocks noGrp="1"/>
          </p:cNvSpPr>
          <p:nvPr>
            <p:ph type="sldNum" sz="quarter" idx="12"/>
          </p:nvPr>
        </p:nvSpPr>
        <p:spPr/>
        <p:txBody>
          <a:bodyPr/>
          <a:lstStyle/>
          <a:p>
            <a:pPr>
              <a:defRPr/>
            </a:pPr>
            <a:fld id="{C57851F9-DFE5-4390-8517-FFC25A49369E}" type="slidenum">
              <a:rPr lang="en-US" altLang="en-US" smtClean="0"/>
              <a:pPr>
                <a:defRPr/>
              </a:pPr>
              <a:t>‹#›</a:t>
            </a:fld>
            <a:endParaRPr lang="en-US" altLang="en-US"/>
          </a:p>
        </p:txBody>
      </p:sp>
    </p:spTree>
    <p:extLst>
      <p:ext uri="{BB962C8B-B14F-4D97-AF65-F5344CB8AC3E}">
        <p14:creationId xmlns:p14="http://schemas.microsoft.com/office/powerpoint/2010/main" val="319778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CD55-C9BE-4810-B44D-35BFD41126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CB3F7-139D-407E-AA59-32EAF6AAD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B50BB-CF2C-4592-A9C9-6D2CBCC78ECC}"/>
              </a:ext>
            </a:extLst>
          </p:cNvPr>
          <p:cNvSpPr>
            <a:spLocks noGrp="1"/>
          </p:cNvSpPr>
          <p:nvPr>
            <p:ph type="dt" sz="half" idx="10"/>
          </p:nvPr>
        </p:nvSpPr>
        <p:spPr/>
        <p:txBody>
          <a:bodyPr/>
          <a:lstStyle/>
          <a:p>
            <a:pPr>
              <a:defRPr/>
            </a:pPr>
            <a:fld id="{00BA962D-70D7-4357-800A-64D75F28CF50}"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A8E6556C-F898-487F-A94E-3E204C1E6DD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698E1D0-ECEC-44A2-85E7-A9FE4F216039}"/>
              </a:ext>
            </a:extLst>
          </p:cNvPr>
          <p:cNvSpPr>
            <a:spLocks noGrp="1"/>
          </p:cNvSpPr>
          <p:nvPr>
            <p:ph type="sldNum" sz="quarter" idx="12"/>
          </p:nvPr>
        </p:nvSpPr>
        <p:spPr/>
        <p:txBody>
          <a:bodyPr/>
          <a:lstStyle/>
          <a:p>
            <a:pPr>
              <a:defRPr/>
            </a:pPr>
            <a:fld id="{DD52B1D1-D32A-48CF-82A3-95BC4FB234FC}" type="slidenum">
              <a:rPr lang="en-US" altLang="en-US" smtClean="0"/>
              <a:pPr>
                <a:defRPr/>
              </a:pPr>
              <a:t>‹#›</a:t>
            </a:fld>
            <a:endParaRPr lang="en-US" altLang="en-US"/>
          </a:p>
        </p:txBody>
      </p:sp>
    </p:spTree>
    <p:extLst>
      <p:ext uri="{BB962C8B-B14F-4D97-AF65-F5344CB8AC3E}">
        <p14:creationId xmlns:p14="http://schemas.microsoft.com/office/powerpoint/2010/main" val="216174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F2DC2-0DFB-45D4-8CCD-6A33264159A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F851E-4181-4D18-AA1F-485908F2DDF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9DA8B-ED76-4F0C-9582-75A57B78C443}"/>
              </a:ext>
            </a:extLst>
          </p:cNvPr>
          <p:cNvSpPr>
            <a:spLocks noGrp="1"/>
          </p:cNvSpPr>
          <p:nvPr>
            <p:ph type="dt" sz="half" idx="10"/>
          </p:nvPr>
        </p:nvSpPr>
        <p:spPr/>
        <p:txBody>
          <a:bodyPr/>
          <a:lstStyle/>
          <a:p>
            <a:pPr>
              <a:defRPr/>
            </a:pPr>
            <a:fld id="{A5C55CEF-4394-4E0C-AB11-59E3B56FD197}" type="slidenum">
              <a:rPr lang="en-US" altLang="en-US" smtClean="0"/>
              <a:pPr>
                <a:defRPr/>
              </a:pPr>
              <a:t>‹#›</a:t>
            </a:fld>
            <a:endParaRPr lang="en-US" altLang="en-US"/>
          </a:p>
        </p:txBody>
      </p:sp>
      <p:sp>
        <p:nvSpPr>
          <p:cNvPr id="5" name="Footer Placeholder 4">
            <a:extLst>
              <a:ext uri="{FF2B5EF4-FFF2-40B4-BE49-F238E27FC236}">
                <a16:creationId xmlns:a16="http://schemas.microsoft.com/office/drawing/2014/main" id="{B6D4D9F0-DAE8-4ED9-A100-7613137BE28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C47BA92-53D5-462C-A1E9-7D4EDD9CDA9E}"/>
              </a:ext>
            </a:extLst>
          </p:cNvPr>
          <p:cNvSpPr>
            <a:spLocks noGrp="1"/>
          </p:cNvSpPr>
          <p:nvPr>
            <p:ph type="sldNum" sz="quarter" idx="12"/>
          </p:nvPr>
        </p:nvSpPr>
        <p:spPr/>
        <p:txBody>
          <a:bodyPr/>
          <a:lstStyle/>
          <a:p>
            <a:pPr>
              <a:defRPr/>
            </a:pPr>
            <a:fld id="{190AB1F2-E24F-4006-B92C-17495BB7E84E}" type="slidenum">
              <a:rPr lang="en-US" altLang="en-US" smtClean="0"/>
              <a:pPr>
                <a:defRPr/>
              </a:pPr>
              <a:t>‹#›</a:t>
            </a:fld>
            <a:endParaRPr lang="en-US" altLang="en-US"/>
          </a:p>
        </p:txBody>
      </p:sp>
    </p:spTree>
    <p:extLst>
      <p:ext uri="{BB962C8B-B14F-4D97-AF65-F5344CB8AC3E}">
        <p14:creationId xmlns:p14="http://schemas.microsoft.com/office/powerpoint/2010/main" val="10374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776DC6-3CDF-4174-AFA9-D46D9B80E3AD}" type="datetime1">
              <a:rPr lang="en-US"/>
              <a:pPr>
                <a:defRPr/>
              </a:pPr>
              <a:t>1/21/2022</a:t>
            </a:fld>
            <a:br>
              <a:rPr lang="en-US"/>
            </a:br>
            <a:r>
              <a:rPr lang="en-US"/>
              <a:t>Addictions and Mental Health Division</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1343E717-B57C-40A9-BA4B-8F1E7F45CC54}"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31837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C318FB3-73C0-4BFB-ADCF-93AE71BD3313}" type="datetime1">
              <a:rPr lang="en-US"/>
              <a:pPr>
                <a:defRPr/>
              </a:pPr>
              <a:t>1/21/2022</a:t>
            </a:fld>
            <a:br>
              <a:rPr lang="en-US"/>
            </a:br>
            <a:r>
              <a:rPr lang="en-US"/>
              <a:t>Addictions and Mental Health Division</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35A32C3D-1551-4A4A-A31F-E2B1DDCAC281}"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54958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3CDF20E-4E16-499F-90B6-8B426FAB6F14}" type="datetime1">
              <a:rPr lang="en-US"/>
              <a:pPr>
                <a:defRPr/>
              </a:pPr>
              <a:t>1/21/2022</a:t>
            </a:fld>
            <a:br>
              <a:rPr lang="en-US"/>
            </a:br>
            <a:r>
              <a:rPr lang="en-US"/>
              <a:t>Addictions and Mental Health Division</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21F37E78-77E0-44E4-B61E-A9D5F6D64BB5}" type="slidenum">
              <a:rPr lang="en-US" altLang="en-US"/>
              <a:pPr>
                <a:defRPr/>
              </a:pPr>
              <a:t>‹#›</a:t>
            </a:fld>
            <a:endParaRPr lang="en-US" altLang="en-US"/>
          </a:p>
        </p:txBody>
      </p:sp>
      <p:sp>
        <p:nvSpPr>
          <p:cNvPr id="9"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104567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0769170-609A-4E06-A488-00F549735784}" type="datetime1">
              <a:rPr lang="en-US"/>
              <a:pPr>
                <a:defRPr/>
              </a:pPr>
              <a:t>1/21/2022</a:t>
            </a:fld>
            <a:br>
              <a:rPr lang="en-US"/>
            </a:br>
            <a:r>
              <a:rPr lang="en-US"/>
              <a:t>Addictions and Mental Health Division</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A8AFF3BC-A5B4-4600-BA2F-AFFBE0C9A337}" type="slidenum">
              <a:rPr lang="en-US" altLang="en-US"/>
              <a:pPr>
                <a:defRPr/>
              </a:pPr>
              <a:t>‹#›</a:t>
            </a:fld>
            <a:endParaRPr lang="en-US" altLang="en-US"/>
          </a:p>
        </p:txBody>
      </p:sp>
      <p:sp>
        <p:nvSpPr>
          <p:cNvPr id="5"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6202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610F5F-3013-44CC-9D2B-52C2C9210B87}" type="datetime1">
              <a:rPr lang="en-US"/>
              <a:pPr>
                <a:defRPr/>
              </a:pPr>
              <a:t>1/21/2022</a:t>
            </a:fld>
            <a:br>
              <a:rPr lang="en-US"/>
            </a:br>
            <a:r>
              <a:rPr lang="en-US"/>
              <a:t>Addictions and Mental Health Division</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4B42BF82-3648-4788-A1AD-E83BE03844F2}" type="slidenum">
              <a:rPr lang="en-US" altLang="en-US"/>
              <a:pPr>
                <a:defRPr/>
              </a:pPr>
              <a:t>‹#›</a:t>
            </a:fld>
            <a:endParaRPr lang="en-US" altLang="en-US"/>
          </a:p>
        </p:txBody>
      </p:sp>
      <p:sp>
        <p:nvSpPr>
          <p:cNvPr id="4"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144688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CE26A5-896D-44A2-82EF-92F0CA4095AA}" type="datetime1">
              <a:rPr lang="en-US"/>
              <a:pPr>
                <a:defRPr/>
              </a:pPr>
              <a:t>1/21/2022</a:t>
            </a:fld>
            <a:br>
              <a:rPr lang="en-US"/>
            </a:br>
            <a:r>
              <a:rPr lang="en-US"/>
              <a:t>Addictions and Mental Health Division</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6699D8A3-74E9-4271-A341-5A7C604E5B17}"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138701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BFAB75-2220-4E3B-82AF-FC4B7365E103}" type="datetime1">
              <a:rPr lang="en-US"/>
              <a:pPr>
                <a:defRPr/>
              </a:pPr>
              <a:t>1/21/2022</a:t>
            </a:fld>
            <a:br>
              <a:rPr lang="en-US"/>
            </a:br>
            <a:r>
              <a:rPr lang="en-US"/>
              <a:t>Addictions and Mental Health Division</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BA09BE33-9AFA-4223-999E-A7842D8F0BEE}"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37211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Arial" charset="0"/>
              </a:defRPr>
            </a:lvl1pPr>
          </a:lstStyle>
          <a:p>
            <a:pPr>
              <a:defRPr/>
            </a:pPr>
            <a:fld id="{FAF6F0C8-492C-4CF8-8429-4BFC64632880}" type="datetime1">
              <a:rPr lang="en-US"/>
              <a:pPr>
                <a:defRPr/>
              </a:pPr>
              <a:t>1/21/2022</a:t>
            </a:fld>
            <a:br>
              <a:rPr lang="en-US"/>
            </a:br>
            <a:r>
              <a:rPr lang="en-US"/>
              <a:t>Addictions and Mental Health Division</a:t>
            </a:r>
          </a:p>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panose="020B0604020202020204" pitchFamily="34" charset="0"/>
              </a:defRPr>
            </a:lvl1pPr>
          </a:lstStyle>
          <a:p>
            <a:pPr>
              <a:defRPr/>
            </a:pPr>
            <a:fld id="{4E64FE01-9512-49A4-9A49-0626E587C956}" type="slidenum">
              <a:rPr lang="en-US" altLang="en-US"/>
              <a:pPr>
                <a:defRPr/>
              </a:pPr>
              <a:t>‹#›</a:t>
            </a:fld>
            <a:endParaRPr lang="en-US" alt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Arial" charset="0"/>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6172" r:id="rId1"/>
    <p:sldLayoutId id="2147486162" r:id="rId2"/>
    <p:sldLayoutId id="2147486163" r:id="rId3"/>
    <p:sldLayoutId id="2147486164" r:id="rId4"/>
    <p:sldLayoutId id="2147486165" r:id="rId5"/>
    <p:sldLayoutId id="2147486166" r:id="rId6"/>
    <p:sldLayoutId id="2147486167" r:id="rId7"/>
    <p:sldLayoutId id="2147486168" r:id="rId8"/>
    <p:sldLayoutId id="2147486169" r:id="rId9"/>
    <p:sldLayoutId id="2147486170" r:id="rId10"/>
    <p:sldLayoutId id="2147486171" r:id="rId11"/>
  </p:sldLayoutIdLst>
  <p:hf hdr="0" ftr="0"/>
  <p:txStyles>
    <p:titleStyle>
      <a:lvl1pPr algn="l" rtl="0" eaLnBrk="0" fontAlgn="base" hangingPunct="0">
        <a:spcBef>
          <a:spcPct val="0"/>
        </a:spcBef>
        <a:spcAft>
          <a:spcPct val="0"/>
        </a:spcAft>
        <a:defRPr sz="3200" b="1">
          <a:solidFill>
            <a:srgbClr val="005595"/>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05595"/>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005595"/>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005595"/>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005595"/>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005595"/>
          </a:solidFill>
          <a:latin typeface="+mn-lt"/>
          <a:ea typeface="ＭＳ Ｐゴシック" charset="-128"/>
        </a:defRPr>
      </a:lvl2pPr>
      <a:lvl3pPr marL="1143000" indent="-228600" algn="l" rtl="0" eaLnBrk="0" fontAlgn="base" hangingPunct="0">
        <a:spcBef>
          <a:spcPct val="20000"/>
        </a:spcBef>
        <a:spcAft>
          <a:spcPct val="0"/>
        </a:spcAft>
        <a:buChar char="•"/>
        <a:defRPr sz="1600">
          <a:solidFill>
            <a:srgbClr val="005595"/>
          </a:solidFill>
          <a:latin typeface="+mn-lt"/>
          <a:ea typeface="ＭＳ Ｐゴシック" charset="-128"/>
        </a:defRPr>
      </a:lvl3pPr>
      <a:lvl4pPr marL="1600200" indent="-228600" algn="l" rtl="0" eaLnBrk="0" fontAlgn="base" hangingPunct="0">
        <a:spcBef>
          <a:spcPct val="20000"/>
        </a:spcBef>
        <a:spcAft>
          <a:spcPct val="0"/>
        </a:spcAft>
        <a:buChar char="–"/>
        <a:defRPr sz="1400">
          <a:solidFill>
            <a:srgbClr val="005595"/>
          </a:solidFill>
          <a:latin typeface="+mn-lt"/>
          <a:ea typeface="ＭＳ Ｐゴシック" charset="-128"/>
        </a:defRPr>
      </a:lvl4pPr>
      <a:lvl5pPr marL="2057400" indent="-228600" algn="l" rtl="0" eaLnBrk="0" fontAlgn="base" hangingPunct="0">
        <a:spcBef>
          <a:spcPct val="20000"/>
        </a:spcBef>
        <a:spcAft>
          <a:spcPct val="0"/>
        </a:spcAft>
        <a:buChar char="»"/>
        <a:defRPr sz="1400">
          <a:solidFill>
            <a:srgbClr val="005595"/>
          </a:solidFill>
          <a:latin typeface="+mn-lt"/>
          <a:ea typeface="ＭＳ Ｐゴシック" charset="-128"/>
        </a:defRPr>
      </a:lvl5pPr>
      <a:lvl6pPr marL="2514600" indent="-228600" algn="l" rtl="0" fontAlgn="base">
        <a:spcBef>
          <a:spcPct val="20000"/>
        </a:spcBef>
        <a:spcAft>
          <a:spcPct val="0"/>
        </a:spcAft>
        <a:buChar char="»"/>
        <a:defRPr sz="1400">
          <a:solidFill>
            <a:srgbClr val="005595"/>
          </a:solidFill>
          <a:latin typeface="+mn-lt"/>
          <a:ea typeface="ＭＳ Ｐゴシック" charset="-128"/>
        </a:defRPr>
      </a:lvl6pPr>
      <a:lvl7pPr marL="2971800" indent="-228600" algn="l" rtl="0" fontAlgn="base">
        <a:spcBef>
          <a:spcPct val="20000"/>
        </a:spcBef>
        <a:spcAft>
          <a:spcPct val="0"/>
        </a:spcAft>
        <a:buChar char="»"/>
        <a:defRPr sz="1400">
          <a:solidFill>
            <a:srgbClr val="005595"/>
          </a:solidFill>
          <a:latin typeface="+mn-lt"/>
          <a:ea typeface="ＭＳ Ｐゴシック" charset="-128"/>
        </a:defRPr>
      </a:lvl7pPr>
      <a:lvl8pPr marL="3429000" indent="-228600" algn="l" rtl="0" fontAlgn="base">
        <a:spcBef>
          <a:spcPct val="20000"/>
        </a:spcBef>
        <a:spcAft>
          <a:spcPct val="0"/>
        </a:spcAft>
        <a:buChar char="»"/>
        <a:defRPr sz="1400">
          <a:solidFill>
            <a:srgbClr val="005595"/>
          </a:solidFill>
          <a:latin typeface="+mn-lt"/>
          <a:ea typeface="ＭＳ Ｐゴシック" charset="-128"/>
        </a:defRPr>
      </a:lvl8pPr>
      <a:lvl9pPr marL="3886200" indent="-228600" algn="l" rtl="0" fontAlgn="base">
        <a:spcBef>
          <a:spcPct val="20000"/>
        </a:spcBef>
        <a:spcAft>
          <a:spcPct val="0"/>
        </a:spcAft>
        <a:buChar char="»"/>
        <a:defRPr sz="1400">
          <a:solidFill>
            <a:srgbClr val="005595"/>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F1189-71AB-4C18-A82F-C8081DB648B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F8FCBC-790A-4920-AFEB-F596BB092A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F6C25-5F52-41C7-B74F-7581C0EE5B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AF6F0C8-492C-4CF8-8429-4BFC64632880}" type="datetime1">
              <a:rPr lang="en-US" smtClean="0"/>
              <a:pPr>
                <a:defRPr/>
              </a:pPr>
              <a:t>1/21/2022</a:t>
            </a:fld>
            <a:br>
              <a:rPr lang="en-US"/>
            </a:br>
            <a:r>
              <a:rPr lang="en-US"/>
              <a:t>Addictions and Mental Health Division</a:t>
            </a:r>
          </a:p>
          <a:p>
            <a:pPr>
              <a:defRPr/>
            </a:pPr>
            <a:endParaRPr lang="en-US"/>
          </a:p>
        </p:txBody>
      </p:sp>
      <p:sp>
        <p:nvSpPr>
          <p:cNvPr id="5" name="Footer Placeholder 4">
            <a:extLst>
              <a:ext uri="{FF2B5EF4-FFF2-40B4-BE49-F238E27FC236}">
                <a16:creationId xmlns:a16="http://schemas.microsoft.com/office/drawing/2014/main" id="{75DF8809-2B53-4000-B123-0F5DE721B93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a:t>
            </a:r>
          </a:p>
        </p:txBody>
      </p:sp>
      <p:sp>
        <p:nvSpPr>
          <p:cNvPr id="6" name="Slide Number Placeholder 5">
            <a:extLst>
              <a:ext uri="{FF2B5EF4-FFF2-40B4-BE49-F238E27FC236}">
                <a16:creationId xmlns:a16="http://schemas.microsoft.com/office/drawing/2014/main" id="{1972DD49-B114-4605-82A9-3D1E7C4A03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E64FE01-9512-49A4-9A49-0626E587C956}" type="slidenum">
              <a:rPr lang="en-US" altLang="en-US" smtClean="0"/>
              <a:pPr>
                <a:defRPr/>
              </a:pPr>
              <a:t>‹#›</a:t>
            </a:fld>
            <a:endParaRPr lang="en-US" altLang="en-US"/>
          </a:p>
        </p:txBody>
      </p:sp>
    </p:spTree>
    <p:extLst>
      <p:ext uri="{BB962C8B-B14F-4D97-AF65-F5344CB8AC3E}">
        <p14:creationId xmlns:p14="http://schemas.microsoft.com/office/powerpoint/2010/main" val="465428890"/>
      </p:ext>
    </p:extLst>
  </p:cSld>
  <p:clrMap bg1="lt1" tx1="dk1" bg2="lt2" tx2="dk2" accent1="accent1" accent2="accent2" accent3="accent3" accent4="accent4" accent5="accent5" accent6="accent6" hlink="hlink" folHlink="folHlink"/>
  <p:sldLayoutIdLst>
    <p:sldLayoutId id="2147486189" r:id="rId1"/>
    <p:sldLayoutId id="2147486190" r:id="rId2"/>
    <p:sldLayoutId id="2147486191" r:id="rId3"/>
    <p:sldLayoutId id="2147486192" r:id="rId4"/>
    <p:sldLayoutId id="2147486193" r:id="rId5"/>
    <p:sldLayoutId id="2147486194" r:id="rId6"/>
    <p:sldLayoutId id="2147486195" r:id="rId7"/>
    <p:sldLayoutId id="2147486196" r:id="rId8"/>
    <p:sldLayoutId id="2147486197" r:id="rId9"/>
    <p:sldLayoutId id="2147486198" r:id="rId10"/>
    <p:sldLayoutId id="2147486199"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hyperlink" Target="https://www.flickr.com/photos/cyberslayer/952121271" TargetMode="External"/><Relationship Id="rId4" Type="http://schemas.openxmlformats.org/officeDocument/2006/relationships/diagramData" Target="../diagrams/data6.xml"/><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hyperlink" Target="https://blogs.sap.com/2017/11/08/build-it-they-will-come-building-blocks-to-a-best-in-class-career-site/"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www.oregon.gov/prb/Documents/Monthly%20Conditional%20Release%20Report%20rev%202-19.pdf" TargetMode="External"/><Relationship Id="rId7" Type="http://schemas.openxmlformats.org/officeDocument/2006/relationships/diagramColors" Target="../diagrams/colors7.xml"/><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4.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www.oregon.gov/prb/Documents/SAMPLE%20Med%20change%20safety%20plan%20letter.docx" TargetMode="External"/><Relationship Id="rId7" Type="http://schemas.openxmlformats.org/officeDocument/2006/relationships/diagramColors" Target="../diagrams/colors9.xml"/><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pinterest.com/pin/439171401159638296/" TargetMode="External"/><Relationship Id="rId5" Type="http://schemas.openxmlformats.org/officeDocument/2006/relationships/image" Target="../media/image48.jp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grantgoddess.blogspot.com/2010/05/two-great-opportunities-for-grant.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H38PftMThAhUHrlQKHaMIDykQjRx6BAgBEAU&amp;url=https%3A%2F%2Fgarfield.dale.ro%2Fgarfield-2010-august-7.html&amp;psig=AOvVaw2XZMVj0lWkYrjO8AU-APZ0&amp;ust=1554947390030424"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www.chicagonow.com/chicagos-real-law-blog/2014/01/the-most-confusing-law-in-illinois/" TargetMode="External"/><Relationship Id="rId5" Type="http://schemas.openxmlformats.org/officeDocument/2006/relationships/image" Target="../media/image52.jpg"/><Relationship Id="rId4" Type="http://schemas.openxmlformats.org/officeDocument/2006/relationships/hyperlink" Target="https://www.openlawlab.com/2013/10/12/user-journey-map-lawyer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theradionetwork.net/more-info-button/" TargetMode="External"/><Relationship Id="rId2" Type="http://schemas.openxmlformats.org/officeDocument/2006/relationships/image" Target="../media/image53.jpg"/><Relationship Id="rId1" Type="http://schemas.openxmlformats.org/officeDocument/2006/relationships/slideLayout" Target="../slideLayouts/slideLayout13.xml"/><Relationship Id="rId5" Type="http://schemas.openxmlformats.org/officeDocument/2006/relationships/hyperlink" Target="https://www.nationalelfservice.net/populations-and-settings/poverty/can-shared-decision-making-reduce-health-inequalities/" TargetMode="Externa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5.jpeg"/><Relationship Id="rId7" Type="http://schemas.openxmlformats.org/officeDocument/2006/relationships/diagramColors" Target="../diagrams/colors14.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9.xml.rels><?xml version="1.0" encoding="UTF-8" standalone="yes"?>
<Relationships xmlns="http://schemas.openxmlformats.org/package/2006/relationships"><Relationship Id="rId3" Type="http://schemas.openxmlformats.org/officeDocument/2006/relationships/hyperlink" Target="http://www.bravelyblooming.com/trauma-treatment.html" TargetMode="External"/><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freesvg.org/tips-and-tricks"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7.jpeg"/><Relationship Id="rId7" Type="http://schemas.openxmlformats.org/officeDocument/2006/relationships/diagramColors" Target="../diagrams/colors15.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58.jpeg"/><Relationship Id="rId7" Type="http://schemas.openxmlformats.org/officeDocument/2006/relationships/diagramQuickStyle" Target="../diagrams/quickStyle17.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hyperlink" Target="https://www.dreamstime.com/stock-image-plan-future-mind-map-formula-successful-form-factors-needed-happy-shown-branches-image34369071" TargetMode="External"/><Relationship Id="rId9" Type="http://schemas.microsoft.com/office/2007/relationships/diagramDrawing" Target="../diagrams/drawing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techmagnetism.com/how-to-use-analytical-thinking-skills/" TargetMode="Externa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8.pn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Data" Target="../diagrams/data4.xml"/><Relationship Id="rId5" Type="http://schemas.openxmlformats.org/officeDocument/2006/relationships/hyperlink" Target="https://creativecommons.org/licenses/by-sa/3.0/" TargetMode="External"/><Relationship Id="rId10" Type="http://schemas.microsoft.com/office/2007/relationships/diagramDrawing" Target="../diagrams/drawing4.xml"/><Relationship Id="rId4" Type="http://schemas.openxmlformats.org/officeDocument/2006/relationships/hyperlink" Target="http://math.stackexchange.com/questions/276212/is-it-possible-to-create-rotationally-symmetric-venn-diagrams-with-7-sets" TargetMode="External"/><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71345" y="2065016"/>
            <a:ext cx="6135300" cy="4153336"/>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Shape 91">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5536" y="-769374"/>
            <a:ext cx="6135300" cy="4601474"/>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405590" y="1443800"/>
            <a:ext cx="5056735" cy="690495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Rectangle 95">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5871" y="1844574"/>
            <a:ext cx="4225136" cy="3168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Freeform: Shape 97">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6290" y="1422605"/>
            <a:ext cx="5353835" cy="4015376"/>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ctrTitle"/>
          </p:nvPr>
        </p:nvSpPr>
        <p:spPr>
          <a:xfrm>
            <a:off x="641270" y="2196600"/>
            <a:ext cx="3186239" cy="1952947"/>
          </a:xfrm>
          <a:noFill/>
        </p:spPr>
        <p:txBody>
          <a:bodyPr anchor="ctr">
            <a:normAutofit/>
          </a:bodyPr>
          <a:lstStyle/>
          <a:p>
            <a:r>
              <a:rPr lang="en-US" sz="2900" dirty="0">
                <a:solidFill>
                  <a:srgbClr val="080808"/>
                </a:solidFill>
              </a:rPr>
              <a:t>Psychiatric Security Review Board</a:t>
            </a:r>
            <a:br>
              <a:rPr lang="en-US" sz="2900" dirty="0">
                <a:solidFill>
                  <a:srgbClr val="080808"/>
                </a:solidFill>
              </a:rPr>
            </a:br>
            <a:r>
              <a:rPr lang="en-US" sz="2900" i="1" dirty="0">
                <a:solidFill>
                  <a:srgbClr val="080808"/>
                </a:solidFill>
              </a:rPr>
              <a:t>Preparing Early Discharge Requests</a:t>
            </a:r>
            <a:endParaRPr lang="en-US" sz="2900" dirty="0">
              <a:solidFill>
                <a:srgbClr val="080808"/>
              </a:solidFill>
            </a:endParaRPr>
          </a:p>
        </p:txBody>
      </p:sp>
      <p:sp>
        <p:nvSpPr>
          <p:cNvPr id="100" name="Isosceles Triangle 99">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69926" y="0"/>
            <a:ext cx="2412056"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9544" y="4738109"/>
            <a:ext cx="3179835"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7DDB2483-69FA-450E-8CE8-8B8F719E0327}"/>
              </a:ext>
            </a:extLst>
          </p:cNvPr>
          <p:cNvSpPr>
            <a:spLocks noGrp="1"/>
          </p:cNvSpPr>
          <p:nvPr>
            <p:ph type="subTitle" idx="1"/>
          </p:nvPr>
        </p:nvSpPr>
        <p:spPr>
          <a:xfrm>
            <a:off x="5428754" y="3778742"/>
            <a:ext cx="3772409" cy="1188720"/>
          </a:xfrm>
        </p:spPr>
        <p:txBody>
          <a:bodyPr anchor="t">
            <a:noAutofit/>
          </a:bodyPr>
          <a:lstStyle/>
          <a:p>
            <a:r>
              <a:rPr lang="en-US" sz="2000" i="1" dirty="0">
                <a:solidFill>
                  <a:schemeClr val="bg1">
                    <a:lumMod val="95000"/>
                  </a:schemeClr>
                </a:solidFill>
                <a:latin typeface="Times" panose="02020603050405020304" pitchFamily="18" charset="0"/>
                <a:cs typeface="Times" panose="02020603050405020304" pitchFamily="18" charset="0"/>
              </a:rPr>
              <a:t>Alison Bort, JD, PhD</a:t>
            </a:r>
            <a:br>
              <a:rPr lang="en-US" sz="2000" i="1" dirty="0">
                <a:solidFill>
                  <a:schemeClr val="bg1">
                    <a:lumMod val="95000"/>
                  </a:schemeClr>
                </a:solidFill>
                <a:latin typeface="Times" panose="02020603050405020304" pitchFamily="18" charset="0"/>
                <a:cs typeface="Times" panose="02020603050405020304" pitchFamily="18" charset="0"/>
              </a:rPr>
            </a:br>
            <a:r>
              <a:rPr lang="en-US" sz="2000" i="1" dirty="0">
                <a:solidFill>
                  <a:schemeClr val="bg1">
                    <a:lumMod val="95000"/>
                  </a:schemeClr>
                </a:solidFill>
                <a:latin typeface="Times" panose="02020603050405020304" pitchFamily="18" charset="0"/>
                <a:cs typeface="Times" panose="02020603050405020304" pitchFamily="18" charset="0"/>
              </a:rPr>
              <a:t>PSRB Executive Director</a:t>
            </a:r>
            <a:br>
              <a:rPr lang="en-US" sz="2000" i="1" dirty="0">
                <a:solidFill>
                  <a:schemeClr val="bg1">
                    <a:lumMod val="95000"/>
                  </a:schemeClr>
                </a:solidFill>
                <a:latin typeface="Times" panose="02020603050405020304" pitchFamily="18" charset="0"/>
                <a:cs typeface="Times" panose="02020603050405020304" pitchFamily="18" charset="0"/>
              </a:rPr>
            </a:br>
            <a:endParaRPr lang="en-US" sz="2000" i="1" dirty="0">
              <a:solidFill>
                <a:schemeClr val="bg1">
                  <a:lumMod val="95000"/>
                </a:schemeClr>
              </a:solidFill>
              <a:latin typeface="Times" panose="02020603050405020304" pitchFamily="18" charset="0"/>
              <a:cs typeface="Times" panose="02020603050405020304" pitchFamily="18" charset="0"/>
            </a:endParaRPr>
          </a:p>
          <a:p>
            <a:r>
              <a:rPr lang="en-US" sz="2000" i="1" dirty="0">
                <a:solidFill>
                  <a:schemeClr val="bg1">
                    <a:lumMod val="95000"/>
                  </a:schemeClr>
                </a:solidFill>
                <a:latin typeface="Times" panose="02020603050405020304" pitchFamily="18" charset="0"/>
                <a:cs typeface="Times" panose="02020603050405020304" pitchFamily="18" charset="0"/>
              </a:rPr>
              <a:t>October 13, 2021</a:t>
            </a:r>
          </a:p>
          <a:p>
            <a:r>
              <a:rPr lang="en-US" sz="2000" i="1" dirty="0">
                <a:solidFill>
                  <a:schemeClr val="bg1">
                    <a:lumMod val="95000"/>
                  </a:schemeClr>
                </a:solidFill>
                <a:latin typeface="Times" panose="02020603050405020304" pitchFamily="18" charset="0"/>
                <a:cs typeface="Times" panose="02020603050405020304" pitchFamily="18" charset="0"/>
              </a:rPr>
              <a:t>&amp;</a:t>
            </a:r>
          </a:p>
          <a:p>
            <a:r>
              <a:rPr lang="en-US" sz="2000" i="1" dirty="0">
                <a:solidFill>
                  <a:schemeClr val="bg1">
                    <a:lumMod val="95000"/>
                  </a:schemeClr>
                </a:solidFill>
                <a:latin typeface="Times" panose="02020603050405020304" pitchFamily="18" charset="0"/>
                <a:cs typeface="Times" panose="02020603050405020304" pitchFamily="18" charset="0"/>
              </a:rPr>
              <a:t>January 21, 2022</a:t>
            </a:r>
          </a:p>
        </p:txBody>
      </p:sp>
    </p:spTree>
    <p:extLst>
      <p:ext uri="{BB962C8B-B14F-4D97-AF65-F5344CB8AC3E}">
        <p14:creationId xmlns:p14="http://schemas.microsoft.com/office/powerpoint/2010/main" val="271011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E694B5-2FAD-45CA-BC3F-148169A31C75}"/>
              </a:ext>
            </a:extLst>
          </p:cNvPr>
          <p:cNvPicPr>
            <a:picLocks noChangeAspect="1"/>
          </p:cNvPicPr>
          <p:nvPr/>
        </p:nvPicPr>
        <p:blipFill rotWithShape="1">
          <a:blip r:embed="rId3">
            <a:duotone>
              <a:prstClr val="black"/>
              <a:schemeClr val="tx2">
                <a:tint val="45000"/>
                <a:satMod val="400000"/>
              </a:schemeClr>
            </a:duotone>
            <a:alphaModFix amt="25000"/>
          </a:blip>
          <a:srcRect l="9006" r="1993" b="-1"/>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dirty="0"/>
              <a:t>PSRB:  </a:t>
            </a:r>
            <a:r>
              <a:rPr lang="en-US" i="1" dirty="0"/>
              <a:t>A Problem-Solving Court</a:t>
            </a:r>
          </a:p>
        </p:txBody>
      </p:sp>
      <p:graphicFrame>
        <p:nvGraphicFramePr>
          <p:cNvPr id="12" name="Content Placeholder 2">
            <a:extLst>
              <a:ext uri="{FF2B5EF4-FFF2-40B4-BE49-F238E27FC236}">
                <a16:creationId xmlns:a16="http://schemas.microsoft.com/office/drawing/2014/main" id="{E6B1F2A8-7E80-4AC7-9C70-5ED19A00C352}"/>
              </a:ext>
            </a:extLst>
          </p:cNvPr>
          <p:cNvGraphicFramePr/>
          <p:nvPr>
            <p:extLst>
              <p:ext uri="{D42A27DB-BD31-4B8C-83A1-F6EECF244321}">
                <p14:modId xmlns:p14="http://schemas.microsoft.com/office/powerpoint/2010/main" val="254154571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924512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0040A3-EA2A-4232-AFBF-A9D78C3B9A11}"/>
              </a:ext>
            </a:extLst>
          </p:cNvPr>
          <p:cNvSpPr>
            <a:spLocks noGrp="1"/>
          </p:cNvSpPr>
          <p:nvPr>
            <p:ph type="title"/>
          </p:nvPr>
        </p:nvSpPr>
        <p:spPr>
          <a:xfrm>
            <a:off x="3415299" y="548465"/>
            <a:ext cx="5098906" cy="1051736"/>
          </a:xfrm>
        </p:spPr>
        <p:txBody>
          <a:bodyPr anchor="b">
            <a:normAutofit/>
          </a:bodyPr>
          <a:lstStyle/>
          <a:p>
            <a:pPr algn="ctr"/>
            <a:r>
              <a:rPr lang="en-US" sz="3500" dirty="0"/>
              <a:t>Program Goals</a:t>
            </a:r>
          </a:p>
        </p:txBody>
      </p:sp>
      <p:pic>
        <p:nvPicPr>
          <p:cNvPr id="11" name="Picture 10">
            <a:extLst>
              <a:ext uri="{FF2B5EF4-FFF2-40B4-BE49-F238E27FC236}">
                <a16:creationId xmlns:a16="http://schemas.microsoft.com/office/drawing/2014/main" id="{2DD3C4D4-8AC8-4E35-839D-831ED91D7EB8}"/>
              </a:ext>
            </a:extLst>
          </p:cNvPr>
          <p:cNvPicPr>
            <a:picLocks noChangeAspect="1"/>
          </p:cNvPicPr>
          <p:nvPr/>
        </p:nvPicPr>
        <p:blipFill rotWithShape="1">
          <a:blip r:embed="rId3"/>
          <a:srcRect l="53137" r="19327"/>
          <a:stretch/>
        </p:blipFill>
        <p:spPr>
          <a:xfrm>
            <a:off x="20" y="10"/>
            <a:ext cx="3147352" cy="6857990"/>
          </a:xfrm>
          <a:prstGeom prst="rect">
            <a:avLst/>
          </a:prstGeom>
          <a:effectLst/>
        </p:spPr>
      </p:pic>
      <p:graphicFrame>
        <p:nvGraphicFramePr>
          <p:cNvPr id="5" name="Content Placeholder 2">
            <a:extLst>
              <a:ext uri="{FF2B5EF4-FFF2-40B4-BE49-F238E27FC236}">
                <a16:creationId xmlns:a16="http://schemas.microsoft.com/office/drawing/2014/main" id="{3DD5BDD0-177C-494B-89AA-5EDC70C5D25E}"/>
              </a:ext>
            </a:extLst>
          </p:cNvPr>
          <p:cNvGraphicFramePr>
            <a:graphicFrameLocks noGrp="1"/>
          </p:cNvGraphicFramePr>
          <p:nvPr>
            <p:ph idx="1"/>
            <p:extLst>
              <p:ext uri="{D42A27DB-BD31-4B8C-83A1-F6EECF244321}">
                <p14:modId xmlns:p14="http://schemas.microsoft.com/office/powerpoint/2010/main" val="3359577762"/>
              </p:ext>
            </p:extLst>
          </p:nvPr>
        </p:nvGraphicFramePr>
        <p:xfrm>
          <a:off x="3200400" y="2462966"/>
          <a:ext cx="5652500"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picture containing grass, outdoor, plant, garden&#10;&#10;Description automatically generated">
            <a:extLst>
              <a:ext uri="{FF2B5EF4-FFF2-40B4-BE49-F238E27FC236}">
                <a16:creationId xmlns:a16="http://schemas.microsoft.com/office/drawing/2014/main" id="{CD8997FB-70FD-4773-92B7-4647033485A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5400" y="0"/>
            <a:ext cx="3200400" cy="6858000"/>
          </a:xfrm>
          <a:prstGeom prst="rect">
            <a:avLst/>
          </a:prstGeom>
        </p:spPr>
      </p:pic>
      <p:sp>
        <p:nvSpPr>
          <p:cNvPr id="9" name="TextBox 8">
            <a:extLst>
              <a:ext uri="{FF2B5EF4-FFF2-40B4-BE49-F238E27FC236}">
                <a16:creationId xmlns:a16="http://schemas.microsoft.com/office/drawing/2014/main" id="{33881DD9-2AF7-4212-9C96-0C4EBE299213}"/>
              </a:ext>
            </a:extLst>
          </p:cNvPr>
          <p:cNvSpPr txBox="1"/>
          <p:nvPr/>
        </p:nvSpPr>
        <p:spPr>
          <a:xfrm>
            <a:off x="-54422" y="1448941"/>
            <a:ext cx="3200399" cy="3477875"/>
          </a:xfrm>
          <a:prstGeom prst="rect">
            <a:avLst/>
          </a:prstGeom>
          <a:solidFill>
            <a:schemeClr val="accent6"/>
          </a:solidFill>
        </p:spPr>
        <p:txBody>
          <a:bodyPr wrap="square" rtlCol="0">
            <a:spAutoFit/>
          </a:bodyPr>
          <a:lstStyle/>
          <a:p>
            <a:pPr algn="ctr"/>
            <a:r>
              <a:rPr lang="en-US" sz="4400" dirty="0">
                <a:solidFill>
                  <a:schemeClr val="bg1"/>
                </a:solidFill>
              </a:rPr>
              <a:t>Successful discharges/</a:t>
            </a:r>
          </a:p>
          <a:p>
            <a:pPr algn="ctr"/>
            <a:r>
              <a:rPr lang="en-US" sz="4400" dirty="0">
                <a:solidFill>
                  <a:schemeClr val="bg1"/>
                </a:solidFill>
              </a:rPr>
              <a:t>transitions start at admission!</a:t>
            </a:r>
          </a:p>
        </p:txBody>
      </p:sp>
    </p:spTree>
    <p:extLst>
      <p:ext uri="{BB962C8B-B14F-4D97-AF65-F5344CB8AC3E}">
        <p14:creationId xmlns:p14="http://schemas.microsoft.com/office/powerpoint/2010/main" val="148766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picture containing icon&#10;&#10;Description automatically generated">
            <a:extLst>
              <a:ext uri="{FF2B5EF4-FFF2-40B4-BE49-F238E27FC236}">
                <a16:creationId xmlns:a16="http://schemas.microsoft.com/office/drawing/2014/main" id="{6F729E99-0940-40BC-A3A8-1DEC0422103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565" b="-1"/>
          <a:stretch/>
        </p:blipFill>
        <p:spPr>
          <a:xfrm>
            <a:off x="2642616" y="10"/>
            <a:ext cx="6501384" cy="6857990"/>
          </a:xfrm>
          <a:prstGeom prst="rect">
            <a:avLst/>
          </a:prstGeom>
        </p:spPr>
      </p:pic>
      <p:sp>
        <p:nvSpPr>
          <p:cNvPr id="39" name="Rectangle 3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09B64A-3511-47F4-BF31-E34F8D294951}"/>
              </a:ext>
            </a:extLst>
          </p:cNvPr>
          <p:cNvSpPr>
            <a:spLocks noGrp="1"/>
          </p:cNvSpPr>
          <p:nvPr>
            <p:ph idx="1"/>
          </p:nvPr>
        </p:nvSpPr>
        <p:spPr>
          <a:xfrm>
            <a:off x="40862" y="1905000"/>
            <a:ext cx="3235738" cy="3352800"/>
          </a:xfrm>
        </p:spPr>
        <p:txBody>
          <a:bodyPr anchor="t">
            <a:normAutofit/>
          </a:bodyPr>
          <a:lstStyle/>
          <a:p>
            <a:pPr marL="0" indent="0" algn="ctr">
              <a:buNone/>
            </a:pPr>
            <a:r>
              <a:rPr lang="en-US" sz="3200" dirty="0"/>
              <a:t>Tip 3:</a:t>
            </a:r>
            <a:br>
              <a:rPr lang="en-US" sz="3200" dirty="0"/>
            </a:br>
            <a:endParaRPr lang="en-US" sz="3200" dirty="0"/>
          </a:p>
          <a:p>
            <a:pPr marL="0" indent="0" algn="ctr">
              <a:buNone/>
            </a:pPr>
            <a:r>
              <a:rPr lang="en-US" sz="3200" dirty="0"/>
              <a:t>Build your Case:  Sufficient and Consistent Documentation</a:t>
            </a:r>
          </a:p>
          <a:p>
            <a:pPr algn="ctr"/>
            <a:endParaRPr lang="en-US" sz="3200" dirty="0"/>
          </a:p>
        </p:txBody>
      </p:sp>
      <p:sp>
        <p:nvSpPr>
          <p:cNvPr id="4" name="Date Placeholder 3">
            <a:extLst>
              <a:ext uri="{FF2B5EF4-FFF2-40B4-BE49-F238E27FC236}">
                <a16:creationId xmlns:a16="http://schemas.microsoft.com/office/drawing/2014/main" id="{9220F22D-8428-4976-83F8-10C0B60A3623}"/>
              </a:ext>
            </a:extLst>
          </p:cNvPr>
          <p:cNvSpPr>
            <a:spLocks noGrp="1"/>
          </p:cNvSpPr>
          <p:nvPr>
            <p:ph type="dt" sz="half" idx="10"/>
          </p:nvPr>
        </p:nvSpPr>
        <p:spPr>
          <a:xfrm>
            <a:off x="278320" y="6356350"/>
            <a:ext cx="1371600" cy="365125"/>
          </a:xfrm>
        </p:spPr>
        <p:txBody>
          <a:bodyPr>
            <a:normAutofit/>
          </a:bodyPr>
          <a:lstStyle/>
          <a:p>
            <a:pPr>
              <a:spcAft>
                <a:spcPts val="600"/>
              </a:spcAft>
              <a:defRPr/>
            </a:pPr>
            <a:fld id="{4E78B6AB-86FC-46A1-AD1A-7ACFBB5DF80E}" type="slidenum">
              <a:rPr lang="en-US" altLang="en-US">
                <a:solidFill>
                  <a:schemeClr val="tx1">
                    <a:lumMod val="50000"/>
                    <a:lumOff val="50000"/>
                  </a:schemeClr>
                </a:solidFill>
              </a:rPr>
              <a:pPr>
                <a:spcAft>
                  <a:spcPts val="600"/>
                </a:spcAft>
                <a:defRPr/>
              </a:pPr>
              <a:t>12</a:t>
            </a:fld>
            <a:endParaRPr lang="en-US" altLang="en-US">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7179C9E-658D-47AD-A1C9-29AD45A4BBA8}"/>
              </a:ext>
            </a:extLst>
          </p:cNvPr>
          <p:cNvSpPr>
            <a:spLocks noGrp="1"/>
          </p:cNvSpPr>
          <p:nvPr>
            <p:ph type="sldNum" sz="quarter" idx="12"/>
          </p:nvPr>
        </p:nvSpPr>
        <p:spPr>
          <a:xfrm>
            <a:off x="6808279" y="6356350"/>
            <a:ext cx="2057400" cy="365125"/>
          </a:xfrm>
        </p:spPr>
        <p:txBody>
          <a:bodyPr>
            <a:normAutofit/>
          </a:bodyPr>
          <a:lstStyle/>
          <a:p>
            <a:pPr>
              <a:spcAft>
                <a:spcPts val="600"/>
              </a:spcAft>
              <a:defRPr/>
            </a:pPr>
            <a:fld id="{C93A276D-037E-4283-800F-007F95150422}" type="slidenum">
              <a:rPr lang="en-US" altLang="en-US">
                <a:solidFill>
                  <a:schemeClr val="bg1"/>
                </a:solidFill>
              </a:rPr>
              <a:pPr>
                <a:spcAft>
                  <a:spcPts val="600"/>
                </a:spcAft>
                <a:defRPr/>
              </a:pPr>
              <a:t>12</a:t>
            </a:fld>
            <a:endParaRPr lang="en-US" altLang="en-US">
              <a:solidFill>
                <a:schemeClr val="bg1"/>
              </a:solidFill>
            </a:endParaRPr>
          </a:p>
        </p:txBody>
      </p:sp>
    </p:spTree>
    <p:extLst>
      <p:ext uri="{BB962C8B-B14F-4D97-AF65-F5344CB8AC3E}">
        <p14:creationId xmlns:p14="http://schemas.microsoft.com/office/powerpoint/2010/main" val="212338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9EC13D9-5966-4B46-84A9-10F714CAC875}"/>
              </a:ext>
            </a:extLst>
          </p:cNvPr>
          <p:cNvPicPr>
            <a:picLocks noChangeAspect="1"/>
          </p:cNvPicPr>
          <p:nvPr/>
        </p:nvPicPr>
        <p:blipFill rotWithShape="1">
          <a:blip r:embed="rId2">
            <a:alphaModFix amt="35000"/>
          </a:blip>
          <a:src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2BCE8BC-A648-4CD6-85E0-3D085CC4177F}"/>
              </a:ext>
            </a:extLst>
          </p:cNvPr>
          <p:cNvSpPr>
            <a:spLocks noGrp="1"/>
          </p:cNvSpPr>
          <p:nvPr>
            <p:ph type="title"/>
          </p:nvPr>
        </p:nvSpPr>
        <p:spPr>
          <a:xfrm>
            <a:off x="628650" y="365125"/>
            <a:ext cx="7886700" cy="1325563"/>
          </a:xfrm>
        </p:spPr>
        <p:txBody>
          <a:bodyPr>
            <a:normAutofit/>
          </a:bodyPr>
          <a:lstStyle/>
          <a:p>
            <a:r>
              <a:rPr lang="en-US" b="1" dirty="0">
                <a:solidFill>
                  <a:srgbClr val="FFFFFF"/>
                </a:solidFill>
              </a:rPr>
              <a:t>Monthly Reports (</a:t>
            </a:r>
            <a:r>
              <a:rPr lang="en-US" b="1" dirty="0">
                <a:hlinkClick r:id="rId3">
                  <a:extLst>
                    <a:ext uri="{A12FA001-AC4F-418D-AE19-62706E023703}">
                      <ahyp:hlinkClr xmlns:ahyp="http://schemas.microsoft.com/office/drawing/2018/hyperlinkcolor" val="tx"/>
                    </a:ext>
                  </a:extLst>
                </a:hlinkClick>
              </a:rPr>
              <a:t>FORM</a:t>
            </a:r>
            <a:r>
              <a:rPr lang="en-US" b="1" dirty="0"/>
              <a:t>)</a:t>
            </a:r>
          </a:p>
        </p:txBody>
      </p:sp>
      <p:graphicFrame>
        <p:nvGraphicFramePr>
          <p:cNvPr id="5" name="Content Placeholder 2">
            <a:extLst>
              <a:ext uri="{FF2B5EF4-FFF2-40B4-BE49-F238E27FC236}">
                <a16:creationId xmlns:a16="http://schemas.microsoft.com/office/drawing/2014/main" id="{3BB4C32F-9D3C-41C5-8E0F-7CC09201C06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07046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0CE10D-01C8-4EC7-BFB9-E1F062569641}"/>
              </a:ext>
            </a:extLst>
          </p:cNvPr>
          <p:cNvSpPr>
            <a:spLocks noGrp="1"/>
          </p:cNvSpPr>
          <p:nvPr>
            <p:ph type="title"/>
          </p:nvPr>
        </p:nvSpPr>
        <p:spPr>
          <a:xfrm>
            <a:off x="627509" y="228600"/>
            <a:ext cx="4501582" cy="1495425"/>
          </a:xfrm>
        </p:spPr>
        <p:txBody>
          <a:bodyPr>
            <a:normAutofit/>
          </a:bodyPr>
          <a:lstStyle/>
          <a:p>
            <a:r>
              <a:rPr lang="en-US" sz="3500" b="1">
                <a:solidFill>
                  <a:schemeClr val="bg1"/>
                </a:solidFill>
              </a:rPr>
              <a:t>Monthly Reports</a:t>
            </a:r>
            <a:endParaRPr lang="en-US" sz="3500" b="1" dirty="0">
              <a:solidFill>
                <a:schemeClr val="bg1"/>
              </a:solidFill>
            </a:endParaRPr>
          </a:p>
        </p:txBody>
      </p:sp>
      <p:pic>
        <p:nvPicPr>
          <p:cNvPr id="6" name="Picture 5">
            <a:extLst>
              <a:ext uri="{FF2B5EF4-FFF2-40B4-BE49-F238E27FC236}">
                <a16:creationId xmlns:a16="http://schemas.microsoft.com/office/drawing/2014/main" id="{F8B79FB1-BA19-469E-8177-8A2A7313BCEC}"/>
              </a:ext>
            </a:extLst>
          </p:cNvPr>
          <p:cNvPicPr>
            <a:picLocks noChangeAspect="1"/>
          </p:cNvPicPr>
          <p:nvPr/>
        </p:nvPicPr>
        <p:blipFill rotWithShape="1">
          <a:blip r:embed="rId3"/>
          <a:srcRect l="31526" r="32029" b="-1"/>
          <a:stretch/>
        </p:blipFill>
        <p:spPr>
          <a:xfrm>
            <a:off x="5399580" y="10"/>
            <a:ext cx="3744420" cy="6857990"/>
          </a:xfrm>
          <a:prstGeom prst="rect">
            <a:avLst/>
          </a:prstGeom>
          <a:effectLst/>
        </p:spPr>
      </p:pic>
      <p:graphicFrame>
        <p:nvGraphicFramePr>
          <p:cNvPr id="5" name="Content Placeholder 2">
            <a:extLst>
              <a:ext uri="{FF2B5EF4-FFF2-40B4-BE49-F238E27FC236}">
                <a16:creationId xmlns:a16="http://schemas.microsoft.com/office/drawing/2014/main" id="{F43DD814-9F6E-4862-89F9-28AC3E4AD604}"/>
              </a:ext>
            </a:extLst>
          </p:cNvPr>
          <p:cNvGraphicFramePr>
            <a:graphicFrameLocks noGrp="1"/>
          </p:cNvGraphicFramePr>
          <p:nvPr>
            <p:ph idx="1"/>
            <p:extLst>
              <p:ext uri="{D42A27DB-BD31-4B8C-83A1-F6EECF244321}">
                <p14:modId xmlns:p14="http://schemas.microsoft.com/office/powerpoint/2010/main" val="884004978"/>
              </p:ext>
            </p:extLst>
          </p:nvPr>
        </p:nvGraphicFramePr>
        <p:xfrm>
          <a:off x="461699" y="1371600"/>
          <a:ext cx="4501582"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687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8E88C746-E9D7-4E45-84BF-294269368167}"/>
              </a:ext>
            </a:extLst>
          </p:cNvPr>
          <p:cNvPicPr>
            <a:picLocks noChangeAspect="1"/>
          </p:cNvPicPr>
          <p:nvPr/>
        </p:nvPicPr>
        <p:blipFill rotWithShape="1">
          <a:blip r:embed="rId2">
            <a:alphaModFix amt="35000"/>
          </a:blip>
          <a:srcRect l="10969" r="-1" b="-1"/>
          <a:stretch/>
        </p:blipFill>
        <p:spPr>
          <a:xfrm>
            <a:off x="-3182" y="10"/>
            <a:ext cx="9147182" cy="6857990"/>
          </a:xfrm>
          <a:prstGeom prst="rect">
            <a:avLst/>
          </a:prstGeom>
        </p:spPr>
      </p:pic>
      <p:sp>
        <p:nvSpPr>
          <p:cNvPr id="2" name="Title 1">
            <a:extLst>
              <a:ext uri="{FF2B5EF4-FFF2-40B4-BE49-F238E27FC236}">
                <a16:creationId xmlns:a16="http://schemas.microsoft.com/office/drawing/2014/main" id="{DAF9AB56-38BE-4751-8FE4-BB5734C2A571}"/>
              </a:ext>
            </a:extLst>
          </p:cNvPr>
          <p:cNvSpPr>
            <a:spLocks noGrp="1"/>
          </p:cNvSpPr>
          <p:nvPr>
            <p:ph type="title"/>
          </p:nvPr>
        </p:nvSpPr>
        <p:spPr>
          <a:xfrm>
            <a:off x="482600" y="321734"/>
            <a:ext cx="8178799" cy="1135737"/>
          </a:xfrm>
        </p:spPr>
        <p:txBody>
          <a:bodyPr>
            <a:normAutofit/>
          </a:bodyPr>
          <a:lstStyle/>
          <a:p>
            <a:r>
              <a:rPr lang="en-US" sz="3100"/>
              <a:t>Significant Medication Changes</a:t>
            </a:r>
            <a:br>
              <a:rPr lang="en-US" sz="3100"/>
            </a:br>
            <a:r>
              <a:rPr lang="en-US" sz="3100" i="1"/>
              <a:t>Medication Change Letter/Safety Plan </a:t>
            </a:r>
            <a:r>
              <a:rPr lang="en-US" sz="3100" i="1">
                <a:hlinkClick r:id="rId3">
                  <a:extLst>
                    <a:ext uri="{A12FA001-AC4F-418D-AE19-62706E023703}">
                      <ahyp:hlinkClr xmlns:ahyp="http://schemas.microsoft.com/office/drawing/2018/hyperlinkcolor" val="tx"/>
                    </a:ext>
                  </a:extLst>
                </a:hlinkClick>
              </a:rPr>
              <a:t>Template</a:t>
            </a:r>
            <a:endParaRPr lang="en-US" sz="3100"/>
          </a:p>
        </p:txBody>
      </p:sp>
      <p:sp>
        <p:nvSpPr>
          <p:cNvPr id="42" name="Rectangle 4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461C5EFA-B276-4428-8649-9B28E01FB3B0}"/>
              </a:ext>
            </a:extLst>
          </p:cNvPr>
          <p:cNvSpPr>
            <a:spLocks noGrp="1"/>
          </p:cNvSpPr>
          <p:nvPr>
            <p:ph type="dt" sz="half" idx="10"/>
          </p:nvPr>
        </p:nvSpPr>
        <p:spPr>
          <a:xfrm>
            <a:off x="482600" y="6356350"/>
            <a:ext cx="2057400" cy="365125"/>
          </a:xfrm>
        </p:spPr>
        <p:txBody>
          <a:bodyPr>
            <a:norm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fld id="{4E78B6AB-86FC-46A1-AD1A-7ACFBB5DF80E}" type="slidenum">
              <a:rPr kumimoji="0" lang="en-US" altLang="en-US" sz="9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l" defTabSz="914400" rtl="0" eaLnBrk="0" fontAlgn="base" latinLnBrk="0" hangingPunct="0">
                <a:lnSpc>
                  <a:spcPct val="100000"/>
                </a:lnSpc>
                <a:spcBef>
                  <a:spcPct val="0"/>
                </a:spcBef>
                <a:spcAft>
                  <a:spcPts val="600"/>
                </a:spcAft>
                <a:buClrTx/>
                <a:buSzTx/>
                <a:buFontTx/>
                <a:buNone/>
                <a:tabLst/>
                <a:defRPr/>
              </a:pPr>
              <a:t>15</a:t>
            </a:fld>
            <a:endParaRPr kumimoji="0" lang="en-US" altLang="en-US" sz="9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46" name="Isosceles Triangle 4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6D0CB8F-F9D4-46F7-A8C0-1C7F599E63A8}"/>
              </a:ext>
            </a:extLst>
          </p:cNvPr>
          <p:cNvSpPr>
            <a:spLocks noGrp="1"/>
          </p:cNvSpPr>
          <p:nvPr>
            <p:ph type="sldNum" sz="quarter" idx="12"/>
          </p:nvPr>
        </p:nvSpPr>
        <p:spPr>
          <a:xfrm>
            <a:off x="6603999" y="6356350"/>
            <a:ext cx="2057400" cy="365125"/>
          </a:xfrm>
          <a:prstGeom prst="ellipse">
            <a:avLst/>
          </a:prstGeom>
        </p:spPr>
        <p:txBody>
          <a:bodyPr>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C93A276D-037E-4283-800F-007F95150422}" type="slidenum">
              <a:rPr kumimoji="0" lang="en-US" altLang="en-US" sz="9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15</a:t>
            </a:fld>
            <a:endParaRPr kumimoji="0" lang="en-US" altLang="en-US" sz="9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graphicFrame>
        <p:nvGraphicFramePr>
          <p:cNvPr id="18" name="Content Placeholder 2">
            <a:extLst>
              <a:ext uri="{FF2B5EF4-FFF2-40B4-BE49-F238E27FC236}">
                <a16:creationId xmlns:a16="http://schemas.microsoft.com/office/drawing/2014/main" id="{4FF78DC1-4E9D-4CCB-A32B-BF52131BB1F6}"/>
              </a:ext>
            </a:extLst>
          </p:cNvPr>
          <p:cNvGraphicFramePr>
            <a:graphicFrameLocks noGrp="1"/>
          </p:cNvGraphicFramePr>
          <p:nvPr>
            <p:ph idx="1"/>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285461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FD938-D290-4347-93B8-90329EE9F4EC}"/>
              </a:ext>
            </a:extLst>
          </p:cNvPr>
          <p:cNvPicPr>
            <a:picLocks noChangeAspect="1"/>
          </p:cNvPicPr>
          <p:nvPr/>
        </p:nvPicPr>
        <p:blipFill rotWithShape="1">
          <a:blip r:embed="rId2">
            <a:alphaModFix amt="35000"/>
          </a:blip>
          <a:srcRect t="6565" b="9165"/>
          <a:stretch/>
        </p:blipFill>
        <p:spPr>
          <a:xfrm>
            <a:off x="15" y="800107"/>
            <a:ext cx="9143985" cy="5143493"/>
          </a:xfrm>
          <a:prstGeom prst="rect">
            <a:avLst/>
          </a:prstGeom>
        </p:spPr>
      </p:pic>
      <p:sp>
        <p:nvSpPr>
          <p:cNvPr id="2" name="Title 1">
            <a:extLst>
              <a:ext uri="{FF2B5EF4-FFF2-40B4-BE49-F238E27FC236}">
                <a16:creationId xmlns:a16="http://schemas.microsoft.com/office/drawing/2014/main" id="{6E02BC3F-7384-4D89-8EBF-A0475A286D83}"/>
              </a:ext>
            </a:extLst>
          </p:cNvPr>
          <p:cNvSpPr>
            <a:spLocks noGrp="1"/>
          </p:cNvSpPr>
          <p:nvPr>
            <p:ph type="title"/>
          </p:nvPr>
        </p:nvSpPr>
        <p:spPr>
          <a:xfrm>
            <a:off x="628650" y="1131094"/>
            <a:ext cx="7886700" cy="994172"/>
          </a:xfrm>
        </p:spPr>
        <p:txBody>
          <a:bodyPr>
            <a:normAutofit/>
          </a:bodyPr>
          <a:lstStyle/>
          <a:p>
            <a:r>
              <a:rPr lang="en-US" dirty="0">
                <a:solidFill>
                  <a:srgbClr val="FFFFFF"/>
                </a:solidFill>
              </a:rPr>
              <a:t>Serious Incident Reporting</a:t>
            </a:r>
          </a:p>
        </p:txBody>
      </p:sp>
      <p:graphicFrame>
        <p:nvGraphicFramePr>
          <p:cNvPr id="5" name="Content Placeholder 2">
            <a:extLst>
              <a:ext uri="{FF2B5EF4-FFF2-40B4-BE49-F238E27FC236}">
                <a16:creationId xmlns:a16="http://schemas.microsoft.com/office/drawing/2014/main" id="{B00CFD18-90D3-468C-9D30-74BF4A68D811}"/>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29E0FE6-AF3F-4472-800B-47721B1FC12F}"/>
              </a:ext>
            </a:extLst>
          </p:cNvPr>
          <p:cNvSpPr txBox="1"/>
          <p:nvPr/>
        </p:nvSpPr>
        <p:spPr>
          <a:xfrm>
            <a:off x="628650" y="5943600"/>
            <a:ext cx="752475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panose="02020603050405020304" pitchFamily="18" charset="0"/>
                <a:ea typeface="+mn-ea"/>
                <a:cs typeface="+mn-cs"/>
              </a:rPr>
              <a:t>Residential Incident Reports Should be Submitted to PSRB</a:t>
            </a:r>
          </a:p>
        </p:txBody>
      </p:sp>
    </p:spTree>
    <p:extLst>
      <p:ext uri="{BB962C8B-B14F-4D97-AF65-F5344CB8AC3E}">
        <p14:creationId xmlns:p14="http://schemas.microsoft.com/office/powerpoint/2010/main" val="59285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C778-DABB-46DB-B393-CAA79796B78E}"/>
              </a:ext>
            </a:extLst>
          </p:cNvPr>
          <p:cNvSpPr>
            <a:spLocks noGrp="1"/>
          </p:cNvSpPr>
          <p:nvPr>
            <p:ph type="title"/>
          </p:nvPr>
        </p:nvSpPr>
        <p:spPr>
          <a:xfrm>
            <a:off x="393555" y="620392"/>
            <a:ext cx="2856201" cy="5504688"/>
          </a:xfrm>
        </p:spPr>
        <p:txBody>
          <a:bodyPr>
            <a:normAutofit/>
          </a:bodyPr>
          <a:lstStyle/>
          <a:p>
            <a:r>
              <a:rPr lang="en-US" sz="5200">
                <a:solidFill>
                  <a:schemeClr val="accent5"/>
                </a:solidFill>
              </a:rPr>
              <a:t>Take Home</a:t>
            </a:r>
          </a:p>
        </p:txBody>
      </p:sp>
      <p:sp>
        <p:nvSpPr>
          <p:cNvPr id="4" name="Date Placeholder 3">
            <a:extLst>
              <a:ext uri="{FF2B5EF4-FFF2-40B4-BE49-F238E27FC236}">
                <a16:creationId xmlns:a16="http://schemas.microsoft.com/office/drawing/2014/main" id="{8C8BA858-6E10-4040-9738-186244714BE9}"/>
              </a:ext>
            </a:extLst>
          </p:cNvPr>
          <p:cNvSpPr>
            <a:spLocks noGrp="1"/>
          </p:cNvSpPr>
          <p:nvPr>
            <p:ph type="dt" sz="half" idx="10"/>
          </p:nvPr>
        </p:nvSpPr>
        <p:spPr>
          <a:xfrm>
            <a:off x="628650" y="6356350"/>
            <a:ext cx="2057400" cy="365125"/>
          </a:xfrm>
        </p:spPr>
        <p:txBody>
          <a:bodyPr>
            <a:normAutofit/>
          </a:bodyPr>
          <a:lstStyle/>
          <a:p>
            <a:pPr>
              <a:spcAft>
                <a:spcPts val="600"/>
              </a:spcAft>
              <a:defRPr/>
            </a:pPr>
            <a:fld id="{4E78B6AB-86FC-46A1-AD1A-7ACFBB5DF80E}" type="slidenum">
              <a:rPr lang="en-US" altLang="en-US" smtClean="0"/>
              <a:pPr>
                <a:spcAft>
                  <a:spcPts val="600"/>
                </a:spcAft>
                <a:defRPr/>
              </a:pPr>
              <a:t>17</a:t>
            </a:fld>
            <a:endParaRPr lang="en-US" altLang="en-US"/>
          </a:p>
        </p:txBody>
      </p:sp>
      <p:sp>
        <p:nvSpPr>
          <p:cNvPr id="5" name="Slide Number Placeholder 4">
            <a:extLst>
              <a:ext uri="{FF2B5EF4-FFF2-40B4-BE49-F238E27FC236}">
                <a16:creationId xmlns:a16="http://schemas.microsoft.com/office/drawing/2014/main" id="{89EA8C12-B1C8-4791-8BB7-9073F41257EC}"/>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C93A276D-037E-4283-800F-007F95150422}" type="slidenum">
              <a:rPr lang="en-US" altLang="en-US" smtClean="0"/>
              <a:pPr>
                <a:spcAft>
                  <a:spcPts val="600"/>
                </a:spcAft>
                <a:defRPr/>
              </a:pPr>
              <a:t>17</a:t>
            </a:fld>
            <a:endParaRPr lang="en-US" altLang="en-US"/>
          </a:p>
        </p:txBody>
      </p:sp>
      <p:graphicFrame>
        <p:nvGraphicFramePr>
          <p:cNvPr id="7" name="Content Placeholder 2">
            <a:extLst>
              <a:ext uri="{FF2B5EF4-FFF2-40B4-BE49-F238E27FC236}">
                <a16:creationId xmlns:a16="http://schemas.microsoft.com/office/drawing/2014/main" id="{9099596F-05F5-4720-8F42-575D03B198B9}"/>
              </a:ext>
            </a:extLst>
          </p:cNvPr>
          <p:cNvGraphicFramePr>
            <a:graphicFrameLocks noGrp="1"/>
          </p:cNvGraphicFramePr>
          <p:nvPr>
            <p:ph idx="1"/>
            <p:extLst>
              <p:ext uri="{D42A27DB-BD31-4B8C-83A1-F6EECF244321}">
                <p14:modId xmlns:p14="http://schemas.microsoft.com/office/powerpoint/2010/main" val="2039356644"/>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16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005C616-6139-47B3-BF77-59176F3C8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110268" y="-2598963"/>
            <a:ext cx="7223503" cy="12071427"/>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A5F29B82-C064-4515-8FE2-FF27D4EF7A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 y="-2"/>
            <a:ext cx="9141713" cy="3657600"/>
          </a:xfrm>
          <a:prstGeom prst="rect">
            <a:avLst/>
          </a:prstGeom>
        </p:spPr>
      </p:pic>
      <p:sp>
        <p:nvSpPr>
          <p:cNvPr id="50" name="Rectangle 49">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31EBBB-AAB6-4609-8B66-45B019693B69}"/>
              </a:ext>
            </a:extLst>
          </p:cNvPr>
          <p:cNvSpPr>
            <a:spLocks noGrp="1"/>
          </p:cNvSpPr>
          <p:nvPr>
            <p:ph idx="1"/>
          </p:nvPr>
        </p:nvSpPr>
        <p:spPr>
          <a:xfrm>
            <a:off x="1447800" y="3733801"/>
            <a:ext cx="5811774" cy="3039212"/>
          </a:xfrm>
        </p:spPr>
        <p:txBody>
          <a:bodyPr anchor="ctr">
            <a:normAutofit/>
          </a:bodyPr>
          <a:lstStyle/>
          <a:p>
            <a:pPr marL="0" indent="0" algn="ctr">
              <a:buNone/>
            </a:pPr>
            <a:r>
              <a:rPr lang="en-US" sz="2000" dirty="0"/>
              <a:t>Tip 4:</a:t>
            </a:r>
            <a:br>
              <a:rPr lang="en-US" sz="2000" dirty="0"/>
            </a:br>
            <a:endParaRPr lang="en-US" sz="2000" dirty="0"/>
          </a:p>
          <a:p>
            <a:pPr marL="0" indent="0" algn="ctr">
              <a:buNone/>
            </a:pPr>
            <a:r>
              <a:rPr lang="en-US" sz="2000" dirty="0"/>
              <a:t>Consider Client’s Demonstration of Gradual Success Over Time and Whether Additional Privileges/Reduced Restrictions Would Be Beneficial to the Client’s Sustained Recovery and also Strengthen the Request for Discharge.</a:t>
            </a:r>
          </a:p>
          <a:p>
            <a:pPr marL="0" indent="0" algn="ctr">
              <a:buNone/>
            </a:pPr>
            <a:endParaRPr lang="en-US" sz="2000" dirty="0"/>
          </a:p>
          <a:p>
            <a:pPr marL="0" indent="0" algn="ctr">
              <a:buNone/>
            </a:pPr>
            <a:r>
              <a:rPr lang="en-US" sz="2000" dirty="0"/>
              <a:t>What is the Purpose of Conditional Release?</a:t>
            </a:r>
          </a:p>
          <a:p>
            <a:pPr marL="0" indent="0" algn="ctr">
              <a:buNone/>
            </a:pPr>
            <a:endParaRPr lang="en-US" sz="2000" dirty="0"/>
          </a:p>
        </p:txBody>
      </p:sp>
      <p:sp>
        <p:nvSpPr>
          <p:cNvPr id="52" name="Rectangle 51">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31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839503FD-0D91-497E-93CC-99BC3818C3B7}"/>
              </a:ext>
            </a:extLst>
          </p:cNvPr>
          <p:cNvPicPr>
            <a:picLocks noChangeAspect="1"/>
          </p:cNvPicPr>
          <p:nvPr/>
        </p:nvPicPr>
        <p:blipFill rotWithShape="1">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245" r="7421" b="-1"/>
          <a:stretch/>
        </p:blipFill>
        <p:spPr>
          <a:xfrm>
            <a:off x="0" y="-14"/>
            <a:ext cx="9144000" cy="6858014"/>
          </a:xfrm>
          <a:prstGeom prst="rect">
            <a:avLst/>
          </a:prstGeom>
          <a:solidFill>
            <a:schemeClr val="bg1"/>
          </a:solidFill>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2439F704-86C8-4EC7-9E0C-8ECECA5640EF}"/>
              </a:ext>
            </a:extLst>
          </p:cNvPr>
          <p:cNvSpPr>
            <a:spLocks noGrp="1"/>
          </p:cNvSpPr>
          <p:nvPr>
            <p:ph type="title"/>
          </p:nvPr>
        </p:nvSpPr>
        <p:spPr>
          <a:xfrm>
            <a:off x="628650" y="1065862"/>
            <a:ext cx="2484873" cy="4726276"/>
          </a:xfrm>
        </p:spPr>
        <p:txBody>
          <a:bodyPr>
            <a:normAutofit/>
          </a:bodyPr>
          <a:lstStyle/>
          <a:p>
            <a:pPr algn="r"/>
            <a:r>
              <a:rPr lang="en-US" sz="3500" dirty="0">
                <a:solidFill>
                  <a:srgbClr val="FFFFFF"/>
                </a:solidFill>
              </a:rPr>
              <a:t>What is the Purpose of Conditional Release?</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D4F88B-2703-42EE-9FB7-2C0C1D68DC3C}"/>
              </a:ext>
            </a:extLst>
          </p:cNvPr>
          <p:cNvSpPr>
            <a:spLocks noGrp="1"/>
          </p:cNvSpPr>
          <p:nvPr>
            <p:ph idx="1"/>
          </p:nvPr>
        </p:nvSpPr>
        <p:spPr>
          <a:xfrm>
            <a:off x="3742173" y="609600"/>
            <a:ext cx="4944627" cy="5791200"/>
          </a:xfrm>
        </p:spPr>
        <p:txBody>
          <a:bodyPr anchor="ctr">
            <a:normAutofit/>
          </a:bodyPr>
          <a:lstStyle/>
          <a:p>
            <a:r>
              <a:rPr lang="en-US" sz="1400" b="0" i="0" dirty="0">
                <a:solidFill>
                  <a:srgbClr val="FFFFFF"/>
                </a:solidFill>
                <a:effectLst/>
                <a:latin typeface="Times" panose="02020603050405020304" pitchFamily="18" charset="0"/>
                <a:cs typeface="Times" panose="02020603050405020304" pitchFamily="18" charset="0"/>
              </a:rPr>
              <a:t>The goal of conditional release is to protect the public while promoting a safe, gradual and supervised return to the community. </a:t>
            </a:r>
          </a:p>
          <a:p>
            <a:r>
              <a:rPr lang="en-US" sz="1400" dirty="0">
                <a:solidFill>
                  <a:srgbClr val="FFFFFF"/>
                </a:solidFill>
                <a:latin typeface="Times" panose="02020603050405020304" pitchFamily="18" charset="0"/>
                <a:cs typeface="Times" panose="02020603050405020304" pitchFamily="18" charset="0"/>
              </a:rPr>
              <a:t>Provides enhanced coordination and support for transition from inpatient psychiatric services for individuals at high risk of decompensation if treatment is interrupted while maintaining care in the least restrictive settings.</a:t>
            </a:r>
          </a:p>
          <a:p>
            <a:r>
              <a:rPr lang="en-US" sz="1400" dirty="0">
                <a:solidFill>
                  <a:srgbClr val="FFFFFF"/>
                </a:solidFill>
                <a:latin typeface="Times" panose="02020603050405020304" pitchFamily="18" charset="0"/>
                <a:cs typeface="Times" panose="02020603050405020304" pitchFamily="18" charset="0"/>
              </a:rPr>
              <a:t>Provides opportunity for least restrictive treatment with enhanced coordination of care in the community. </a:t>
            </a:r>
          </a:p>
          <a:p>
            <a:r>
              <a:rPr lang="en-US" sz="1400" dirty="0">
                <a:solidFill>
                  <a:srgbClr val="FFFFFF"/>
                </a:solidFill>
                <a:latin typeface="Times" panose="02020603050405020304" pitchFamily="18" charset="0"/>
                <a:cs typeface="Times" panose="02020603050405020304" pitchFamily="18" charset="0"/>
              </a:rPr>
              <a:t>Reduces amount of time where patients are “lost” in the system in crisis unable to report past treatment, housing, or support system. </a:t>
            </a:r>
          </a:p>
          <a:p>
            <a:r>
              <a:rPr lang="en-US" sz="1400" dirty="0">
                <a:solidFill>
                  <a:srgbClr val="FFFFFF"/>
                </a:solidFill>
                <a:latin typeface="Times" panose="02020603050405020304" pitchFamily="18" charset="0"/>
                <a:cs typeface="Times" panose="02020603050405020304" pitchFamily="18" charset="0"/>
              </a:rPr>
              <a:t>Decreases community costs through increased collaboration with PSRB because stabilized individuals equals decreased arrests, local hospitalizations, decreased 911 calls. </a:t>
            </a:r>
          </a:p>
          <a:p>
            <a:r>
              <a:rPr lang="en-US" sz="1400" dirty="0">
                <a:solidFill>
                  <a:srgbClr val="FFFFFF"/>
                </a:solidFill>
                <a:latin typeface="Times" panose="02020603050405020304" pitchFamily="18" charset="0"/>
                <a:cs typeface="Times" panose="02020603050405020304" pitchFamily="18" charset="0"/>
              </a:rPr>
              <a:t>Increases continuity of care through providing conditional release information to PSRB to be forwarded to future providers. </a:t>
            </a:r>
          </a:p>
          <a:p>
            <a:r>
              <a:rPr lang="en-US" sz="1400" dirty="0">
                <a:solidFill>
                  <a:srgbClr val="FFFFFF"/>
                </a:solidFill>
                <a:latin typeface="Times" panose="02020603050405020304" pitchFamily="18" charset="0"/>
                <a:cs typeface="Times" panose="02020603050405020304" pitchFamily="18" charset="0"/>
              </a:rPr>
              <a:t>Enables existing community-based resources, such as multi-disciplinary teams, Assertive Community Treatment, mobile outreach, and other agencies to coordinate with hospitals to support discharge plans and provide ongoing resource coordination with client.</a:t>
            </a:r>
          </a:p>
        </p:txBody>
      </p:sp>
    </p:spTree>
    <p:extLst>
      <p:ext uri="{BB962C8B-B14F-4D97-AF65-F5344CB8AC3E}">
        <p14:creationId xmlns:p14="http://schemas.microsoft.com/office/powerpoint/2010/main" val="1328983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1E1F9-6387-415F-A6E2-B276BBED645F}"/>
              </a:ext>
            </a:extLst>
          </p:cNvPr>
          <p:cNvSpPr>
            <a:spLocks noGrp="1"/>
          </p:cNvSpPr>
          <p:nvPr>
            <p:ph type="title"/>
          </p:nvPr>
        </p:nvSpPr>
        <p:spPr>
          <a:xfrm>
            <a:off x="628650" y="459863"/>
            <a:ext cx="7886700" cy="1004594"/>
          </a:xfrm>
        </p:spPr>
        <p:txBody>
          <a:bodyPr>
            <a:normAutofit/>
          </a:bodyPr>
          <a:lstStyle/>
          <a:p>
            <a:pPr algn="ctr"/>
            <a:r>
              <a:rPr lang="en-US">
                <a:solidFill>
                  <a:srgbClr val="FFFFFF"/>
                </a:solidFill>
              </a:rPr>
              <a:t>Disclaimers</a:t>
            </a: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1A303E0-8D06-4211-AC30-56876A855A4F}"/>
              </a:ext>
            </a:extLst>
          </p:cNvPr>
          <p:cNvSpPr>
            <a:spLocks noGrp="1"/>
          </p:cNvSpPr>
          <p:nvPr>
            <p:ph type="dt" sz="half" idx="10"/>
          </p:nvPr>
        </p:nvSpPr>
        <p:spPr>
          <a:xfrm>
            <a:off x="628650" y="6356350"/>
            <a:ext cx="2057400" cy="365125"/>
          </a:xfrm>
        </p:spPr>
        <p:txBody>
          <a:bodyPr>
            <a:normAutofit/>
          </a:bodyPr>
          <a:lstStyle/>
          <a:p>
            <a:pPr>
              <a:spcAft>
                <a:spcPts val="600"/>
              </a:spcAft>
              <a:defRPr/>
            </a:pPr>
            <a:fld id="{4E78B6AB-86FC-46A1-AD1A-7ACFBB5DF80E}" type="slidenum">
              <a:rPr lang="en-US" altLang="en-US">
                <a:solidFill>
                  <a:srgbClr val="FFFFFF"/>
                </a:solidFill>
              </a:rPr>
              <a:pPr>
                <a:spcAft>
                  <a:spcPts val="600"/>
                </a:spcAft>
                <a:defRPr/>
              </a:pPr>
              <a:t>2</a:t>
            </a:fld>
            <a:endParaRPr lang="en-US" altLang="en-US">
              <a:solidFill>
                <a:srgbClr val="FFFFFF"/>
              </a:solidFill>
            </a:endParaRPr>
          </a:p>
        </p:txBody>
      </p:sp>
      <p:sp>
        <p:nvSpPr>
          <p:cNvPr id="5" name="Slide Number Placeholder 4">
            <a:extLst>
              <a:ext uri="{FF2B5EF4-FFF2-40B4-BE49-F238E27FC236}">
                <a16:creationId xmlns:a16="http://schemas.microsoft.com/office/drawing/2014/main" id="{1334DC6F-8174-4D2C-9A4D-FE15654D7A4F}"/>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C93A276D-037E-4283-800F-007F95150422}" type="slidenum">
              <a:rPr lang="en-US" altLang="en-US">
                <a:solidFill>
                  <a:srgbClr val="FFFFFF"/>
                </a:solidFill>
              </a:rPr>
              <a:pPr>
                <a:spcAft>
                  <a:spcPts val="600"/>
                </a:spcAft>
                <a:defRPr/>
              </a:pPr>
              <a:t>2</a:t>
            </a:fld>
            <a:endParaRPr lang="en-US" altLang="en-US">
              <a:solidFill>
                <a:srgbClr val="FFFFFF"/>
              </a:solidFill>
            </a:endParaRPr>
          </a:p>
        </p:txBody>
      </p:sp>
      <p:graphicFrame>
        <p:nvGraphicFramePr>
          <p:cNvPr id="7" name="Content Placeholder 2">
            <a:extLst>
              <a:ext uri="{FF2B5EF4-FFF2-40B4-BE49-F238E27FC236}">
                <a16:creationId xmlns:a16="http://schemas.microsoft.com/office/drawing/2014/main" id="{1FDBB8DC-ADB6-457D-901A-32D3DC1DBA41}"/>
              </a:ext>
            </a:extLst>
          </p:cNvPr>
          <p:cNvGraphicFramePr>
            <a:graphicFrameLocks noGrp="1"/>
          </p:cNvGraphicFramePr>
          <p:nvPr>
            <p:ph idx="1"/>
            <p:extLst>
              <p:ext uri="{D42A27DB-BD31-4B8C-83A1-F6EECF244321}">
                <p14:modId xmlns:p14="http://schemas.microsoft.com/office/powerpoint/2010/main" val="817017090"/>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a:extLst>
              <a:ext uri="{FF2B5EF4-FFF2-40B4-BE49-F238E27FC236}">
                <a16:creationId xmlns:a16="http://schemas.microsoft.com/office/drawing/2014/main" id="{B09A71F2-3FC2-444A-84A8-14DD0DBD4D7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264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E78501-C0F7-4BAE-869C-FF46C4738D1D}"/>
              </a:ext>
            </a:extLst>
          </p:cNvPr>
          <p:cNvSpPr>
            <a:spLocks noGrp="1"/>
          </p:cNvSpPr>
          <p:nvPr>
            <p:ph type="title"/>
          </p:nvPr>
        </p:nvSpPr>
        <p:spPr>
          <a:xfrm>
            <a:off x="-16" y="1683756"/>
            <a:ext cx="2776324" cy="2396359"/>
          </a:xfrm>
        </p:spPr>
        <p:txBody>
          <a:bodyPr anchor="b">
            <a:normAutofit/>
          </a:bodyPr>
          <a:lstStyle/>
          <a:p>
            <a:pPr algn="r"/>
            <a:r>
              <a:rPr lang="en-US" sz="3200" dirty="0">
                <a:solidFill>
                  <a:srgbClr val="FFFFFF"/>
                </a:solidFill>
              </a:rPr>
              <a:t>Periodic Modifications Demonstrating Continued Progress</a:t>
            </a:r>
          </a:p>
        </p:txBody>
      </p:sp>
      <p:graphicFrame>
        <p:nvGraphicFramePr>
          <p:cNvPr id="5" name="Content Placeholder 2">
            <a:extLst>
              <a:ext uri="{FF2B5EF4-FFF2-40B4-BE49-F238E27FC236}">
                <a16:creationId xmlns:a16="http://schemas.microsoft.com/office/drawing/2014/main" id="{534C41A6-E451-4E4D-A530-04D3A6DF580F}"/>
              </a:ext>
            </a:extLst>
          </p:cNvPr>
          <p:cNvGraphicFramePr>
            <a:graphicFrameLocks noGrp="1"/>
          </p:cNvGraphicFramePr>
          <p:nvPr>
            <p:ph idx="1"/>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654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321732"/>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38" name="Picture 2" descr="Image result for boredom risk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5058" y="1651424"/>
            <a:ext cx="4934932" cy="1443467"/>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0891"/>
            <a:ext cx="5293730"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5963"/>
            <a:ext cx="4945641" cy="1625210"/>
          </a:xfrm>
        </p:spPr>
        <p:txBody>
          <a:bodyPr>
            <a:normAutofit/>
          </a:bodyPr>
          <a:lstStyle/>
          <a:p>
            <a:r>
              <a:rPr lang="en-US" dirty="0">
                <a:solidFill>
                  <a:srgbClr val="FFFFFF"/>
                </a:solidFill>
              </a:rPr>
              <a:t>Structured Activities</a:t>
            </a:r>
            <a:br>
              <a:rPr lang="en-US" dirty="0">
                <a:solidFill>
                  <a:srgbClr val="FFFFFF"/>
                </a:solidFill>
              </a:rPr>
            </a:br>
            <a:r>
              <a:rPr lang="en-US" i="1" dirty="0">
                <a:solidFill>
                  <a:srgbClr val="FFFFFF"/>
                </a:solidFill>
              </a:rPr>
              <a:t>What are they, why are they mandated?</a:t>
            </a:r>
            <a:endParaRPr lang="en-US" dirty="0">
              <a:solidFill>
                <a:srgbClr val="FFFFFF"/>
              </a:solidFill>
            </a:endParaRPr>
          </a:p>
        </p:txBody>
      </p:sp>
      <p:sp>
        <p:nvSpPr>
          <p:cNvPr id="99" name="Rectangle 9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r>
              <a:rPr lang="en-US" sz="1700">
                <a:solidFill>
                  <a:srgbClr val="FFFFFF"/>
                </a:solidFill>
              </a:rPr>
              <a:t>Activities that reduce criminogenic risk and promote community connection.</a:t>
            </a:r>
          </a:p>
          <a:p>
            <a:r>
              <a:rPr lang="en-US" sz="1700">
                <a:solidFill>
                  <a:srgbClr val="FFFFFF"/>
                </a:solidFill>
              </a:rPr>
              <a:t>Provide opportunities for client to apply the skills they have learned in treatment to the community setting.</a:t>
            </a:r>
          </a:p>
          <a:p>
            <a:r>
              <a:rPr lang="en-US" sz="1700">
                <a:solidFill>
                  <a:srgbClr val="FFFFFF"/>
                </a:solidFill>
              </a:rPr>
              <a:t>Better long-term success when clients engage in structured, meaningful activities </a:t>
            </a:r>
            <a:r>
              <a:rPr lang="en-US" sz="1700" i="1">
                <a:solidFill>
                  <a:srgbClr val="FFFFFF"/>
                </a:solidFill>
              </a:rPr>
              <a:t>while in treatment</a:t>
            </a:r>
          </a:p>
          <a:p>
            <a:r>
              <a:rPr lang="en-US" sz="1700">
                <a:solidFill>
                  <a:srgbClr val="FFFFFF"/>
                </a:solidFill>
              </a:rPr>
              <a:t>Structured time provides opportunities to demonstrate readiness for a step-down.</a:t>
            </a:r>
          </a:p>
          <a:p>
            <a:pPr marL="0" indent="0">
              <a:buNone/>
            </a:pPr>
            <a:endParaRPr lang="en-US" sz="1700">
              <a:solidFill>
                <a:srgbClr val="FFFFFF"/>
              </a:solidFill>
            </a:endParaRPr>
          </a:p>
        </p:txBody>
      </p:sp>
    </p:spTree>
    <p:extLst>
      <p:ext uri="{BB962C8B-B14F-4D97-AF65-F5344CB8AC3E}">
        <p14:creationId xmlns:p14="http://schemas.microsoft.com/office/powerpoint/2010/main" val="1223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ight Triangle 4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7473D-0EC9-4F97-9490-970179947771}"/>
              </a:ext>
            </a:extLst>
          </p:cNvPr>
          <p:cNvSpPr>
            <a:spLocks noGrp="1"/>
          </p:cNvSpPr>
          <p:nvPr>
            <p:ph type="title"/>
          </p:nvPr>
        </p:nvSpPr>
        <p:spPr>
          <a:xfrm>
            <a:off x="755175" y="1188637"/>
            <a:ext cx="2356072" cy="4480726"/>
          </a:xfrm>
        </p:spPr>
        <p:txBody>
          <a:bodyPr>
            <a:normAutofit/>
          </a:bodyPr>
          <a:lstStyle/>
          <a:p>
            <a:pPr algn="r"/>
            <a:r>
              <a:rPr lang="en-US" sz="3100" dirty="0"/>
              <a:t>Structured Activities Strategies and Examples</a:t>
            </a:r>
            <a:br>
              <a:rPr lang="en-US" sz="3100" dirty="0"/>
            </a:br>
            <a:r>
              <a:rPr lang="en-US" sz="1600" i="1" dirty="0"/>
              <a:t>Adapted from OJJDP; Restorative Justice Practice</a:t>
            </a:r>
            <a:endParaRPr lang="en-US" sz="3100" dirty="0"/>
          </a:p>
        </p:txBody>
      </p:sp>
      <p:cxnSp>
        <p:nvCxnSpPr>
          <p:cNvPr id="51" name="Straight Connector 5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A7B3EA1-40B0-4149-A4C8-3FAE46227F2E}"/>
              </a:ext>
            </a:extLst>
          </p:cNvPr>
          <p:cNvSpPr>
            <a:spLocks noGrp="1"/>
          </p:cNvSpPr>
          <p:nvPr>
            <p:ph idx="1"/>
          </p:nvPr>
        </p:nvSpPr>
        <p:spPr>
          <a:xfrm>
            <a:off x="3854196" y="1338729"/>
            <a:ext cx="3596688" cy="4180542"/>
          </a:xfrm>
        </p:spPr>
        <p:txBody>
          <a:bodyPr anchor="ctr">
            <a:normAutofit/>
          </a:bodyPr>
          <a:lstStyle/>
          <a:p>
            <a:r>
              <a:rPr lang="en-US" sz="1200" b="1"/>
              <a:t>Work Experience in Jobs Involving Meaningful Skills</a:t>
            </a:r>
            <a:r>
              <a:rPr lang="en-US" sz="1200"/>
              <a:t>. Meaningful skills are those that have value for the community and transfer competencies to clients that enhance the client’s ability to make future contributions to the community as a valued citizen.</a:t>
            </a:r>
          </a:p>
          <a:p>
            <a:r>
              <a:rPr lang="en-US" sz="1200" b="1"/>
              <a:t>Service Learning</a:t>
            </a:r>
            <a:r>
              <a:rPr lang="en-US" sz="1200"/>
              <a:t>. Service learning involves doing worthwhile work in the community, with a purposeful outcome that the client can recognize. This work meets a real need in the community, is positively acknowledged by the community, and achieves clear educational outcomes. Service learning aids the development of work skills, social competencies, and reliability that the offender can transfer to compensated work.</a:t>
            </a:r>
          </a:p>
          <a:p>
            <a:r>
              <a:rPr lang="en-US" sz="1200" b="1"/>
              <a:t>Participation in Resource and Action Teams </a:t>
            </a:r>
            <a:r>
              <a:rPr lang="en-US" sz="1200"/>
              <a:t>(Planning and Problem Solving for Real Issues). Rather than being viewed as recipients of services, clients are seen as true resources for and representatives of the community. Providers may facilitate a process where clients have the opportunity to identify needs in the community and work together to implement a needed service or change.</a:t>
            </a:r>
          </a:p>
          <a:p>
            <a:endParaRPr lang="en-US" sz="1200"/>
          </a:p>
        </p:txBody>
      </p:sp>
    </p:spTree>
    <p:extLst>
      <p:ext uri="{BB962C8B-B14F-4D97-AF65-F5344CB8AC3E}">
        <p14:creationId xmlns:p14="http://schemas.microsoft.com/office/powerpoint/2010/main" val="410710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Diagram, text, whiteboard&#10;&#10;Description automatically generated">
            <a:extLst>
              <a:ext uri="{FF2B5EF4-FFF2-40B4-BE49-F238E27FC236}">
                <a16:creationId xmlns:a16="http://schemas.microsoft.com/office/drawing/2014/main" id="{9C38FD9B-3AF6-404D-AE5B-A1DE4420A7C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2325" y="874993"/>
            <a:ext cx="3642149" cy="1821073"/>
          </a:xfrm>
          <a:prstGeom prst="rect">
            <a:avLst/>
          </a:prstGeom>
        </p:spPr>
      </p:pic>
      <p:pic>
        <p:nvPicPr>
          <p:cNvPr id="7" name="Picture 6" descr="Diagram&#10;&#10;Description automatically generated">
            <a:extLst>
              <a:ext uri="{FF2B5EF4-FFF2-40B4-BE49-F238E27FC236}">
                <a16:creationId xmlns:a16="http://schemas.microsoft.com/office/drawing/2014/main" id="{1CD7C280-DF31-4929-A80C-EFAB582C450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2326" y="3738031"/>
            <a:ext cx="2512579" cy="1790212"/>
          </a:xfrm>
          <a:prstGeom prst="rect">
            <a:avLst/>
          </a:prstGeom>
        </p:spPr>
      </p:pic>
      <p:sp>
        <p:nvSpPr>
          <p:cNvPr id="3" name="Content Placeholder 2">
            <a:extLst>
              <a:ext uri="{FF2B5EF4-FFF2-40B4-BE49-F238E27FC236}">
                <a16:creationId xmlns:a16="http://schemas.microsoft.com/office/drawing/2014/main" id="{AF3B202C-C117-466E-9080-E7B5E42B30D3}"/>
              </a:ext>
            </a:extLst>
          </p:cNvPr>
          <p:cNvSpPr>
            <a:spLocks noGrp="1"/>
          </p:cNvSpPr>
          <p:nvPr>
            <p:ph idx="1"/>
          </p:nvPr>
        </p:nvSpPr>
        <p:spPr>
          <a:xfrm>
            <a:off x="4228075" y="2871982"/>
            <a:ext cx="4763525" cy="3181684"/>
          </a:xfrm>
        </p:spPr>
        <p:txBody>
          <a:bodyPr anchor="t">
            <a:normAutofit/>
          </a:bodyPr>
          <a:lstStyle/>
          <a:p>
            <a:pPr marL="0" indent="0" algn="ctr">
              <a:buNone/>
            </a:pPr>
            <a:endParaRPr lang="en-US" sz="3200" dirty="0"/>
          </a:p>
          <a:p>
            <a:pPr marL="0" indent="0" algn="ctr">
              <a:buNone/>
            </a:pPr>
            <a:r>
              <a:rPr lang="en-US" sz="3200" dirty="0"/>
              <a:t>TIP 5:  </a:t>
            </a:r>
            <a:br>
              <a:rPr lang="en-US" sz="3200" dirty="0"/>
            </a:br>
            <a:r>
              <a:rPr lang="en-US" sz="3200" dirty="0"/>
              <a:t>Understand the Law</a:t>
            </a:r>
          </a:p>
        </p:txBody>
      </p:sp>
    </p:spTree>
    <p:extLst>
      <p:ext uri="{BB962C8B-B14F-4D97-AF65-F5344CB8AC3E}">
        <p14:creationId xmlns:p14="http://schemas.microsoft.com/office/powerpoint/2010/main" val="21523801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3EF000-557D-46DC-90F3-002DC61CD125}"/>
              </a:ext>
            </a:extLst>
          </p:cNvPr>
          <p:cNvSpPr>
            <a:spLocks noGrp="1"/>
          </p:cNvSpPr>
          <p:nvPr>
            <p:ph type="title"/>
          </p:nvPr>
        </p:nvSpPr>
        <p:spPr>
          <a:xfrm>
            <a:off x="394554" y="489439"/>
            <a:ext cx="8354891" cy="930447"/>
          </a:xfrm>
        </p:spPr>
        <p:txBody>
          <a:bodyPr vert="horz" lIns="91440" tIns="45720" rIns="91440" bIns="45720" rtlCol="0" anchor="b">
            <a:normAutofit/>
          </a:bodyPr>
          <a:lstStyle/>
          <a:p>
            <a:pPr algn="ctr" defTabSz="914400"/>
            <a:r>
              <a:rPr lang="en-US" sz="4700" kern="1200" dirty="0">
                <a:solidFill>
                  <a:schemeClr val="bg1"/>
                </a:solidFill>
                <a:latin typeface="+mj-lt"/>
                <a:ea typeface="+mj-ea"/>
                <a:cs typeface="+mj-cs"/>
              </a:rPr>
              <a:t>PSRB Discharge Statutes</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B219ABF-D974-451F-AFEC-0DD9ACA5BD2C}"/>
              </a:ext>
            </a:extLst>
          </p:cNvPr>
          <p:cNvSpPr>
            <a:spLocks noGrp="1"/>
          </p:cNvSpPr>
          <p:nvPr>
            <p:ph type="dt" sz="half" idx="10"/>
          </p:nvPr>
        </p:nvSpPr>
        <p:spPr>
          <a:xfrm>
            <a:off x="628650" y="6522430"/>
            <a:ext cx="2057400" cy="347472"/>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4E78B6AB-86FC-46A1-AD1A-7ACFBB5DF80E}" type="slidenum">
              <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l" defTabSz="914400" rtl="0" eaLnBrk="1" fontAlgn="base" latinLnBrk="0" hangingPunct="1">
                <a:lnSpc>
                  <a:spcPct val="100000"/>
                </a:lnSpc>
                <a:spcBef>
                  <a:spcPct val="0"/>
                </a:spcBef>
                <a:spcAft>
                  <a:spcPts val="600"/>
                </a:spcAft>
                <a:buClrTx/>
                <a:buSzTx/>
                <a:buFontTx/>
                <a:buNone/>
                <a:tabLst/>
                <a:defRPr/>
              </a:pPr>
              <a:t>24</a:t>
            </a:fld>
            <a:endPar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3800C2C-C5DF-4950-A00B-9CE129A5AC71}"/>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93A276D-037E-4283-800F-007F95150422}" type="slidenum">
              <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24</a:t>
            </a:fld>
            <a:endPar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EC3A48F9-64C6-470B-BB6A-BD0E74377861}"/>
              </a:ext>
            </a:extLst>
          </p:cNvPr>
          <p:cNvGraphicFramePr>
            <a:graphicFrameLocks noGrp="1"/>
          </p:cNvGraphicFramePr>
          <p:nvPr>
            <p:extLst>
              <p:ext uri="{D42A27DB-BD31-4B8C-83A1-F6EECF244321}">
                <p14:modId xmlns:p14="http://schemas.microsoft.com/office/powerpoint/2010/main" val="764815876"/>
              </p:ext>
            </p:extLst>
          </p:nvPr>
        </p:nvGraphicFramePr>
        <p:xfrm>
          <a:off x="409332" y="2427541"/>
          <a:ext cx="8284013" cy="4253300"/>
        </p:xfrm>
        <a:graphic>
          <a:graphicData uri="http://schemas.openxmlformats.org/drawingml/2006/table">
            <a:tbl>
              <a:tblPr firstRow="1" firstCol="1" bandRow="1">
                <a:tableStyleId>{5C22544A-7EE6-4342-B048-85BDC9FD1C3A}</a:tableStyleId>
              </a:tblPr>
              <a:tblGrid>
                <a:gridCol w="2740949">
                  <a:extLst>
                    <a:ext uri="{9D8B030D-6E8A-4147-A177-3AD203B41FA5}">
                      <a16:colId xmlns:a16="http://schemas.microsoft.com/office/drawing/2014/main" val="2861491642"/>
                    </a:ext>
                  </a:extLst>
                </a:gridCol>
                <a:gridCol w="2779932">
                  <a:extLst>
                    <a:ext uri="{9D8B030D-6E8A-4147-A177-3AD203B41FA5}">
                      <a16:colId xmlns:a16="http://schemas.microsoft.com/office/drawing/2014/main" val="1083432589"/>
                    </a:ext>
                  </a:extLst>
                </a:gridCol>
                <a:gridCol w="2763132">
                  <a:extLst>
                    <a:ext uri="{9D8B030D-6E8A-4147-A177-3AD203B41FA5}">
                      <a16:colId xmlns:a16="http://schemas.microsoft.com/office/drawing/2014/main" val="1156029584"/>
                    </a:ext>
                  </a:extLst>
                </a:gridCol>
              </a:tblGrid>
              <a:tr h="597778">
                <a:tc>
                  <a:txBody>
                    <a:bodyPr/>
                    <a:lstStyle/>
                    <a:p>
                      <a:pPr marL="0" marR="0" algn="ctr">
                        <a:spcBef>
                          <a:spcPts val="0"/>
                        </a:spcBef>
                        <a:spcAft>
                          <a:spcPts val="0"/>
                        </a:spcAft>
                      </a:pPr>
                      <a:r>
                        <a:rPr lang="en-US" sz="1400" dirty="0">
                          <a:effectLst/>
                        </a:rPr>
                        <a:t>ORS 161.346 Application for Discharge or Conditional Release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tx1">
                        <a:lumMod val="85000"/>
                        <a:lumOff val="15000"/>
                      </a:schemeClr>
                    </a:solidFill>
                  </a:tcPr>
                </a:tc>
                <a:tc>
                  <a:txBody>
                    <a:bodyPr/>
                    <a:lstStyle/>
                    <a:p>
                      <a:pPr marL="0" marR="0" algn="ctr">
                        <a:spcBef>
                          <a:spcPts val="0"/>
                        </a:spcBef>
                        <a:spcAft>
                          <a:spcPts val="0"/>
                        </a:spcAft>
                      </a:pPr>
                      <a:r>
                        <a:rPr lang="en-US" sz="1400" dirty="0">
                          <a:effectLst/>
                        </a:rPr>
                        <a:t>ORS 161.351 Discharge by Board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tx1">
                        <a:lumMod val="85000"/>
                        <a:lumOff val="15000"/>
                      </a:schemeClr>
                    </a:solidFill>
                  </a:tcPr>
                </a:tc>
                <a:tc>
                  <a:txBody>
                    <a:bodyPr/>
                    <a:lstStyle/>
                    <a:p>
                      <a:pPr marL="0" marR="0" algn="ctr">
                        <a:spcBef>
                          <a:spcPts val="0"/>
                        </a:spcBef>
                        <a:spcAft>
                          <a:spcPts val="0"/>
                        </a:spcAft>
                      </a:pPr>
                      <a:r>
                        <a:rPr lang="en-US" sz="1400" dirty="0">
                          <a:effectLst/>
                        </a:rPr>
                        <a:t>ORS 161.336 Conditional Release by Agency; Termination or Modification of Conditional Release; Hearing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tx1">
                        <a:lumMod val="85000"/>
                        <a:lumOff val="15000"/>
                      </a:schemeClr>
                    </a:solidFill>
                  </a:tcPr>
                </a:tc>
                <a:extLst>
                  <a:ext uri="{0D108BD9-81ED-4DB2-BD59-A6C34878D82A}">
                    <a16:rowId xmlns:a16="http://schemas.microsoft.com/office/drawing/2014/main" val="2021599273"/>
                  </a:ext>
                </a:extLst>
              </a:tr>
              <a:tr h="3399860">
                <a:tc>
                  <a:txBody>
                    <a:bodyPr/>
                    <a:lstStyle/>
                    <a:p>
                      <a:pPr marL="0" marR="0">
                        <a:spcBef>
                          <a:spcPts val="0"/>
                        </a:spcBef>
                        <a:spcAft>
                          <a:spcPts val="0"/>
                        </a:spcAft>
                      </a:pPr>
                      <a:r>
                        <a:rPr lang="en-US" sz="1200" b="0" dirty="0">
                          <a:solidFill>
                            <a:schemeClr val="tx1"/>
                          </a:solidFill>
                          <a:effectLst/>
                        </a:rPr>
                        <a:t>(1) …If the board finds that a person under the jurisdiction of the board:</a:t>
                      </a:r>
                    </a:p>
                    <a:p>
                      <a:pPr marL="0" marR="0">
                        <a:spcBef>
                          <a:spcPts val="0"/>
                        </a:spcBef>
                        <a:spcAft>
                          <a:spcPts val="0"/>
                        </a:spcAft>
                      </a:pPr>
                      <a:r>
                        <a:rPr lang="en-US" sz="1200" b="0" dirty="0">
                          <a:solidFill>
                            <a:schemeClr val="tx1"/>
                          </a:solidFill>
                          <a:effectLst/>
                        </a:rPr>
                        <a:t>(a) Is no longer affected by a qualifying mental disorder, or, if so affected, </a:t>
                      </a:r>
                      <a:r>
                        <a:rPr lang="en-US" sz="1200" b="0" dirty="0">
                          <a:solidFill>
                            <a:schemeClr val="tx1"/>
                          </a:solidFill>
                          <a:effectLst/>
                          <a:highlight>
                            <a:srgbClr val="FFFF00"/>
                          </a:highlight>
                        </a:rPr>
                        <a:t>no longer presents a substantial danger to others,</a:t>
                      </a:r>
                      <a:r>
                        <a:rPr lang="en-US" sz="1200" b="0" dirty="0">
                          <a:solidFill>
                            <a:schemeClr val="tx1"/>
                          </a:solidFill>
                          <a:effectLst/>
                        </a:rPr>
                        <a:t> the board shall order the person discharged from commitment and conditional release.</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accent5">
                        <a:lumMod val="40000"/>
                        <a:lumOff val="60000"/>
                      </a:schemeClr>
                    </a:solidFill>
                  </a:tcPr>
                </a:tc>
                <a:tc>
                  <a:txBody>
                    <a:bodyPr/>
                    <a:lstStyle/>
                    <a:p>
                      <a:pPr marL="0" marR="0">
                        <a:spcBef>
                          <a:spcPts val="0"/>
                        </a:spcBef>
                        <a:spcAft>
                          <a:spcPts val="0"/>
                        </a:spcAft>
                      </a:pPr>
                      <a:r>
                        <a:rPr lang="en-US" sz="1200" dirty="0">
                          <a:solidFill>
                            <a:schemeClr val="tx1"/>
                          </a:solidFill>
                          <a:effectLst/>
                        </a:rPr>
                        <a:t>(1) Any person placed under the jurisdiction of the PSRB shall be discharged at such time as the board, upon a hearing…[when] that the person is no longer affected by a qualifying mental disorder or, if so affected, </a:t>
                      </a:r>
                      <a:r>
                        <a:rPr lang="en-US" sz="1200" dirty="0">
                          <a:solidFill>
                            <a:schemeClr val="tx1"/>
                          </a:solidFill>
                          <a:effectLst/>
                          <a:highlight>
                            <a:srgbClr val="FFFF00"/>
                          </a:highlight>
                        </a:rPr>
                        <a:t>no longer presents a substantial danger to others </a:t>
                      </a:r>
                      <a:r>
                        <a:rPr lang="en-US" sz="1200" u="sng" dirty="0">
                          <a:solidFill>
                            <a:schemeClr val="tx1"/>
                          </a:solidFill>
                          <a:effectLst/>
                          <a:highlight>
                            <a:srgbClr val="FFFF00"/>
                          </a:highlight>
                        </a:rPr>
                        <a:t>that</a:t>
                      </a:r>
                      <a:r>
                        <a:rPr lang="en-US" sz="1200" dirty="0">
                          <a:solidFill>
                            <a:schemeClr val="tx1"/>
                          </a:solidFill>
                          <a:effectLst/>
                          <a:highlight>
                            <a:srgbClr val="FFFF00"/>
                          </a:highlight>
                        </a:rPr>
                        <a:t> requires regular medical care, medication, supervision or treatment.</a:t>
                      </a:r>
                      <a:endParaRPr lang="en-US" sz="1200" dirty="0">
                        <a:solidFill>
                          <a:schemeClr val="tx1"/>
                        </a:solidFill>
                        <a:effectLst/>
                      </a:endParaRPr>
                    </a:p>
                    <a:p>
                      <a:pPr marL="0" marR="0">
                        <a:spcBef>
                          <a:spcPts val="0"/>
                        </a:spcBef>
                        <a:spcAft>
                          <a:spcPts val="0"/>
                        </a:spcAft>
                      </a:pPr>
                      <a:r>
                        <a:rPr lang="en-US" sz="1200" dirty="0">
                          <a:solidFill>
                            <a:schemeClr val="tx1"/>
                          </a:solidFill>
                          <a:effectLst/>
                        </a:rPr>
                        <a:t>(2) [Remission].  A person whose qualifying mental disorder may, with reasonable medical probability, occasionally become active </a:t>
                      </a:r>
                      <a:r>
                        <a:rPr lang="en-US" sz="1200" dirty="0">
                          <a:solidFill>
                            <a:schemeClr val="tx1"/>
                          </a:solidFill>
                          <a:effectLst/>
                          <a:highlight>
                            <a:srgbClr val="FFFF00"/>
                          </a:highlight>
                        </a:rPr>
                        <a:t>and when it becomes active will render the person a danger to others</a:t>
                      </a:r>
                      <a:r>
                        <a:rPr lang="en-US" sz="1200" dirty="0">
                          <a:solidFill>
                            <a:schemeClr val="tx1"/>
                          </a:solidFill>
                          <a:effectLst/>
                        </a:rPr>
                        <a:t> may not be discharged.</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accent5">
                        <a:lumMod val="40000"/>
                        <a:lumOff val="60000"/>
                      </a:schemeClr>
                    </a:solidFill>
                  </a:tcPr>
                </a:tc>
                <a:tc>
                  <a:txBody>
                    <a:bodyPr/>
                    <a:lstStyle/>
                    <a:p>
                      <a:pPr marL="0" marR="0">
                        <a:spcBef>
                          <a:spcPts val="0"/>
                        </a:spcBef>
                        <a:spcAft>
                          <a:spcPts val="0"/>
                        </a:spcAft>
                      </a:pPr>
                      <a:r>
                        <a:rPr lang="en-US" sz="1200" dirty="0">
                          <a:solidFill>
                            <a:schemeClr val="tx1"/>
                          </a:solidFill>
                          <a:effectLst/>
                        </a:rPr>
                        <a:t>(5)(a) Any person conditionally released under this section may apply to the board for discharge from…an order of conditional release on the ground that the person is no longer affected by a qualifying mental disorder or, if still so affected, </a:t>
                      </a:r>
                      <a:r>
                        <a:rPr lang="en-US" sz="1200" dirty="0">
                          <a:solidFill>
                            <a:schemeClr val="tx1"/>
                          </a:solidFill>
                          <a:effectLst/>
                          <a:highlight>
                            <a:srgbClr val="FFFF00"/>
                          </a:highlight>
                        </a:rPr>
                        <a:t>no longer presents a substantial danger to others </a:t>
                      </a:r>
                      <a:r>
                        <a:rPr lang="en-US" sz="1200" u="sng" dirty="0">
                          <a:solidFill>
                            <a:schemeClr val="tx1"/>
                          </a:solidFill>
                          <a:effectLst/>
                          <a:highlight>
                            <a:srgbClr val="FFFF00"/>
                          </a:highlight>
                        </a:rPr>
                        <a:t>and</a:t>
                      </a:r>
                      <a:r>
                        <a:rPr lang="en-US" sz="1200" dirty="0">
                          <a:solidFill>
                            <a:schemeClr val="tx1"/>
                          </a:solidFill>
                          <a:effectLst/>
                          <a:highlight>
                            <a:srgbClr val="FFFF00"/>
                          </a:highlight>
                        </a:rPr>
                        <a:t> no longer requires supervision, medication, care or treatment.</a:t>
                      </a:r>
                      <a:r>
                        <a:rPr lang="en-US" sz="1200" dirty="0">
                          <a:solidFill>
                            <a:schemeClr val="tx1"/>
                          </a:solidFill>
                          <a:effectLst/>
                        </a:rPr>
                        <a:t>  </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accent5">
                        <a:lumMod val="40000"/>
                        <a:lumOff val="60000"/>
                      </a:schemeClr>
                    </a:solidFill>
                  </a:tcPr>
                </a:tc>
                <a:extLst>
                  <a:ext uri="{0D108BD9-81ED-4DB2-BD59-A6C34878D82A}">
                    <a16:rowId xmlns:a16="http://schemas.microsoft.com/office/drawing/2014/main" val="1382874986"/>
                  </a:ext>
                </a:extLst>
              </a:tr>
            </a:tbl>
          </a:graphicData>
        </a:graphic>
      </p:graphicFrame>
    </p:spTree>
    <p:extLst>
      <p:ext uri="{BB962C8B-B14F-4D97-AF65-F5344CB8AC3E}">
        <p14:creationId xmlns:p14="http://schemas.microsoft.com/office/powerpoint/2010/main" val="364413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74C51-C28C-4D64-A1EF-454A84ED9A5B}"/>
              </a:ext>
            </a:extLst>
          </p:cNvPr>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n-US" sz="3700" kern="1200">
                <a:solidFill>
                  <a:srgbClr val="FFFFFF"/>
                </a:solidFill>
                <a:latin typeface="+mj-lt"/>
                <a:ea typeface="+mj-ea"/>
                <a:cs typeface="+mj-cs"/>
              </a:rPr>
              <a:t>Defining Qualifying Mental Disorder</a:t>
            </a:r>
            <a:br>
              <a:rPr lang="en-US" sz="3700" kern="1200">
                <a:solidFill>
                  <a:srgbClr val="FFFFFF"/>
                </a:solidFill>
                <a:latin typeface="+mj-lt"/>
                <a:ea typeface="+mj-ea"/>
                <a:cs typeface="+mj-cs"/>
              </a:rPr>
            </a:br>
            <a:r>
              <a:rPr lang="en-US" sz="3700" kern="1200">
                <a:solidFill>
                  <a:srgbClr val="FFFFFF"/>
                </a:solidFill>
                <a:latin typeface="+mj-lt"/>
                <a:ea typeface="+mj-ea"/>
                <a:cs typeface="+mj-cs"/>
              </a:rPr>
              <a:t>ORS 161.295(2)</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2DEB03B-B0A2-4077-8C85-016E4732F1DF}"/>
              </a:ext>
            </a:extLst>
          </p:cNvPr>
          <p:cNvSpPr>
            <a:spLocks noGrp="1"/>
          </p:cNvSpPr>
          <p:nvPr>
            <p:ph sz="half" idx="2"/>
          </p:nvPr>
        </p:nvSpPr>
        <p:spPr>
          <a:xfrm>
            <a:off x="4027614" y="1526033"/>
            <a:ext cx="4152298" cy="3935281"/>
          </a:xfrm>
        </p:spPr>
        <p:txBody>
          <a:bodyPr vert="horz" lIns="91440" tIns="45720" rIns="91440" bIns="45720" rtlCol="0">
            <a:normAutofit/>
          </a:bodyPr>
          <a:lstStyle/>
          <a:p>
            <a:pPr marL="0" indent="-228600" defTabSz="914400"/>
            <a:r>
              <a:rPr lang="en-US" altLang="en-US"/>
              <a:t>the term </a:t>
            </a:r>
            <a:r>
              <a:rPr lang="en-US" altLang="en-US" i="1"/>
              <a:t>qualifying mental disorder does not include </a:t>
            </a:r>
            <a:r>
              <a:rPr lang="en-US" altLang="en-US"/>
              <a:t>an abnormality manifested only by repeated criminal or otherwise antisocial conduct, nor do they include </a:t>
            </a:r>
            <a:r>
              <a:rPr lang="en-US" altLang="en-US" i="1"/>
              <a:t>any abnormality constituting solely a personality disorder.</a:t>
            </a:r>
            <a:endParaRPr lang="en-US"/>
          </a:p>
        </p:txBody>
      </p:sp>
    </p:spTree>
    <p:extLst>
      <p:ext uri="{BB962C8B-B14F-4D97-AF65-F5344CB8AC3E}">
        <p14:creationId xmlns:p14="http://schemas.microsoft.com/office/powerpoint/2010/main" val="406948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Title 1">
            <a:extLst>
              <a:ext uri="{FF2B5EF4-FFF2-40B4-BE49-F238E27FC236}">
                <a16:creationId xmlns:a16="http://schemas.microsoft.com/office/drawing/2014/main" id="{A92EAF17-7164-4125-BAC6-A7618F5E7573}"/>
              </a:ext>
            </a:extLst>
          </p:cNvPr>
          <p:cNvSpPr>
            <a:spLocks noGrp="1"/>
          </p:cNvSpPr>
          <p:nvPr>
            <p:ph type="title"/>
          </p:nvPr>
        </p:nvSpPr>
        <p:spPr>
          <a:xfrm>
            <a:off x="874987" y="1332952"/>
            <a:ext cx="2945174" cy="3921176"/>
          </a:xfrm>
        </p:spPr>
        <p:txBody>
          <a:bodyPr anchor="ctr">
            <a:normAutofit/>
          </a:bodyPr>
          <a:lstStyle/>
          <a:p>
            <a:r>
              <a:rPr lang="en-US" altLang="en-US" sz="4300" dirty="0"/>
              <a:t>Qualifying Mental Disorder</a:t>
            </a:r>
            <a:br>
              <a:rPr lang="en-US" altLang="en-US" sz="4300" dirty="0"/>
            </a:br>
            <a:r>
              <a:rPr lang="en-US" altLang="en-US" sz="2000" dirty="0"/>
              <a:t>OAR 859-010-0005(11)</a:t>
            </a:r>
            <a:endParaRPr lang="en-US" altLang="en-US" sz="4300" dirty="0"/>
          </a:p>
        </p:txBody>
      </p:sp>
      <p:grpSp>
        <p:nvGrpSpPr>
          <p:cNvPr id="79" name="Group 78">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80"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39E9DEF5-7B17-4122-9BA3-841596A02795}"/>
              </a:ext>
            </a:extLst>
          </p:cNvPr>
          <p:cNvSpPr>
            <a:spLocks noGrp="1"/>
          </p:cNvSpPr>
          <p:nvPr>
            <p:ph idx="1"/>
          </p:nvPr>
        </p:nvSpPr>
        <p:spPr>
          <a:xfrm>
            <a:off x="4343400" y="499832"/>
            <a:ext cx="4297680" cy="6129567"/>
          </a:xfrm>
        </p:spPr>
        <p:txBody>
          <a:bodyPr anchor="ctr">
            <a:normAutofit/>
          </a:bodyPr>
          <a:lstStyle/>
          <a:p>
            <a:pPr>
              <a:defRPr/>
            </a:pPr>
            <a:r>
              <a:rPr lang="en-US" sz="1800" dirty="0"/>
              <a:t>A developmental or intellectual disability, traumatic brain injury, brain damage or other biological dysfunction that is associated with distress or disability causing symptoms or impairment in at least one important area of an individuals functioning </a:t>
            </a:r>
            <a:r>
              <a:rPr lang="en-US" sz="1800" b="1" u="sng" dirty="0"/>
              <a:t>and</a:t>
            </a:r>
            <a:r>
              <a:rPr lang="en-US" sz="1800" dirty="0"/>
              <a:t> is defined in the current Diagnostic and Statistical Manual of Mental Disorders (DSM V) of the American Psychiatric Association; or </a:t>
            </a:r>
          </a:p>
          <a:p>
            <a:pPr>
              <a:defRPr/>
            </a:pPr>
            <a:r>
              <a:rPr lang="en-US" sz="1800" dirty="0"/>
              <a:t>Any diagnosis of a psychiatric condition which is a significant behavioral or psychological syndrome or pattern that is associated with distress or disability causing symptoms or impairment in at least one important area of an individuals functioning </a:t>
            </a:r>
            <a:r>
              <a:rPr lang="en-US" sz="1800" b="1" u="sng" dirty="0"/>
              <a:t>and</a:t>
            </a:r>
            <a:r>
              <a:rPr lang="en-US" sz="1800" dirty="0"/>
              <a:t> is defined in the Diagnostic and Statistical Manual of Mental Disorders (DSM V) of the American Psychiatric Association.</a:t>
            </a:r>
          </a:p>
          <a:p>
            <a:pPr>
              <a:defRPr/>
            </a:pPr>
            <a:endParaRPr lang="en-US" sz="1800" dirty="0"/>
          </a:p>
          <a:p>
            <a:pPr marL="69850" indent="0">
              <a:buFont typeface="Wingdings 2" panose="05020102010507070707" pitchFamily="18" charset="2"/>
              <a:buNone/>
              <a:defRPr/>
            </a:pPr>
            <a:r>
              <a:rPr lang="en-US" sz="1800" b="1" dirty="0"/>
              <a:t>QMD is </a:t>
            </a:r>
            <a:r>
              <a:rPr lang="en-US" sz="1800" b="1" i="1" dirty="0"/>
              <a:t>broadly</a:t>
            </a:r>
            <a:r>
              <a:rPr lang="en-US" sz="1800" b="1" dirty="0"/>
              <a:t> defined</a:t>
            </a:r>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74987" y="1332952"/>
            <a:ext cx="2945174" cy="3921176"/>
          </a:xfrm>
        </p:spPr>
        <p:txBody>
          <a:bodyPr anchor="ctr">
            <a:normAutofit/>
          </a:bodyPr>
          <a:lstStyle/>
          <a:p>
            <a:pPr eaLnBrk="1" fontAlgn="auto" hangingPunct="1">
              <a:spcAft>
                <a:spcPts val="0"/>
              </a:spcAft>
              <a:defRPr/>
            </a:pPr>
            <a:r>
              <a:rPr lang="en-US" sz="4300"/>
              <a:t>What is a “Personality Disorder?”</a:t>
            </a:r>
          </a:p>
        </p:txBody>
      </p:sp>
      <p:grpSp>
        <p:nvGrpSpPr>
          <p:cNvPr id="80" name="Group 79">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81"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491" name="Rectangle 3"/>
          <p:cNvSpPr>
            <a:spLocks noGrp="1" noChangeArrowheads="1"/>
          </p:cNvSpPr>
          <p:nvPr>
            <p:ph idx="1"/>
          </p:nvPr>
        </p:nvSpPr>
        <p:spPr>
          <a:xfrm>
            <a:off x="4815840" y="499833"/>
            <a:ext cx="3825240" cy="5581226"/>
          </a:xfrm>
        </p:spPr>
        <p:txBody>
          <a:bodyPr anchor="ctr">
            <a:normAutofit/>
          </a:bodyPr>
          <a:lstStyle/>
          <a:p>
            <a:pPr eaLnBrk="1" hangingPunct="1">
              <a:defRPr/>
            </a:pPr>
            <a:r>
              <a:rPr lang="en-US" altLang="en-US" sz="1300" dirty="0">
                <a:latin typeface="Myriad Pro" charset="0"/>
              </a:rPr>
              <a:t>What constitutes a “personality disorder” was somewhat defined by the Oregon Supreme Court in </a:t>
            </a:r>
            <a:r>
              <a:rPr lang="en-US" altLang="en-US" sz="1300" i="1" dirty="0">
                <a:latin typeface="Myriad Pro" charset="0"/>
              </a:rPr>
              <a:t>Tharp v. PSRB</a:t>
            </a:r>
            <a:r>
              <a:rPr lang="en-US" altLang="en-US" sz="1300" dirty="0">
                <a:latin typeface="Myriad Pro" charset="0"/>
              </a:rPr>
              <a:t>, 338 Or 413 (2005):</a:t>
            </a:r>
          </a:p>
          <a:p>
            <a:pPr lvl="1" eaLnBrk="1" hangingPunct="1">
              <a:defRPr/>
            </a:pPr>
            <a:r>
              <a:rPr lang="en-US" altLang="en-US" sz="1300" dirty="0">
                <a:latin typeface="Myriad Pro" charset="0"/>
              </a:rPr>
              <a:t>alcohol and/or drug dependency is a “personality disorder” as that term is used in ORS 161.295 (2).</a:t>
            </a:r>
          </a:p>
          <a:p>
            <a:pPr lvl="1" eaLnBrk="1" hangingPunct="1">
              <a:defRPr/>
            </a:pPr>
            <a:endParaRPr lang="en-US" altLang="en-US" sz="1300" dirty="0">
              <a:latin typeface="Myriad Pro" charset="0"/>
            </a:endParaRPr>
          </a:p>
          <a:p>
            <a:pPr eaLnBrk="1" hangingPunct="1">
              <a:defRPr/>
            </a:pPr>
            <a:r>
              <a:rPr lang="en-US" altLang="en-US" sz="1300" dirty="0">
                <a:latin typeface="Myriad Pro" charset="0"/>
              </a:rPr>
              <a:t>The Court of Appeals indicated the same opinion re: sexual disorders in </a:t>
            </a:r>
            <a:r>
              <a:rPr lang="en-US" altLang="en-US" sz="1300" i="1" dirty="0" err="1">
                <a:latin typeface="Myriad Pro" charset="0"/>
              </a:rPr>
              <a:t>Beiswenger</a:t>
            </a:r>
            <a:r>
              <a:rPr lang="en-US" altLang="en-US" sz="1300" i="1" dirty="0">
                <a:latin typeface="Myriad Pro" charset="0"/>
              </a:rPr>
              <a:t> v. PSRB</a:t>
            </a:r>
            <a:r>
              <a:rPr lang="en-US" altLang="en-US" sz="1300" dirty="0">
                <a:latin typeface="Myriad Pro" charset="0"/>
              </a:rPr>
              <a:t>, 192 Or App 38 (2004), Sup Ct review denied. </a:t>
            </a:r>
          </a:p>
          <a:p>
            <a:pPr marL="0" indent="0" eaLnBrk="1" hangingPunct="1">
              <a:buFont typeface="Wingdings 2" panose="05020102010507070707" pitchFamily="18" charset="2"/>
              <a:buNone/>
              <a:defRPr/>
            </a:pPr>
            <a:endParaRPr lang="en-US" altLang="en-US" sz="1300" dirty="0">
              <a:latin typeface="Myriad Pro" charset="0"/>
            </a:endParaRPr>
          </a:p>
          <a:p>
            <a:pPr eaLnBrk="1" hangingPunct="1">
              <a:defRPr/>
            </a:pPr>
            <a:r>
              <a:rPr lang="en-US" altLang="en-US" sz="1300" dirty="0">
                <a:latin typeface="Myriad Pro" charset="0"/>
              </a:rPr>
              <a:t>The DSM-V’s definition of personality disorders.</a:t>
            </a:r>
          </a:p>
        </p:txBody>
      </p:sp>
    </p:spTree>
    <p:extLst>
      <p:ext uri="{BB962C8B-B14F-4D97-AF65-F5344CB8AC3E}">
        <p14:creationId xmlns:p14="http://schemas.microsoft.com/office/powerpoint/2010/main" val="3748843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76131F-D5E7-45D2-86AE-86914139F413}"/>
              </a:ext>
            </a:extLst>
          </p:cNvPr>
          <p:cNvSpPr>
            <a:spLocks noGrp="1"/>
          </p:cNvSpPr>
          <p:nvPr>
            <p:ph type="title"/>
          </p:nvPr>
        </p:nvSpPr>
        <p:spPr>
          <a:xfrm>
            <a:off x="874987" y="1332952"/>
            <a:ext cx="2945174" cy="3921176"/>
          </a:xfrm>
        </p:spPr>
        <p:txBody>
          <a:bodyPr anchor="ctr">
            <a:normAutofit/>
          </a:bodyPr>
          <a:lstStyle/>
          <a:p>
            <a:r>
              <a:rPr lang="en-US" sz="4700"/>
              <a:t>Qualifying Mental Disorder</a:t>
            </a:r>
            <a:br>
              <a:rPr lang="en-US" sz="4700"/>
            </a:br>
            <a:r>
              <a:rPr lang="en-US" sz="4700"/>
              <a:t>Case Law</a:t>
            </a:r>
          </a:p>
        </p:txBody>
      </p:sp>
      <p:grpSp>
        <p:nvGrpSpPr>
          <p:cNvPr id="18" name="Group 17">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9"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6A1E6531-6729-4369-A7F2-7285227C84D7}"/>
              </a:ext>
            </a:extLst>
          </p:cNvPr>
          <p:cNvSpPr>
            <a:spLocks noGrp="1"/>
          </p:cNvSpPr>
          <p:nvPr>
            <p:ph idx="1"/>
          </p:nvPr>
        </p:nvSpPr>
        <p:spPr>
          <a:xfrm>
            <a:off x="4343400" y="228600"/>
            <a:ext cx="4526280" cy="6053367"/>
          </a:xfrm>
        </p:spPr>
        <p:txBody>
          <a:bodyPr anchor="ctr">
            <a:normAutofit lnSpcReduction="10000"/>
          </a:bodyPr>
          <a:lstStyle/>
          <a:p>
            <a:pPr marL="0" indent="0">
              <a:buNone/>
            </a:pPr>
            <a:endParaRPr lang="en-US" sz="1050" b="0" i="0" dirty="0">
              <a:solidFill>
                <a:srgbClr val="000000"/>
              </a:solidFill>
              <a:effectLst/>
              <a:latin typeface="Open Sans" panose="020B0606030504020204" pitchFamily="34" charset="0"/>
            </a:endParaRPr>
          </a:p>
          <a:p>
            <a:r>
              <a:rPr lang="en-US" sz="1800" dirty="0"/>
              <a:t>PSRB can find </a:t>
            </a:r>
            <a:r>
              <a:rPr lang="en-US" sz="1800" i="1" dirty="0"/>
              <a:t>any </a:t>
            </a:r>
            <a:r>
              <a:rPr lang="en-US" sz="1800" dirty="0"/>
              <a:t>qualifying mental disorder, it does not need to be the same QMD as at the criminal trial. </a:t>
            </a:r>
            <a:r>
              <a:rPr lang="en-US" sz="1800" i="1" dirty="0"/>
              <a:t>Osborn v. PSRB, </a:t>
            </a:r>
            <a:r>
              <a:rPr lang="en-US" sz="1800" dirty="0"/>
              <a:t>325 Or 135 (1997).</a:t>
            </a:r>
          </a:p>
          <a:p>
            <a:r>
              <a:rPr lang="en-US" sz="1800" dirty="0"/>
              <a:t>QMD can be </a:t>
            </a:r>
            <a:r>
              <a:rPr lang="en-US" sz="1800" i="1" dirty="0"/>
              <a:t>a </a:t>
            </a:r>
            <a:r>
              <a:rPr lang="en-US" sz="1800" dirty="0"/>
              <a:t>cause—not the only cause—of the person’s dangerousness.  The QMD can combine with the non-QMD to make the person more dangerous. </a:t>
            </a:r>
            <a:r>
              <a:rPr lang="en-US" sz="1800" i="1" dirty="0"/>
              <a:t>Rinne v. PSRB</a:t>
            </a:r>
            <a:r>
              <a:rPr lang="en-US" sz="1800" dirty="0"/>
              <a:t>, 297 Or App 549 (2019).</a:t>
            </a:r>
          </a:p>
          <a:p>
            <a:r>
              <a:rPr lang="en-US" sz="1800" dirty="0"/>
              <a:t>Non-QMD predisposed patient to use drugs, and drug use made it more likely that his QMD in remission would become active with a reasonable medical probability, and he was dangerous to others when his psychosis was active. </a:t>
            </a:r>
            <a:r>
              <a:rPr lang="en-US" sz="1800" i="1" dirty="0" err="1"/>
              <a:t>Bahrenfus</a:t>
            </a:r>
            <a:r>
              <a:rPr lang="en-US" sz="1800" i="1" dirty="0"/>
              <a:t> v. PSRB</a:t>
            </a:r>
            <a:r>
              <a:rPr lang="en-US" sz="1800" dirty="0"/>
              <a:t>, 124 Or. App. 320 (1993). </a:t>
            </a:r>
          </a:p>
          <a:p>
            <a:r>
              <a:rPr lang="en-US" altLang="en-US" sz="1800" dirty="0">
                <a:latin typeface="Myriad Pro" charset="0"/>
              </a:rPr>
              <a:t>The Court of Appeals recently ruled that a personality disorder includes transitory, episodic, drug-induced psychosis; however, it left open whether a long-term mental disorder or organic damage due to chronic substance use would be a QMD in </a:t>
            </a:r>
            <a:r>
              <a:rPr lang="en-US" altLang="en-US" sz="1800" i="1" dirty="0">
                <a:latin typeface="Myriad Pro" charset="0"/>
              </a:rPr>
              <a:t>State v. Folks, </a:t>
            </a:r>
            <a:r>
              <a:rPr lang="en-US" altLang="en-US" sz="1800" dirty="0">
                <a:latin typeface="Myriad Pro" charset="0"/>
              </a:rPr>
              <a:t>290 Or. App. 94 (2018).</a:t>
            </a:r>
            <a:endParaRPr lang="en-US" sz="1800" dirty="0"/>
          </a:p>
        </p:txBody>
      </p:sp>
    </p:spTree>
    <p:extLst>
      <p:ext uri="{BB962C8B-B14F-4D97-AF65-F5344CB8AC3E}">
        <p14:creationId xmlns:p14="http://schemas.microsoft.com/office/powerpoint/2010/main" val="3200465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3EF000-557D-46DC-90F3-002DC61CD125}"/>
              </a:ext>
            </a:extLst>
          </p:cNvPr>
          <p:cNvSpPr>
            <a:spLocks noGrp="1"/>
          </p:cNvSpPr>
          <p:nvPr>
            <p:ph type="title"/>
          </p:nvPr>
        </p:nvSpPr>
        <p:spPr>
          <a:xfrm>
            <a:off x="394554" y="489439"/>
            <a:ext cx="8354891" cy="930447"/>
          </a:xfrm>
        </p:spPr>
        <p:txBody>
          <a:bodyPr vert="horz" lIns="91440" tIns="45720" rIns="91440" bIns="45720" rtlCol="0" anchor="b">
            <a:normAutofit/>
          </a:bodyPr>
          <a:lstStyle/>
          <a:p>
            <a:pPr algn="ctr" defTabSz="914400"/>
            <a:r>
              <a:rPr lang="en-US" sz="4700" kern="1200" dirty="0">
                <a:solidFill>
                  <a:schemeClr val="bg1"/>
                </a:solidFill>
                <a:latin typeface="+mj-lt"/>
                <a:ea typeface="+mj-ea"/>
                <a:cs typeface="+mj-cs"/>
              </a:rPr>
              <a:t>PSRB Discharge Statutes</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B219ABF-D974-451F-AFEC-0DD9ACA5BD2C}"/>
              </a:ext>
            </a:extLst>
          </p:cNvPr>
          <p:cNvSpPr>
            <a:spLocks noGrp="1"/>
          </p:cNvSpPr>
          <p:nvPr>
            <p:ph type="dt" sz="half" idx="10"/>
          </p:nvPr>
        </p:nvSpPr>
        <p:spPr>
          <a:xfrm>
            <a:off x="628650" y="6522430"/>
            <a:ext cx="2057400" cy="347472"/>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4E78B6AB-86FC-46A1-AD1A-7ACFBB5DF80E}" type="slidenum">
              <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l" defTabSz="914400" rtl="0" eaLnBrk="1" fontAlgn="base" latinLnBrk="0" hangingPunct="1">
                <a:lnSpc>
                  <a:spcPct val="100000"/>
                </a:lnSpc>
                <a:spcBef>
                  <a:spcPct val="0"/>
                </a:spcBef>
                <a:spcAft>
                  <a:spcPts val="600"/>
                </a:spcAft>
                <a:buClrTx/>
                <a:buSzTx/>
                <a:buFontTx/>
                <a:buNone/>
                <a:tabLst/>
                <a:defRPr/>
              </a:pPr>
              <a:t>29</a:t>
            </a:fld>
            <a:endPar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3800C2C-C5DF-4950-A00B-9CE129A5AC71}"/>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93A276D-037E-4283-800F-007F95150422}" type="slidenum">
              <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29</a:t>
            </a:fld>
            <a:endParaRPr kumimoji="0" lang="en-US" alt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EC3A48F9-64C6-470B-BB6A-BD0E74377861}"/>
              </a:ext>
            </a:extLst>
          </p:cNvPr>
          <p:cNvGraphicFramePr>
            <a:graphicFrameLocks noGrp="1"/>
          </p:cNvGraphicFramePr>
          <p:nvPr/>
        </p:nvGraphicFramePr>
        <p:xfrm>
          <a:off x="409332" y="2427541"/>
          <a:ext cx="8284013" cy="4253300"/>
        </p:xfrm>
        <a:graphic>
          <a:graphicData uri="http://schemas.openxmlformats.org/drawingml/2006/table">
            <a:tbl>
              <a:tblPr firstRow="1" firstCol="1" bandRow="1">
                <a:tableStyleId>{5C22544A-7EE6-4342-B048-85BDC9FD1C3A}</a:tableStyleId>
              </a:tblPr>
              <a:tblGrid>
                <a:gridCol w="2740949">
                  <a:extLst>
                    <a:ext uri="{9D8B030D-6E8A-4147-A177-3AD203B41FA5}">
                      <a16:colId xmlns:a16="http://schemas.microsoft.com/office/drawing/2014/main" val="2861491642"/>
                    </a:ext>
                  </a:extLst>
                </a:gridCol>
                <a:gridCol w="2779932">
                  <a:extLst>
                    <a:ext uri="{9D8B030D-6E8A-4147-A177-3AD203B41FA5}">
                      <a16:colId xmlns:a16="http://schemas.microsoft.com/office/drawing/2014/main" val="1083432589"/>
                    </a:ext>
                  </a:extLst>
                </a:gridCol>
                <a:gridCol w="2763132">
                  <a:extLst>
                    <a:ext uri="{9D8B030D-6E8A-4147-A177-3AD203B41FA5}">
                      <a16:colId xmlns:a16="http://schemas.microsoft.com/office/drawing/2014/main" val="1156029584"/>
                    </a:ext>
                  </a:extLst>
                </a:gridCol>
              </a:tblGrid>
              <a:tr h="597778">
                <a:tc>
                  <a:txBody>
                    <a:bodyPr/>
                    <a:lstStyle/>
                    <a:p>
                      <a:pPr marL="0" marR="0" algn="ctr">
                        <a:spcBef>
                          <a:spcPts val="0"/>
                        </a:spcBef>
                        <a:spcAft>
                          <a:spcPts val="0"/>
                        </a:spcAft>
                      </a:pPr>
                      <a:r>
                        <a:rPr lang="en-US" sz="1400" dirty="0">
                          <a:effectLst/>
                        </a:rPr>
                        <a:t>ORS 161.346 Application for Discharge or Conditional Release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tx1">
                        <a:lumMod val="85000"/>
                        <a:lumOff val="15000"/>
                      </a:schemeClr>
                    </a:solidFill>
                  </a:tcPr>
                </a:tc>
                <a:tc>
                  <a:txBody>
                    <a:bodyPr/>
                    <a:lstStyle/>
                    <a:p>
                      <a:pPr marL="0" marR="0" algn="ctr">
                        <a:spcBef>
                          <a:spcPts val="0"/>
                        </a:spcBef>
                        <a:spcAft>
                          <a:spcPts val="0"/>
                        </a:spcAft>
                      </a:pPr>
                      <a:r>
                        <a:rPr lang="en-US" sz="1400" dirty="0">
                          <a:effectLst/>
                        </a:rPr>
                        <a:t>ORS 161.351 Discharge by Board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tx1">
                        <a:lumMod val="85000"/>
                        <a:lumOff val="15000"/>
                      </a:schemeClr>
                    </a:solidFill>
                  </a:tcPr>
                </a:tc>
                <a:tc>
                  <a:txBody>
                    <a:bodyPr/>
                    <a:lstStyle/>
                    <a:p>
                      <a:pPr marL="0" marR="0" algn="ctr">
                        <a:spcBef>
                          <a:spcPts val="0"/>
                        </a:spcBef>
                        <a:spcAft>
                          <a:spcPts val="0"/>
                        </a:spcAft>
                      </a:pPr>
                      <a:r>
                        <a:rPr lang="en-US" sz="1400" dirty="0">
                          <a:effectLst/>
                        </a:rPr>
                        <a:t>ORS 161.336 Conditional Release by Agency; Termination or Modification of Conditional Release; Hearing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tx1">
                        <a:lumMod val="85000"/>
                        <a:lumOff val="15000"/>
                      </a:schemeClr>
                    </a:solidFill>
                  </a:tcPr>
                </a:tc>
                <a:extLst>
                  <a:ext uri="{0D108BD9-81ED-4DB2-BD59-A6C34878D82A}">
                    <a16:rowId xmlns:a16="http://schemas.microsoft.com/office/drawing/2014/main" val="2021599273"/>
                  </a:ext>
                </a:extLst>
              </a:tr>
              <a:tr h="3399860">
                <a:tc>
                  <a:txBody>
                    <a:bodyPr/>
                    <a:lstStyle/>
                    <a:p>
                      <a:pPr marL="0" marR="0">
                        <a:spcBef>
                          <a:spcPts val="0"/>
                        </a:spcBef>
                        <a:spcAft>
                          <a:spcPts val="0"/>
                        </a:spcAft>
                      </a:pPr>
                      <a:r>
                        <a:rPr lang="en-US" sz="1200" b="0" dirty="0">
                          <a:solidFill>
                            <a:schemeClr val="tx1"/>
                          </a:solidFill>
                          <a:effectLst/>
                        </a:rPr>
                        <a:t>(1) …If the board finds that a person under the jurisdiction of the board:</a:t>
                      </a:r>
                    </a:p>
                    <a:p>
                      <a:pPr marL="0" marR="0">
                        <a:spcBef>
                          <a:spcPts val="0"/>
                        </a:spcBef>
                        <a:spcAft>
                          <a:spcPts val="0"/>
                        </a:spcAft>
                      </a:pPr>
                      <a:r>
                        <a:rPr lang="en-US" sz="1200" b="0" dirty="0">
                          <a:solidFill>
                            <a:schemeClr val="tx1"/>
                          </a:solidFill>
                          <a:effectLst/>
                        </a:rPr>
                        <a:t>(a) Is no longer affected by a qualifying mental disorder, or, if so affected, </a:t>
                      </a:r>
                      <a:r>
                        <a:rPr lang="en-US" sz="1200" b="0" dirty="0">
                          <a:solidFill>
                            <a:schemeClr val="tx1"/>
                          </a:solidFill>
                          <a:effectLst/>
                          <a:highlight>
                            <a:srgbClr val="FFFF00"/>
                          </a:highlight>
                        </a:rPr>
                        <a:t>no longer presents a substantial danger to others,</a:t>
                      </a:r>
                      <a:r>
                        <a:rPr lang="en-US" sz="1200" b="0" dirty="0">
                          <a:solidFill>
                            <a:schemeClr val="tx1"/>
                          </a:solidFill>
                          <a:effectLst/>
                        </a:rPr>
                        <a:t> the board shall order the person discharged from commitment and conditional release.</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accent5">
                        <a:lumMod val="40000"/>
                        <a:lumOff val="60000"/>
                      </a:schemeClr>
                    </a:solidFill>
                  </a:tcPr>
                </a:tc>
                <a:tc>
                  <a:txBody>
                    <a:bodyPr/>
                    <a:lstStyle/>
                    <a:p>
                      <a:pPr marL="0" marR="0">
                        <a:spcBef>
                          <a:spcPts val="0"/>
                        </a:spcBef>
                        <a:spcAft>
                          <a:spcPts val="0"/>
                        </a:spcAft>
                      </a:pPr>
                      <a:r>
                        <a:rPr lang="en-US" sz="1200" dirty="0">
                          <a:solidFill>
                            <a:schemeClr val="tx1"/>
                          </a:solidFill>
                          <a:effectLst/>
                        </a:rPr>
                        <a:t>(1) Any person placed under the jurisdiction of the PSRB shall be discharged at such time as the board, upon a hearing…[when] that the person is no longer affected by a qualifying mental disorder or, if so affected, </a:t>
                      </a:r>
                      <a:r>
                        <a:rPr lang="en-US" sz="1200" dirty="0">
                          <a:solidFill>
                            <a:schemeClr val="tx1"/>
                          </a:solidFill>
                          <a:effectLst/>
                          <a:highlight>
                            <a:srgbClr val="FFFF00"/>
                          </a:highlight>
                        </a:rPr>
                        <a:t>no longer presents a substantial danger to others </a:t>
                      </a:r>
                      <a:r>
                        <a:rPr lang="en-US" sz="1200" u="sng" dirty="0">
                          <a:solidFill>
                            <a:schemeClr val="tx1"/>
                          </a:solidFill>
                          <a:effectLst/>
                          <a:highlight>
                            <a:srgbClr val="FFFF00"/>
                          </a:highlight>
                        </a:rPr>
                        <a:t>that</a:t>
                      </a:r>
                      <a:r>
                        <a:rPr lang="en-US" sz="1200" dirty="0">
                          <a:solidFill>
                            <a:schemeClr val="tx1"/>
                          </a:solidFill>
                          <a:effectLst/>
                          <a:highlight>
                            <a:srgbClr val="FFFF00"/>
                          </a:highlight>
                        </a:rPr>
                        <a:t> requires regular medical care, medication, supervision or treatment.</a:t>
                      </a:r>
                      <a:endParaRPr lang="en-US" sz="1200" dirty="0">
                        <a:solidFill>
                          <a:schemeClr val="tx1"/>
                        </a:solidFill>
                        <a:effectLst/>
                      </a:endParaRPr>
                    </a:p>
                    <a:p>
                      <a:pPr marL="0" marR="0">
                        <a:spcBef>
                          <a:spcPts val="0"/>
                        </a:spcBef>
                        <a:spcAft>
                          <a:spcPts val="0"/>
                        </a:spcAft>
                      </a:pPr>
                      <a:r>
                        <a:rPr lang="en-US" sz="1200" dirty="0">
                          <a:solidFill>
                            <a:schemeClr val="tx1"/>
                          </a:solidFill>
                          <a:effectLst/>
                        </a:rPr>
                        <a:t>(2) [Remission].  A person whose qualifying mental disorder may, with reasonable medical probability, occasionally become active </a:t>
                      </a:r>
                      <a:r>
                        <a:rPr lang="en-US" sz="1200" dirty="0">
                          <a:solidFill>
                            <a:schemeClr val="tx1"/>
                          </a:solidFill>
                          <a:effectLst/>
                          <a:highlight>
                            <a:srgbClr val="FFFF00"/>
                          </a:highlight>
                        </a:rPr>
                        <a:t>and when it becomes active will render the person a danger to others</a:t>
                      </a:r>
                      <a:r>
                        <a:rPr lang="en-US" sz="1200" dirty="0">
                          <a:solidFill>
                            <a:schemeClr val="tx1"/>
                          </a:solidFill>
                          <a:effectLst/>
                        </a:rPr>
                        <a:t> may not be discharged.</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accent5">
                        <a:lumMod val="40000"/>
                        <a:lumOff val="60000"/>
                      </a:schemeClr>
                    </a:solidFill>
                  </a:tcPr>
                </a:tc>
                <a:tc>
                  <a:txBody>
                    <a:bodyPr/>
                    <a:lstStyle/>
                    <a:p>
                      <a:pPr marL="0" marR="0">
                        <a:spcBef>
                          <a:spcPts val="0"/>
                        </a:spcBef>
                        <a:spcAft>
                          <a:spcPts val="0"/>
                        </a:spcAft>
                      </a:pPr>
                      <a:r>
                        <a:rPr lang="en-US" sz="1200" dirty="0">
                          <a:solidFill>
                            <a:schemeClr val="tx1"/>
                          </a:solidFill>
                          <a:effectLst/>
                        </a:rPr>
                        <a:t>(5)(a) Any person conditionally released under this section may apply to the board for discharge from…an order of conditional release on the ground that the person is no longer affected by a qualifying mental disorder or, if still so affected, </a:t>
                      </a:r>
                      <a:r>
                        <a:rPr lang="en-US" sz="1200" dirty="0">
                          <a:solidFill>
                            <a:schemeClr val="tx1"/>
                          </a:solidFill>
                          <a:effectLst/>
                          <a:highlight>
                            <a:srgbClr val="FFFF00"/>
                          </a:highlight>
                        </a:rPr>
                        <a:t>no longer presents a substantial danger to others </a:t>
                      </a:r>
                      <a:r>
                        <a:rPr lang="en-US" sz="1200" u="sng" dirty="0">
                          <a:solidFill>
                            <a:schemeClr val="tx1"/>
                          </a:solidFill>
                          <a:effectLst/>
                          <a:highlight>
                            <a:srgbClr val="FFFF00"/>
                          </a:highlight>
                        </a:rPr>
                        <a:t>and</a:t>
                      </a:r>
                      <a:r>
                        <a:rPr lang="en-US" sz="1200" dirty="0">
                          <a:solidFill>
                            <a:schemeClr val="tx1"/>
                          </a:solidFill>
                          <a:effectLst/>
                          <a:highlight>
                            <a:srgbClr val="FFFF00"/>
                          </a:highlight>
                        </a:rPr>
                        <a:t> no longer requires supervision, medication, care or treatment.</a:t>
                      </a:r>
                      <a:r>
                        <a:rPr lang="en-US" sz="1200" dirty="0">
                          <a:solidFill>
                            <a:schemeClr val="tx1"/>
                          </a:solidFill>
                          <a:effectLst/>
                        </a:rPr>
                        <a:t>  </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528" marR="59528" marT="0" marB="0">
                    <a:solidFill>
                      <a:schemeClr val="accent5">
                        <a:lumMod val="40000"/>
                        <a:lumOff val="60000"/>
                      </a:schemeClr>
                    </a:solidFill>
                  </a:tcPr>
                </a:tc>
                <a:extLst>
                  <a:ext uri="{0D108BD9-81ED-4DB2-BD59-A6C34878D82A}">
                    <a16:rowId xmlns:a16="http://schemas.microsoft.com/office/drawing/2014/main" val="1382874986"/>
                  </a:ext>
                </a:extLst>
              </a:tr>
            </a:tbl>
          </a:graphicData>
        </a:graphic>
      </p:graphicFrame>
    </p:spTree>
    <p:extLst>
      <p:ext uri="{BB962C8B-B14F-4D97-AF65-F5344CB8AC3E}">
        <p14:creationId xmlns:p14="http://schemas.microsoft.com/office/powerpoint/2010/main" val="103941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Title 1"/>
          <p:cNvSpPr>
            <a:spLocks noGrp="1"/>
          </p:cNvSpPr>
          <p:nvPr>
            <p:ph type="title"/>
          </p:nvPr>
        </p:nvSpPr>
        <p:spPr>
          <a:xfrm>
            <a:off x="3724072" y="629268"/>
            <a:ext cx="4939868" cy="1286160"/>
          </a:xfrm>
        </p:spPr>
        <p:txBody>
          <a:bodyPr anchor="b">
            <a:normAutofit/>
          </a:bodyPr>
          <a:lstStyle/>
          <a:p>
            <a:pPr eaLnBrk="1" hangingPunct="1"/>
            <a:r>
              <a:rPr lang="en-US" altLang="en-US" dirty="0">
                <a:latin typeface="Myriad Pro Bold" charset="0"/>
              </a:rPr>
              <a:t>Take </a:t>
            </a:r>
            <a:r>
              <a:rPr lang="en-US" altLang="en-US" dirty="0" err="1">
                <a:latin typeface="Myriad Pro Bold" charset="0"/>
              </a:rPr>
              <a:t>Aways</a:t>
            </a:r>
            <a:endParaRPr lang="en-US" altLang="en-US" dirty="0">
              <a:latin typeface="Myriad Pro Bold" charset="0"/>
            </a:endParaRPr>
          </a:p>
        </p:txBody>
      </p:sp>
      <p:pic>
        <p:nvPicPr>
          <p:cNvPr id="30725" name="Picture 30724" descr="A blue sky with clouds&#10;&#10;Description automatically generated with low confidence">
            <a:extLst>
              <a:ext uri="{FF2B5EF4-FFF2-40B4-BE49-F238E27FC236}">
                <a16:creationId xmlns:a16="http://schemas.microsoft.com/office/drawing/2014/main" id="{0B116D49-2FA7-425D-AF34-B40AD7AEB14F}"/>
              </a:ext>
            </a:extLst>
          </p:cNvPr>
          <p:cNvPicPr>
            <a:picLocks noChangeAspect="1"/>
          </p:cNvPicPr>
          <p:nvPr/>
        </p:nvPicPr>
        <p:blipFill rotWithShape="1">
          <a:blip r:embed="rId3"/>
          <a:srcRect l="27682" r="38353" b="2"/>
          <a:stretch/>
        </p:blipFill>
        <p:spPr>
          <a:xfrm>
            <a:off x="20" y="10"/>
            <a:ext cx="3476673" cy="6857990"/>
          </a:xfrm>
          <a:prstGeom prst="rect">
            <a:avLst/>
          </a:prstGeom>
          <a:effectLst/>
        </p:spPr>
      </p:pic>
      <p:cxnSp>
        <p:nvCxnSpPr>
          <p:cNvPr id="30727" name="Straight Connector 13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65AAE6"/>
            </a:solidFill>
          </a:ln>
        </p:spPr>
        <p:style>
          <a:lnRef idx="1">
            <a:schemeClr val="accent1"/>
          </a:lnRef>
          <a:fillRef idx="0">
            <a:schemeClr val="accent1"/>
          </a:fillRef>
          <a:effectRef idx="0">
            <a:schemeClr val="accent1"/>
          </a:effectRef>
          <a:fontRef idx="minor">
            <a:schemeClr val="tx1"/>
          </a:fontRef>
        </p:style>
      </p:cxnSp>
      <p:graphicFrame>
        <p:nvGraphicFramePr>
          <p:cNvPr id="30723" name="Content Placeholder 2">
            <a:extLst>
              <a:ext uri="{FF2B5EF4-FFF2-40B4-BE49-F238E27FC236}">
                <a16:creationId xmlns:a16="http://schemas.microsoft.com/office/drawing/2014/main" id="{77390A28-000F-4BBD-95BC-4F0F9132F8D9}"/>
              </a:ext>
            </a:extLst>
          </p:cNvPr>
          <p:cNvGraphicFramePr>
            <a:graphicFrameLocks noGrp="1"/>
          </p:cNvGraphicFramePr>
          <p:nvPr>
            <p:ph idx="1"/>
            <p:extLst>
              <p:ext uri="{D42A27DB-BD31-4B8C-83A1-F6EECF244321}">
                <p14:modId xmlns:p14="http://schemas.microsoft.com/office/powerpoint/2010/main" val="1078786342"/>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27289-4277-4DA9-A5EF-D8384888F93C}"/>
              </a:ext>
            </a:extLst>
          </p:cNvPr>
          <p:cNvSpPr>
            <a:spLocks noGrp="1"/>
          </p:cNvSpPr>
          <p:nvPr>
            <p:ph type="title"/>
          </p:nvPr>
        </p:nvSpPr>
        <p:spPr>
          <a:xfrm>
            <a:off x="1041958" y="1233241"/>
            <a:ext cx="2430380" cy="4064628"/>
          </a:xfrm>
        </p:spPr>
        <p:txBody>
          <a:bodyPr>
            <a:normAutofit/>
          </a:bodyPr>
          <a:lstStyle/>
          <a:p>
            <a:r>
              <a:rPr lang="en-US">
                <a:solidFill>
                  <a:srgbClr val="FFFFFF"/>
                </a:solidFill>
              </a:rPr>
              <a:t>In Remission</a:t>
            </a:r>
          </a:p>
        </p:txBody>
      </p:sp>
      <p:sp>
        <p:nvSpPr>
          <p:cNvPr id="14"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71878BA-5A8B-43C2-8B6A-21B602EB4B33}"/>
              </a:ext>
            </a:extLst>
          </p:cNvPr>
          <p:cNvSpPr>
            <a:spLocks noGrp="1"/>
          </p:cNvSpPr>
          <p:nvPr>
            <p:ph idx="1"/>
          </p:nvPr>
        </p:nvSpPr>
        <p:spPr>
          <a:xfrm>
            <a:off x="4572000" y="820880"/>
            <a:ext cx="3943349" cy="4889350"/>
          </a:xfrm>
        </p:spPr>
        <p:txBody>
          <a:bodyPr anchor="t">
            <a:normAutofit/>
          </a:bodyPr>
          <a:lstStyle/>
          <a:p>
            <a:r>
              <a:rPr lang="en-US" sz="1400"/>
              <a:t>Clinical Use of “In Remission”</a:t>
            </a:r>
          </a:p>
          <a:p>
            <a:pPr lvl="1"/>
            <a:r>
              <a:rPr lang="en-US" sz="1400"/>
              <a:t>A specifier that is added to certain diagnoses</a:t>
            </a:r>
          </a:p>
          <a:p>
            <a:r>
              <a:rPr lang="en-US" sz="1400"/>
              <a:t>Legal Interpretation (if there is one) of “Remission”</a:t>
            </a:r>
          </a:p>
          <a:p>
            <a:pPr lvl="1"/>
            <a:r>
              <a:rPr lang="en-US" sz="1400"/>
              <a:t>A period where symptoms of a particular diagnosis are not active</a:t>
            </a:r>
          </a:p>
          <a:p>
            <a:pPr lvl="1"/>
            <a:r>
              <a:rPr lang="en-US" sz="1400"/>
              <a:t>E.g. there is no “In Remission” specifier for PTSD; however, there may be evidence that the condition would recur for a particular individual.</a:t>
            </a:r>
          </a:p>
          <a:p>
            <a:pPr lvl="1"/>
            <a:r>
              <a:rPr lang="en-US" sz="1400"/>
              <a:t>E.g. no guidance on when MDD would go from “In Remission” to being removed as a diagnosis; therefore, the diagnosis may have been removed from the formulation, but there may be evidence that the person could become depressed again in the future.</a:t>
            </a:r>
          </a:p>
          <a:p>
            <a:r>
              <a:rPr lang="en-US" sz="1400"/>
              <a:t>Take home:  The analysis is not whether or not the diagnosis includes the words “in remission,” but rather whether or not the condition </a:t>
            </a:r>
            <a:r>
              <a:rPr lang="en-US" sz="1400">
                <a:effectLst/>
              </a:rPr>
              <a:t>may, with reasonable medical probability, occasionally become active. </a:t>
            </a:r>
            <a:endParaRPr lang="en-US" sz="1400"/>
          </a:p>
          <a:p>
            <a:endParaRPr lang="en-US" sz="1400"/>
          </a:p>
          <a:p>
            <a:endParaRPr lang="en-US" sz="1400"/>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B680874D-D53A-415F-82C3-53989E5F66EC}"/>
              </a:ext>
            </a:extLst>
          </p:cNvPr>
          <p:cNvSpPr>
            <a:spLocks noGrp="1"/>
          </p:cNvSpPr>
          <p:nvPr>
            <p:ph type="dt" sz="half" idx="10"/>
          </p:nvPr>
        </p:nvSpPr>
        <p:spPr>
          <a:xfrm>
            <a:off x="1264252" y="6356350"/>
            <a:ext cx="1161136" cy="365125"/>
          </a:xfrm>
        </p:spPr>
        <p:txBody>
          <a:bodyPr>
            <a:normAutofit/>
          </a:bodyPr>
          <a:lstStyle/>
          <a:p>
            <a:pPr>
              <a:spcAft>
                <a:spcPts val="600"/>
              </a:spcAft>
              <a:defRPr/>
            </a:pPr>
            <a:fld id="{4E78B6AB-86FC-46A1-AD1A-7ACFBB5DF80E}" type="slidenum">
              <a:rPr lang="en-US" altLang="en-US" smtClean="0"/>
              <a:pPr>
                <a:spcAft>
                  <a:spcPts val="600"/>
                </a:spcAft>
                <a:defRPr/>
              </a:pPr>
              <a:t>30</a:t>
            </a:fld>
            <a:endParaRPr lang="en-US" altLang="en-US"/>
          </a:p>
        </p:txBody>
      </p:sp>
      <p:sp>
        <p:nvSpPr>
          <p:cNvPr id="2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B79BD14F-CFBB-4EBC-A7C0-F3E8650830C8}"/>
              </a:ext>
            </a:extLst>
          </p:cNvPr>
          <p:cNvSpPr>
            <a:spLocks noGrp="1"/>
          </p:cNvSpPr>
          <p:nvPr>
            <p:ph type="sldNum" sz="quarter" idx="12"/>
          </p:nvPr>
        </p:nvSpPr>
        <p:spPr>
          <a:xfrm>
            <a:off x="7879747" y="6356350"/>
            <a:ext cx="635603" cy="365125"/>
          </a:xfrm>
        </p:spPr>
        <p:txBody>
          <a:bodyPr>
            <a:normAutofit/>
          </a:bodyPr>
          <a:lstStyle/>
          <a:p>
            <a:pPr>
              <a:spcAft>
                <a:spcPts val="600"/>
              </a:spcAft>
              <a:defRPr/>
            </a:pPr>
            <a:fld id="{C93A276D-037E-4283-800F-007F95150422}" type="slidenum">
              <a:rPr lang="en-US" altLang="en-US" smtClean="0"/>
              <a:pPr>
                <a:spcAft>
                  <a:spcPts val="600"/>
                </a:spcAft>
                <a:defRPr/>
              </a:pPr>
              <a:t>30</a:t>
            </a:fld>
            <a:endParaRPr lang="en-US" altLang="en-US"/>
          </a:p>
        </p:txBody>
      </p:sp>
    </p:spTree>
    <p:extLst>
      <p:ext uri="{BB962C8B-B14F-4D97-AF65-F5344CB8AC3E}">
        <p14:creationId xmlns:p14="http://schemas.microsoft.com/office/powerpoint/2010/main" val="333255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455386"/>
            <a:ext cx="4033966"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D75DB6-D792-4EBC-BB3E-0075B0888244}"/>
              </a:ext>
            </a:extLst>
          </p:cNvPr>
          <p:cNvSpPr>
            <a:spLocks noGrp="1"/>
          </p:cNvSpPr>
          <p:nvPr>
            <p:ph type="title"/>
          </p:nvPr>
        </p:nvSpPr>
        <p:spPr>
          <a:xfrm>
            <a:off x="603504" y="2023236"/>
            <a:ext cx="2744832" cy="2820908"/>
          </a:xfrm>
        </p:spPr>
        <p:txBody>
          <a:bodyPr>
            <a:normAutofit/>
          </a:bodyPr>
          <a:lstStyle/>
          <a:p>
            <a:r>
              <a:rPr lang="en-US" sz="3000">
                <a:solidFill>
                  <a:schemeClr val="tx2"/>
                </a:solidFill>
              </a:rPr>
              <a:t>Timing of a Qualifying Mental Disorder</a:t>
            </a:r>
            <a:br>
              <a:rPr lang="en-US" sz="3000">
                <a:solidFill>
                  <a:schemeClr val="tx2"/>
                </a:solidFill>
              </a:rPr>
            </a:br>
            <a:r>
              <a:rPr lang="en-US" sz="3000" i="1">
                <a:solidFill>
                  <a:schemeClr val="tx2"/>
                </a:solidFill>
                <a:latin typeface="Open Sans" panose="020B0606030504020204" pitchFamily="34" charset="0"/>
              </a:rPr>
              <a:t>Einstein v. PSRB, </a:t>
            </a:r>
            <a:r>
              <a:rPr lang="en-US" sz="3000">
                <a:solidFill>
                  <a:schemeClr val="tx2"/>
                </a:solidFill>
                <a:latin typeface="Open Sans" panose="020B0606030504020204" pitchFamily="34" charset="0"/>
              </a:rPr>
              <a:t>998 P.2d 654 (Or. 2000)</a:t>
            </a:r>
            <a:endParaRPr lang="en-US" sz="3000">
              <a:solidFill>
                <a:schemeClr val="tx2"/>
              </a:solidFill>
            </a:endParaRPr>
          </a:p>
        </p:txBody>
      </p:sp>
      <p:graphicFrame>
        <p:nvGraphicFramePr>
          <p:cNvPr id="5" name="Content Placeholder 2">
            <a:extLst>
              <a:ext uri="{FF2B5EF4-FFF2-40B4-BE49-F238E27FC236}">
                <a16:creationId xmlns:a16="http://schemas.microsoft.com/office/drawing/2014/main" id="{CAB8AF3B-AF6F-4093-A76C-3C79682D61EC}"/>
              </a:ext>
            </a:extLst>
          </p:cNvPr>
          <p:cNvGraphicFramePr>
            <a:graphicFrameLocks noGrp="1"/>
          </p:cNvGraphicFramePr>
          <p:nvPr>
            <p:ph idx="1"/>
            <p:extLst>
              <p:ext uri="{D42A27DB-BD31-4B8C-83A1-F6EECF244321}">
                <p14:modId xmlns:p14="http://schemas.microsoft.com/office/powerpoint/2010/main" val="3928446488"/>
              </p:ext>
            </p:extLst>
          </p:nvPr>
        </p:nvGraphicFramePr>
        <p:xfrm>
          <a:off x="4766310" y="955653"/>
          <a:ext cx="37719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798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991FC0-68B2-4E60-8A46-AFD1449653F1}"/>
              </a:ext>
            </a:extLst>
          </p:cNvPr>
          <p:cNvSpPr>
            <a:spLocks noGrp="1"/>
          </p:cNvSpPr>
          <p:nvPr>
            <p:ph type="title"/>
          </p:nvPr>
        </p:nvSpPr>
        <p:spPr>
          <a:xfrm>
            <a:off x="1733360" y="365760"/>
            <a:ext cx="5677279" cy="1288238"/>
          </a:xfrm>
        </p:spPr>
        <p:txBody>
          <a:bodyPr anchor="ctr">
            <a:normAutofit/>
          </a:bodyPr>
          <a:lstStyle/>
          <a:p>
            <a:pPr algn="ctr"/>
            <a:r>
              <a:rPr lang="en-US" sz="2800">
                <a:latin typeface="Open Sans" panose="020B0606030504020204" pitchFamily="34" charset="0"/>
              </a:rPr>
              <a:t>Witnesses at the Hearing</a:t>
            </a:r>
            <a:br>
              <a:rPr lang="en-US" sz="2800" i="1">
                <a:latin typeface="Open Sans" panose="020B0606030504020204" pitchFamily="34" charset="0"/>
              </a:rPr>
            </a:br>
            <a:r>
              <a:rPr lang="en-US" sz="2800" i="1">
                <a:latin typeface="Open Sans" panose="020B0606030504020204" pitchFamily="34" charset="0"/>
              </a:rPr>
              <a:t>Einstein v. PSRB, </a:t>
            </a:r>
            <a:r>
              <a:rPr lang="en-US" sz="2800">
                <a:latin typeface="Open Sans" panose="020B0606030504020204" pitchFamily="34" charset="0"/>
              </a:rPr>
              <a:t>998 P.2d 654 (Or. 2000)</a:t>
            </a:r>
            <a:endParaRPr lang="en-US" sz="2800"/>
          </a:p>
        </p:txBody>
      </p:sp>
      <p:sp>
        <p:nvSpPr>
          <p:cNvPr id="3" name="Content Placeholder 2">
            <a:extLst>
              <a:ext uri="{FF2B5EF4-FFF2-40B4-BE49-F238E27FC236}">
                <a16:creationId xmlns:a16="http://schemas.microsoft.com/office/drawing/2014/main" id="{129F1E31-793C-4649-AE14-4CB2F4E4717C}"/>
              </a:ext>
            </a:extLst>
          </p:cNvPr>
          <p:cNvSpPr>
            <a:spLocks noGrp="1"/>
          </p:cNvSpPr>
          <p:nvPr>
            <p:ph idx="1"/>
          </p:nvPr>
        </p:nvSpPr>
        <p:spPr>
          <a:xfrm>
            <a:off x="1624176" y="1956816"/>
            <a:ext cx="5895648" cy="4024884"/>
          </a:xfrm>
        </p:spPr>
        <p:txBody>
          <a:bodyPr anchor="t">
            <a:normAutofit/>
          </a:bodyPr>
          <a:lstStyle/>
          <a:p>
            <a:r>
              <a:rPr lang="en-US" sz="1600" b="0" i="0">
                <a:effectLst/>
                <a:latin typeface="Open Sans" panose="020B0606030504020204" pitchFamily="34" charset="0"/>
              </a:rPr>
              <a:t>The question therefore is whether there is substantial evidence in the present record from which a reasonable person could find, either directly or by permissible inference, that the person continues to suffer from a qualifying mental disorder.</a:t>
            </a:r>
          </a:p>
          <a:p>
            <a:r>
              <a:rPr lang="en-US" sz="1600">
                <a:latin typeface="Open Sans" panose="020B0606030504020204" pitchFamily="34" charset="0"/>
              </a:rPr>
              <a:t>Is the </a:t>
            </a:r>
            <a:r>
              <a:rPr lang="en-US" sz="1600" b="0" i="0">
                <a:effectLst/>
                <a:latin typeface="Open Sans" panose="020B0606030504020204" pitchFamily="34" charset="0"/>
              </a:rPr>
              <a:t>information in the history is so remote that a reasonable person could not, as a matter of law, give that evidence substantial weight.</a:t>
            </a:r>
          </a:p>
          <a:p>
            <a:pPr lvl="1"/>
            <a:r>
              <a:rPr lang="en-US" sz="1600" b="0" i="0">
                <a:effectLst/>
                <a:latin typeface="Open Sans" panose="020B0606030504020204" pitchFamily="34" charset="0"/>
              </a:rPr>
              <a:t>Evidence of the illness 8 months prior</a:t>
            </a:r>
          </a:p>
          <a:p>
            <a:pPr lvl="1"/>
            <a:r>
              <a:rPr lang="en-US" sz="1600" b="0" i="0">
                <a:effectLst/>
                <a:latin typeface="Open Sans" panose="020B0606030504020204" pitchFamily="34" charset="0"/>
              </a:rPr>
              <a:t>Long history of mental illness punctuated by periods of hospitalization</a:t>
            </a:r>
          </a:p>
          <a:p>
            <a:pPr lvl="1"/>
            <a:r>
              <a:rPr lang="en-US" sz="1600">
                <a:latin typeface="Open Sans" panose="020B0606030504020204" pitchFamily="34" charset="0"/>
              </a:rPr>
              <a:t>M</a:t>
            </a:r>
            <a:r>
              <a:rPr lang="en-US" sz="1600" b="0" i="0">
                <a:effectLst/>
                <a:latin typeface="Open Sans" panose="020B0606030504020204" pitchFamily="34" charset="0"/>
              </a:rPr>
              <a:t>ental illness goes through periods of remission</a:t>
            </a:r>
          </a:p>
          <a:p>
            <a:r>
              <a:rPr lang="en-US" sz="1600">
                <a:latin typeface="Open Sans" panose="020B0606030504020204" pitchFamily="34" charset="0"/>
              </a:rPr>
              <a:t>Evidence was sufficient to support a finding that his condition was in remission.</a:t>
            </a:r>
            <a:endParaRPr lang="en-US" sz="1600" b="0" i="0">
              <a:effectLst/>
              <a:latin typeface="Open Sans" panose="020B0606030504020204" pitchFamily="34" charset="0"/>
            </a:endParaRPr>
          </a:p>
        </p:txBody>
      </p:sp>
    </p:spTree>
    <p:extLst>
      <p:ext uri="{BB962C8B-B14F-4D97-AF65-F5344CB8AC3E}">
        <p14:creationId xmlns:p14="http://schemas.microsoft.com/office/powerpoint/2010/main" val="230848103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606" y="1187311"/>
            <a:ext cx="3817164"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975" y="1178924"/>
            <a:ext cx="3817164"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840" y="1130846"/>
            <a:ext cx="3779606"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280" y="1424181"/>
            <a:ext cx="1016653" cy="503582"/>
            <a:chOff x="2267504" y="2540250"/>
            <a:chExt cx="1990951" cy="739640"/>
          </a:xfrm>
          <a:solidFill>
            <a:schemeClr val="bg1"/>
          </a:solidFill>
        </p:grpSpPr>
        <p:sp>
          <p:nvSpPr>
            <p:cNvPr id="30" name="Freeform: Shape 29">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3"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1876" y="629793"/>
            <a:ext cx="685924"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1876" y="629793"/>
            <a:ext cx="685924"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7"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49521" y="5188771"/>
            <a:ext cx="807591" cy="1076789"/>
            <a:chOff x="5829300" y="3162300"/>
            <a:chExt cx="532256" cy="532257"/>
          </a:xfrm>
          <a:solidFill>
            <a:schemeClr val="bg1"/>
          </a:solidFill>
        </p:grpSpPr>
        <p:sp>
          <p:nvSpPr>
            <p:cNvPr id="38" name="Freeform: Shape 37">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16F8D5DC-23EB-4A4A-8D7E-9142CD1D3629}"/>
              </a:ext>
            </a:extLst>
          </p:cNvPr>
          <p:cNvSpPr>
            <a:spLocks noGrp="1"/>
          </p:cNvSpPr>
          <p:nvPr>
            <p:ph type="title"/>
          </p:nvPr>
        </p:nvSpPr>
        <p:spPr>
          <a:xfrm>
            <a:off x="628650" y="1391619"/>
            <a:ext cx="3679050" cy="4042196"/>
          </a:xfrm>
        </p:spPr>
        <p:txBody>
          <a:bodyPr>
            <a:normAutofit/>
          </a:bodyPr>
          <a:lstStyle/>
          <a:p>
            <a:pPr algn="ctr"/>
            <a:r>
              <a:rPr lang="en-US" sz="2800" i="1" dirty="0">
                <a:solidFill>
                  <a:schemeClr val="bg1"/>
                </a:solidFill>
                <a:latin typeface="Open Sans" panose="020B0606030504020204" pitchFamily="34" charset="0"/>
              </a:rPr>
              <a:t>Requesting Discharge at </a:t>
            </a:r>
            <a:br>
              <a:rPr lang="en-US" sz="2800" i="1" dirty="0">
                <a:solidFill>
                  <a:schemeClr val="bg1"/>
                </a:solidFill>
                <a:latin typeface="Open Sans" panose="020B0606030504020204" pitchFamily="34" charset="0"/>
              </a:rPr>
            </a:br>
            <a:r>
              <a:rPr lang="en-US" sz="2800" i="1" dirty="0">
                <a:solidFill>
                  <a:schemeClr val="bg1"/>
                </a:solidFill>
                <a:latin typeface="Open Sans" panose="020B0606030504020204" pitchFamily="34" charset="0"/>
              </a:rPr>
              <a:t>Initial Hearing</a:t>
            </a:r>
            <a:br>
              <a:rPr lang="en-US" sz="2800" i="1" dirty="0">
                <a:solidFill>
                  <a:schemeClr val="bg1"/>
                </a:solidFill>
                <a:latin typeface="Open Sans" panose="020B0606030504020204" pitchFamily="34" charset="0"/>
              </a:rPr>
            </a:br>
            <a:br>
              <a:rPr lang="en-US" sz="2800" i="1" dirty="0">
                <a:solidFill>
                  <a:schemeClr val="bg1"/>
                </a:solidFill>
                <a:latin typeface="Open Sans" panose="020B0606030504020204" pitchFamily="34" charset="0"/>
              </a:rPr>
            </a:br>
            <a:r>
              <a:rPr lang="en-US" sz="1400" i="1" dirty="0">
                <a:solidFill>
                  <a:schemeClr val="bg1"/>
                </a:solidFill>
                <a:latin typeface="Open Sans" panose="020B0606030504020204" pitchFamily="34" charset="0"/>
              </a:rPr>
              <a:t>Einstein v. PSRB, </a:t>
            </a:r>
            <a:r>
              <a:rPr lang="en-US" sz="1400" dirty="0">
                <a:solidFill>
                  <a:schemeClr val="bg1"/>
                </a:solidFill>
                <a:latin typeface="Open Sans" panose="020B0606030504020204" pitchFamily="34" charset="0"/>
              </a:rPr>
              <a:t>998 P.2d 654 (Or. 2000)</a:t>
            </a:r>
            <a:br>
              <a:rPr lang="en-US" sz="1400" i="1" dirty="0">
                <a:solidFill>
                  <a:schemeClr val="bg1"/>
                </a:solidFill>
              </a:rPr>
            </a:br>
            <a:r>
              <a:rPr lang="en-US" sz="1400" dirty="0">
                <a:solidFill>
                  <a:schemeClr val="bg1"/>
                </a:solidFill>
              </a:rPr>
              <a:t>Justice Van </a:t>
            </a:r>
            <a:r>
              <a:rPr lang="en-US" sz="1400" dirty="0" err="1">
                <a:solidFill>
                  <a:schemeClr val="bg1"/>
                </a:solidFill>
              </a:rPr>
              <a:t>Hoomissen</a:t>
            </a:r>
            <a:r>
              <a:rPr lang="en-US" sz="1400" dirty="0">
                <a:solidFill>
                  <a:schemeClr val="bg1"/>
                </a:solidFill>
              </a:rPr>
              <a:t> concurring</a:t>
            </a:r>
            <a:endParaRPr lang="en-US" sz="2800" i="1" dirty="0">
              <a:solidFill>
                <a:schemeClr val="bg1"/>
              </a:solidFill>
            </a:endParaRPr>
          </a:p>
        </p:txBody>
      </p:sp>
      <p:sp>
        <p:nvSpPr>
          <p:cNvPr id="3" name="Content Placeholder 2">
            <a:extLst>
              <a:ext uri="{FF2B5EF4-FFF2-40B4-BE49-F238E27FC236}">
                <a16:creationId xmlns:a16="http://schemas.microsoft.com/office/drawing/2014/main" id="{48AFBD01-2625-446D-9206-2E97BE6F1026}"/>
              </a:ext>
            </a:extLst>
          </p:cNvPr>
          <p:cNvSpPr>
            <a:spLocks noGrp="1"/>
          </p:cNvSpPr>
          <p:nvPr>
            <p:ph idx="1"/>
          </p:nvPr>
        </p:nvSpPr>
        <p:spPr>
          <a:xfrm>
            <a:off x="4857952" y="1130846"/>
            <a:ext cx="3731078" cy="4351338"/>
          </a:xfrm>
        </p:spPr>
        <p:txBody>
          <a:bodyPr>
            <a:normAutofit/>
          </a:bodyPr>
          <a:lstStyle/>
          <a:p>
            <a:pPr marL="0" indent="0">
              <a:buNone/>
            </a:pPr>
            <a:r>
              <a:rPr lang="en-US">
                <a:solidFill>
                  <a:schemeClr val="bg1"/>
                </a:solidFill>
                <a:latin typeface="Open Sans" panose="020B0606030504020204" pitchFamily="34" charset="0"/>
              </a:rPr>
              <a:t>I should think that, if someone were found to be guilty except for insanity a relatively short time before a PSRB hearing, then the likelihood that that person no longer would be affected by [a qualifying mental disorder], or, if so affected, no longer would present a substantial danger to others at the time of the hearing would be, at best, doubtful. </a:t>
            </a:r>
            <a:endParaRPr lang="en-US" b="0" i="0">
              <a:solidFill>
                <a:schemeClr val="bg1"/>
              </a:solidFill>
              <a:effectLst/>
              <a:latin typeface="Open Sans" panose="020B0606030504020204" pitchFamily="34" charset="0"/>
            </a:endParaRPr>
          </a:p>
          <a:p>
            <a:endParaRPr lang="en-US">
              <a:solidFill>
                <a:schemeClr val="bg1"/>
              </a:solidFill>
            </a:endParaRPr>
          </a:p>
        </p:txBody>
      </p:sp>
    </p:spTree>
    <p:extLst>
      <p:ext uri="{BB962C8B-B14F-4D97-AF65-F5344CB8AC3E}">
        <p14:creationId xmlns:p14="http://schemas.microsoft.com/office/powerpoint/2010/main" val="244833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39779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D75DB6-D792-4EBC-BB3E-0075B0888244}"/>
              </a:ext>
            </a:extLst>
          </p:cNvPr>
          <p:cNvSpPr>
            <a:spLocks noGrp="1"/>
          </p:cNvSpPr>
          <p:nvPr>
            <p:ph type="title"/>
          </p:nvPr>
        </p:nvSpPr>
        <p:spPr>
          <a:xfrm>
            <a:off x="603503" y="365125"/>
            <a:ext cx="2554366" cy="3117038"/>
          </a:xfrm>
        </p:spPr>
        <p:txBody>
          <a:bodyPr anchor="ctr">
            <a:normAutofit/>
          </a:bodyPr>
          <a:lstStyle/>
          <a:p>
            <a:r>
              <a:rPr lang="en-US" dirty="0"/>
              <a:t>Defining </a:t>
            </a:r>
            <a:br>
              <a:rPr lang="en-US" dirty="0"/>
            </a:br>
            <a:r>
              <a:rPr lang="en-US" dirty="0"/>
              <a:t>Substantial Danger to Others</a:t>
            </a:r>
            <a:br>
              <a:rPr lang="en-US" dirty="0"/>
            </a:br>
            <a:r>
              <a:rPr lang="en-US" sz="2400" dirty="0"/>
              <a:t>OAR 859-010-0005</a:t>
            </a:r>
            <a:endParaRPr lang="en-US" dirty="0"/>
          </a:p>
        </p:txBody>
      </p:sp>
      <p:sp>
        <p:nvSpPr>
          <p:cNvPr id="3" name="Content Placeholder 2">
            <a:extLst>
              <a:ext uri="{FF2B5EF4-FFF2-40B4-BE49-F238E27FC236}">
                <a16:creationId xmlns:a16="http://schemas.microsoft.com/office/drawing/2014/main" id="{11A14F5F-D5DE-4C95-B9FC-09B056D0E236}"/>
              </a:ext>
            </a:extLst>
          </p:cNvPr>
          <p:cNvSpPr>
            <a:spLocks noGrp="1"/>
          </p:cNvSpPr>
          <p:nvPr>
            <p:ph idx="1"/>
          </p:nvPr>
        </p:nvSpPr>
        <p:spPr>
          <a:xfrm>
            <a:off x="4780664" y="994145"/>
            <a:ext cx="3867273" cy="4832498"/>
          </a:xfrm>
        </p:spPr>
        <p:txBody>
          <a:bodyPr anchor="ctr">
            <a:normAutofit/>
          </a:bodyPr>
          <a:lstStyle/>
          <a:p>
            <a:pPr marL="0" indent="0">
              <a:buNone/>
            </a:pPr>
            <a:r>
              <a:rPr lang="en-US" sz="1800" b="0" i="0" dirty="0">
                <a:effectLst/>
                <a:latin typeface="Lato" panose="020F0502020204030203" pitchFamily="34" charset="0"/>
              </a:rPr>
              <a:t>(7) "Danger"; "Substantial Danger"; or "Dangerousness" means a demonstration </a:t>
            </a:r>
            <a:r>
              <a:rPr lang="en-US" sz="1800" b="1" i="1" dirty="0">
                <a:effectLst/>
                <a:latin typeface="Lato" panose="020F0502020204030203" pitchFamily="34" charset="0"/>
              </a:rPr>
              <a:t>or previous demonstration </a:t>
            </a:r>
            <a:r>
              <a:rPr lang="en-US" sz="1800" b="0" i="0" dirty="0">
                <a:effectLst/>
                <a:latin typeface="Lato" panose="020F0502020204030203" pitchFamily="34" charset="0"/>
              </a:rPr>
              <a:t>of intentional, knowing, reckless or criminally negligent behavior which places others at risk of physical injury </a:t>
            </a:r>
            <a:r>
              <a:rPr lang="en-US" sz="1800" b="0" i="0" u="sng" dirty="0">
                <a:effectLst/>
                <a:latin typeface="Lato" panose="020F0502020204030203" pitchFamily="34" charset="0"/>
              </a:rPr>
              <a:t>because of the person’s qualifying mental disorder</a:t>
            </a:r>
            <a:r>
              <a:rPr lang="en-US" sz="1800" b="0" i="0" dirty="0">
                <a:effectLst/>
                <a:latin typeface="Lato" panose="020F0502020204030203" pitchFamily="34" charset="0"/>
              </a:rPr>
              <a:t>.</a:t>
            </a:r>
            <a:endParaRPr lang="en-US" sz="1800" dirty="0">
              <a:latin typeface="Open Sans" panose="020B0606030504020204" pitchFamily="34" charset="0"/>
            </a:endParaRPr>
          </a:p>
        </p:txBody>
      </p:sp>
    </p:spTree>
    <p:extLst>
      <p:ext uri="{BB962C8B-B14F-4D97-AF65-F5344CB8AC3E}">
        <p14:creationId xmlns:p14="http://schemas.microsoft.com/office/powerpoint/2010/main" val="109551719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1B015A-E958-40F9-A3CA-F2E3648B6A60}"/>
              </a:ext>
            </a:extLst>
          </p:cNvPr>
          <p:cNvSpPr>
            <a:spLocks noGrp="1"/>
          </p:cNvSpPr>
          <p:nvPr>
            <p:ph type="title"/>
          </p:nvPr>
        </p:nvSpPr>
        <p:spPr>
          <a:xfrm>
            <a:off x="1733360" y="365760"/>
            <a:ext cx="5677279" cy="1288238"/>
          </a:xfrm>
        </p:spPr>
        <p:txBody>
          <a:bodyPr anchor="ctr">
            <a:normAutofit/>
          </a:bodyPr>
          <a:lstStyle/>
          <a:p>
            <a:pPr algn="ctr"/>
            <a:r>
              <a:rPr lang="en-US" sz="3600" dirty="0"/>
              <a:t>Environmental Considerations</a:t>
            </a:r>
            <a:br>
              <a:rPr lang="en-US" sz="3600" dirty="0"/>
            </a:br>
            <a:r>
              <a:rPr lang="en-US" sz="1600" i="1" dirty="0">
                <a:latin typeface="Open Sans" panose="020B0606030504020204" pitchFamily="34" charset="0"/>
              </a:rPr>
              <a:t>Einstein v. PSRB, </a:t>
            </a:r>
            <a:r>
              <a:rPr lang="en-US" sz="1600" dirty="0">
                <a:latin typeface="Open Sans" panose="020B0606030504020204" pitchFamily="34" charset="0"/>
              </a:rPr>
              <a:t>998 P.2d 654 (Or. 2000)</a:t>
            </a:r>
            <a:br>
              <a:rPr lang="en-US" sz="1600" i="1" dirty="0"/>
            </a:br>
            <a:r>
              <a:rPr lang="en-US" sz="2100" dirty="0"/>
              <a:t>Justice Van </a:t>
            </a:r>
            <a:r>
              <a:rPr lang="en-US" sz="2100" dirty="0" err="1"/>
              <a:t>Hoomissen</a:t>
            </a:r>
            <a:r>
              <a:rPr lang="en-US" sz="2100" dirty="0"/>
              <a:t> concurring</a:t>
            </a:r>
          </a:p>
        </p:txBody>
      </p:sp>
      <p:sp>
        <p:nvSpPr>
          <p:cNvPr id="3" name="Content Placeholder 2">
            <a:extLst>
              <a:ext uri="{FF2B5EF4-FFF2-40B4-BE49-F238E27FC236}">
                <a16:creationId xmlns:a16="http://schemas.microsoft.com/office/drawing/2014/main" id="{671CB2F7-31AC-49BB-A98B-71C392885878}"/>
              </a:ext>
            </a:extLst>
          </p:cNvPr>
          <p:cNvSpPr>
            <a:spLocks noGrp="1"/>
          </p:cNvSpPr>
          <p:nvPr>
            <p:ph idx="1"/>
          </p:nvPr>
        </p:nvSpPr>
        <p:spPr>
          <a:xfrm>
            <a:off x="1624176" y="1956816"/>
            <a:ext cx="5895648" cy="4024884"/>
          </a:xfrm>
        </p:spPr>
        <p:txBody>
          <a:bodyPr anchor="t">
            <a:normAutofit/>
          </a:bodyPr>
          <a:lstStyle/>
          <a:p>
            <a:r>
              <a:rPr lang="en-US" sz="1500" b="0" i="0" dirty="0">
                <a:effectLst/>
                <a:latin typeface="Open Sans" panose="020B0606030504020204" pitchFamily="34" charset="0"/>
              </a:rPr>
              <a:t>Second, ORS 161.336(3) provides:  “For purposes of this section, a person affected by a [qualifying mental disorder] in a state of remission is considered to have a [qualifying mental disorder] requiring supervision when the </a:t>
            </a:r>
            <a:r>
              <a:rPr lang="en-US" sz="1500" dirty="0">
                <a:latin typeface="Open Sans" panose="020B0606030504020204" pitchFamily="34" charset="0"/>
              </a:rPr>
              <a:t>[disorder]</a:t>
            </a:r>
            <a:r>
              <a:rPr lang="en-US" sz="1500" b="0" i="0" dirty="0">
                <a:effectLst/>
                <a:latin typeface="Open Sans" panose="020B0606030504020204" pitchFamily="34" charset="0"/>
              </a:rPr>
              <a:t> may, with reasonable medical probability, occasionally become active and, when active, render the person a danger to others. The person may be continued on conditional release by the board as provided in this section."</a:t>
            </a:r>
          </a:p>
          <a:p>
            <a:r>
              <a:rPr lang="en-US" sz="1500" b="1" i="0" dirty="0">
                <a:solidFill>
                  <a:srgbClr val="FFFF00"/>
                </a:solidFill>
                <a:effectLst/>
                <a:latin typeface="Open Sans" panose="020B0606030504020204" pitchFamily="34" charset="0"/>
              </a:rPr>
              <a:t>“The fact that a person affected by a [qualifying mental disorder] in a state of remission </a:t>
            </a:r>
            <a:r>
              <a:rPr lang="en-US" sz="1500" b="1" i="1" dirty="0">
                <a:solidFill>
                  <a:srgbClr val="FFFF00"/>
                </a:solidFill>
                <a:effectLst/>
                <a:latin typeface="Open Sans" panose="020B0606030504020204" pitchFamily="34" charset="0"/>
              </a:rPr>
              <a:t>presently</a:t>
            </a:r>
            <a:r>
              <a:rPr lang="en-US" sz="1500" b="1" i="0" dirty="0">
                <a:solidFill>
                  <a:srgbClr val="FFFF00"/>
                </a:solidFill>
                <a:effectLst/>
                <a:latin typeface="Open Sans" panose="020B0606030504020204" pitchFamily="34" charset="0"/>
              </a:rPr>
              <a:t> is not evidencing conduct rendering him or her a danger to others might be the consequence of that person's </a:t>
            </a:r>
            <a:r>
              <a:rPr lang="en-US" sz="1500" b="1" i="0" u="sng" dirty="0">
                <a:solidFill>
                  <a:srgbClr val="FFFF00"/>
                </a:solidFill>
                <a:effectLst/>
                <a:latin typeface="Open Sans" panose="020B0606030504020204" pitchFamily="34" charset="0"/>
              </a:rPr>
              <a:t>current supervision, treatment, and medication</a:t>
            </a:r>
            <a:r>
              <a:rPr lang="en-US" sz="1500" b="1" i="0" dirty="0">
                <a:solidFill>
                  <a:srgbClr val="FFFF00"/>
                </a:solidFill>
                <a:effectLst/>
                <a:latin typeface="Open Sans" panose="020B0606030504020204" pitchFamily="34" charset="0"/>
              </a:rPr>
              <a:t>. PSRB must be alert to the reality that a petitioner's discharge from PSRB's jurisdiction might result in the abrupt cessation of those ameliorating influences.”</a:t>
            </a:r>
          </a:p>
          <a:p>
            <a:endParaRPr lang="en-US" sz="1500" dirty="0"/>
          </a:p>
        </p:txBody>
      </p:sp>
    </p:spTree>
    <p:extLst>
      <p:ext uri="{BB962C8B-B14F-4D97-AF65-F5344CB8AC3E}">
        <p14:creationId xmlns:p14="http://schemas.microsoft.com/office/powerpoint/2010/main" val="298467867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D3F594-C626-43AA-B7A8-FFAA6831A661}"/>
              </a:ext>
            </a:extLst>
          </p:cNvPr>
          <p:cNvSpPr>
            <a:spLocks noGrp="1"/>
          </p:cNvSpPr>
          <p:nvPr>
            <p:ph idx="1"/>
          </p:nvPr>
        </p:nvSpPr>
        <p:spPr>
          <a:xfrm>
            <a:off x="0" y="1825624"/>
            <a:ext cx="5287954" cy="4351338"/>
          </a:xfrm>
        </p:spPr>
        <p:txBody>
          <a:bodyPr>
            <a:normAutofit/>
          </a:bodyPr>
          <a:lstStyle/>
          <a:p>
            <a:pPr marL="0" indent="0" algn="ctr">
              <a:buNone/>
            </a:pPr>
            <a:r>
              <a:rPr lang="en-US" sz="4000" dirty="0">
                <a:solidFill>
                  <a:schemeClr val="bg2"/>
                </a:solidFill>
              </a:rPr>
              <a:t>TIP 6:  </a:t>
            </a:r>
          </a:p>
          <a:p>
            <a:pPr marL="0" indent="0" algn="ctr">
              <a:buNone/>
            </a:pPr>
            <a:endParaRPr lang="en-US" sz="4000" dirty="0">
              <a:solidFill>
                <a:schemeClr val="bg2"/>
              </a:solidFill>
            </a:endParaRPr>
          </a:p>
          <a:p>
            <a:pPr marL="0" indent="0" algn="ctr">
              <a:buNone/>
            </a:pPr>
            <a:r>
              <a:rPr lang="en-US" sz="4000" i="1" dirty="0">
                <a:solidFill>
                  <a:schemeClr val="bg2"/>
                </a:solidFill>
              </a:rPr>
              <a:t>Seek Out a Jurisdictional Evaluation</a:t>
            </a:r>
          </a:p>
          <a:p>
            <a:pPr marL="0" indent="0" algn="ctr">
              <a:buNone/>
            </a:pPr>
            <a:r>
              <a:rPr lang="en-US" sz="4000" i="1" u="sng" dirty="0">
                <a:solidFill>
                  <a:schemeClr val="bg2"/>
                </a:solidFill>
              </a:rPr>
              <a:t>before</a:t>
            </a:r>
            <a:r>
              <a:rPr lang="en-US" sz="4000" i="1" dirty="0">
                <a:solidFill>
                  <a:schemeClr val="bg2"/>
                </a:solidFill>
              </a:rPr>
              <a:t> Supporting Discharge</a:t>
            </a:r>
            <a:endParaRPr lang="en-US" sz="4000" dirty="0">
              <a:solidFill>
                <a:schemeClr val="bg2"/>
              </a:solidFill>
            </a:endParaRPr>
          </a:p>
        </p:txBody>
      </p:sp>
      <p:sp>
        <p:nvSpPr>
          <p:cNvPr id="31"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icon&#10;&#10;Description automatically generated">
            <a:extLst>
              <a:ext uri="{FF2B5EF4-FFF2-40B4-BE49-F238E27FC236}">
                <a16:creationId xmlns:a16="http://schemas.microsoft.com/office/drawing/2014/main" id="{1F91FA73-23CE-48F9-8270-55FDB6E803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54" r="9835" b="3"/>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9F1A286C-73DB-4327-B223-FF3B44F8D50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171" r="18014" b="-4"/>
          <a:stretch/>
        </p:blipFill>
        <p:spPr>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780571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040837"/>
            <a:ext cx="3566211"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029607"/>
            <a:ext cx="3566211"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934855"/>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EEB4B-ECA6-4078-B988-A86716374620}"/>
              </a:ext>
            </a:extLst>
          </p:cNvPr>
          <p:cNvSpPr>
            <a:spLocks noGrp="1"/>
          </p:cNvSpPr>
          <p:nvPr>
            <p:ph type="title"/>
          </p:nvPr>
        </p:nvSpPr>
        <p:spPr>
          <a:xfrm>
            <a:off x="826776" y="1877492"/>
            <a:ext cx="3022599" cy="3215373"/>
          </a:xfrm>
        </p:spPr>
        <p:txBody>
          <a:bodyPr>
            <a:normAutofit/>
          </a:bodyPr>
          <a:lstStyle/>
          <a:p>
            <a:pPr algn="ctr"/>
            <a:r>
              <a:rPr lang="en-US">
                <a:solidFill>
                  <a:schemeClr val="bg1"/>
                </a:solidFill>
              </a:rPr>
              <a:t>Dangers of Relying on Your Clinical Opinion</a:t>
            </a:r>
          </a:p>
        </p:txBody>
      </p:sp>
      <p:grpSp>
        <p:nvGrpSpPr>
          <p:cNvPr id="27" name="Group 26">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28" name="Freeform: Shape 2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1"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Oval 34">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CE54DA8-CF22-47B1-8A71-6789C587EE14}"/>
              </a:ext>
            </a:extLst>
          </p:cNvPr>
          <p:cNvSpPr>
            <a:spLocks noGrp="1"/>
          </p:cNvSpPr>
          <p:nvPr>
            <p:ph idx="1"/>
          </p:nvPr>
        </p:nvSpPr>
        <p:spPr>
          <a:xfrm>
            <a:off x="4426376" y="1040837"/>
            <a:ext cx="4523755" cy="5483792"/>
          </a:xfrm>
        </p:spPr>
        <p:txBody>
          <a:bodyPr>
            <a:normAutofit lnSpcReduction="10000"/>
          </a:bodyPr>
          <a:lstStyle/>
          <a:p>
            <a:r>
              <a:rPr lang="en-US" sz="1600" dirty="0">
                <a:solidFill>
                  <a:schemeClr val="bg1"/>
                </a:solidFill>
                <a:latin typeface="+mj-lt"/>
              </a:rPr>
              <a:t>Diagnostic impressions can vary over time.</a:t>
            </a:r>
          </a:p>
          <a:p>
            <a:r>
              <a:rPr lang="en-US" sz="1600" dirty="0">
                <a:solidFill>
                  <a:schemeClr val="bg1"/>
                </a:solidFill>
                <a:latin typeface="+mj-lt"/>
              </a:rPr>
              <a:t>Risk of future dangerousness is a complicated construct to measure and a specialty area of forensic practice.</a:t>
            </a:r>
          </a:p>
          <a:p>
            <a:r>
              <a:rPr lang="en-US" sz="1600" dirty="0">
                <a:solidFill>
                  <a:schemeClr val="bg1"/>
                </a:solidFill>
                <a:latin typeface="+mj-lt"/>
              </a:rPr>
              <a:t>Biases in Clinical Decision-Making</a:t>
            </a:r>
          </a:p>
          <a:p>
            <a:pPr lvl="1"/>
            <a:r>
              <a:rPr lang="en-US" sz="1600" dirty="0">
                <a:solidFill>
                  <a:schemeClr val="bg1"/>
                </a:solidFill>
                <a:latin typeface="+mj-lt"/>
              </a:rPr>
              <a:t>Counter-transference is real—the potential to overidentify or under-identify with your clients should be regularly discussed.</a:t>
            </a:r>
          </a:p>
          <a:p>
            <a:pPr lvl="1"/>
            <a:r>
              <a:rPr lang="en-US" sz="1600" dirty="0">
                <a:solidFill>
                  <a:schemeClr val="bg1"/>
                </a:solidFill>
                <a:latin typeface="+mj-lt"/>
              </a:rPr>
              <a:t>Confirmation bias:  T</a:t>
            </a:r>
            <a:r>
              <a:rPr lang="en-US" sz="1600" b="0" i="0" dirty="0">
                <a:solidFill>
                  <a:schemeClr val="bg1"/>
                </a:solidFill>
                <a:effectLst/>
                <a:latin typeface="+mj-lt"/>
              </a:rPr>
              <a:t>endency to seek out evidence that is consistent with one's hypotheses, and to deny, dismiss, or distort evidence that is not</a:t>
            </a:r>
            <a:endParaRPr lang="en-US" sz="1600" dirty="0">
              <a:solidFill>
                <a:schemeClr val="bg1"/>
              </a:solidFill>
              <a:latin typeface="+mj-lt"/>
            </a:endParaRPr>
          </a:p>
          <a:p>
            <a:pPr lvl="1"/>
            <a:r>
              <a:rPr lang="en-US" sz="1600" b="0" i="0" dirty="0">
                <a:solidFill>
                  <a:schemeClr val="bg1"/>
                </a:solidFill>
                <a:effectLst/>
                <a:latin typeface="+mj-lt"/>
              </a:rPr>
              <a:t>Hindsight bias: </a:t>
            </a:r>
            <a:r>
              <a:rPr lang="en-US" sz="1600" dirty="0">
                <a:solidFill>
                  <a:schemeClr val="bg1"/>
                </a:solidFill>
                <a:latin typeface="+mj-lt"/>
              </a:rPr>
              <a:t>P</a:t>
            </a:r>
            <a:r>
              <a:rPr lang="en-US" sz="1600" b="0" i="0" dirty="0">
                <a:solidFill>
                  <a:schemeClr val="bg1"/>
                </a:solidFill>
                <a:effectLst/>
                <a:latin typeface="+mj-lt"/>
              </a:rPr>
              <a:t>ropensity to overestimate the predictability of events</a:t>
            </a:r>
          </a:p>
          <a:p>
            <a:pPr lvl="1"/>
            <a:r>
              <a:rPr lang="en-US" sz="1600" dirty="0">
                <a:solidFill>
                  <a:schemeClr val="bg1"/>
                </a:solidFill>
                <a:latin typeface="+mj-lt"/>
              </a:rPr>
              <a:t>Neglect/Missing Data:  </a:t>
            </a:r>
            <a:r>
              <a:rPr lang="en-US" sz="1600" b="0" i="0" dirty="0">
                <a:solidFill>
                  <a:schemeClr val="bg1"/>
                </a:solidFill>
                <a:effectLst/>
                <a:latin typeface="+mj-lt"/>
              </a:rPr>
              <a:t>Other important clinician biases stem from the tendency to neglect or underweight missing data. </a:t>
            </a:r>
          </a:p>
          <a:p>
            <a:pPr lvl="1"/>
            <a:r>
              <a:rPr lang="en-US" sz="1600" dirty="0">
                <a:solidFill>
                  <a:schemeClr val="bg1"/>
                </a:solidFill>
                <a:latin typeface="+mj-lt"/>
              </a:rPr>
              <a:t>Bias Blind Spot:  </a:t>
            </a:r>
            <a:r>
              <a:rPr lang="en-US" sz="1600" b="0" i="0" dirty="0">
                <a:solidFill>
                  <a:schemeClr val="bg1"/>
                </a:solidFill>
                <a:effectLst/>
                <a:latin typeface="+mj-lt"/>
              </a:rPr>
              <a:t> Refers to the fact that most people are unaware of their own biases although they can readily spot corresponding biases in others </a:t>
            </a:r>
          </a:p>
          <a:p>
            <a:r>
              <a:rPr lang="en-US" sz="1600" dirty="0">
                <a:solidFill>
                  <a:schemeClr val="bg1"/>
                </a:solidFill>
                <a:latin typeface="+mj-lt"/>
              </a:rPr>
              <a:t>Multi-disciplined input is key to the Board making a good decision!</a:t>
            </a:r>
            <a:endParaRPr lang="en-US" sz="1600" b="0" i="0" dirty="0">
              <a:solidFill>
                <a:schemeClr val="bg1"/>
              </a:solidFill>
              <a:effectLst/>
              <a:latin typeface="+mj-lt"/>
            </a:endParaRPr>
          </a:p>
          <a:p>
            <a:endParaRPr lang="en-US" sz="1600" dirty="0">
              <a:solidFill>
                <a:schemeClr val="bg1"/>
              </a:solidFill>
            </a:endParaRPr>
          </a:p>
          <a:p>
            <a:endParaRPr lang="en-US" sz="1600" dirty="0">
              <a:solidFill>
                <a:schemeClr val="bg1"/>
              </a:solidFill>
            </a:endParaRPr>
          </a:p>
        </p:txBody>
      </p:sp>
      <p:grpSp>
        <p:nvGrpSpPr>
          <p:cNvPr id="39"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6139464"/>
            <a:ext cx="790849" cy="469689"/>
            <a:chOff x="9841624" y="4115729"/>
            <a:chExt cx="602169" cy="268223"/>
          </a:xfrm>
          <a:solidFill>
            <a:schemeClr val="bg1"/>
          </a:solidFill>
        </p:grpSpPr>
        <p:sp>
          <p:nvSpPr>
            <p:cNvPr id="40" name="Freeform: Shape 39">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36042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Background pattern&#10;&#10;Description automatically generated">
            <a:extLst>
              <a:ext uri="{FF2B5EF4-FFF2-40B4-BE49-F238E27FC236}">
                <a16:creationId xmlns:a16="http://schemas.microsoft.com/office/drawing/2014/main" id="{18E4472E-8A58-489D-B3CB-C4E844D12336}"/>
              </a:ext>
            </a:extLst>
          </p:cNvPr>
          <p:cNvPicPr>
            <a:picLocks noChangeAspect="1"/>
          </p:cNvPicPr>
          <p:nvPr/>
        </p:nvPicPr>
        <p:blipFill rotWithShape="1">
          <a:blip r:embed="rId3">
            <a:alphaModFix amt="35000"/>
          </a:blip>
          <a:srcRect l="15143" r="11857"/>
          <a:stretch/>
        </p:blipFill>
        <p:spPr>
          <a:xfrm>
            <a:off x="20" y="10"/>
            <a:ext cx="9143980" cy="6857990"/>
          </a:xfrm>
          <a:prstGeom prst="rect">
            <a:avLst/>
          </a:prstGeom>
        </p:spPr>
      </p:pic>
      <p:sp>
        <p:nvSpPr>
          <p:cNvPr id="2" name="Title 1">
            <a:extLst>
              <a:ext uri="{FF2B5EF4-FFF2-40B4-BE49-F238E27FC236}">
                <a16:creationId xmlns:a16="http://schemas.microsoft.com/office/drawing/2014/main" id="{B36B0F4F-1861-4153-BF1C-BFCE88952314}"/>
              </a:ext>
            </a:extLst>
          </p:cNvPr>
          <p:cNvSpPr>
            <a:spLocks noGrp="1"/>
          </p:cNvSpPr>
          <p:nvPr>
            <p:ph type="title"/>
          </p:nvPr>
        </p:nvSpPr>
        <p:spPr>
          <a:xfrm>
            <a:off x="628650" y="365125"/>
            <a:ext cx="7886700" cy="1325563"/>
          </a:xfrm>
        </p:spPr>
        <p:txBody>
          <a:bodyPr>
            <a:normAutofit/>
          </a:bodyPr>
          <a:lstStyle/>
          <a:p>
            <a:r>
              <a:rPr lang="en-US" dirty="0">
                <a:solidFill>
                  <a:srgbClr val="FFFFFF"/>
                </a:solidFill>
              </a:rPr>
              <a:t>Independent Evaluation</a:t>
            </a:r>
            <a:br>
              <a:rPr lang="en-US" dirty="0">
                <a:solidFill>
                  <a:srgbClr val="FFFFFF"/>
                </a:solidFill>
              </a:rPr>
            </a:br>
            <a:endParaRPr lang="en-US" dirty="0">
              <a:solidFill>
                <a:srgbClr val="FFFFFF"/>
              </a:solidFill>
            </a:endParaRPr>
          </a:p>
        </p:txBody>
      </p:sp>
      <p:graphicFrame>
        <p:nvGraphicFramePr>
          <p:cNvPr id="14" name="Content Placeholder 2">
            <a:extLst>
              <a:ext uri="{FF2B5EF4-FFF2-40B4-BE49-F238E27FC236}">
                <a16:creationId xmlns:a16="http://schemas.microsoft.com/office/drawing/2014/main" id="{428AFD06-E4B7-41FA-8C4B-340C35A7D2D0}"/>
              </a:ext>
            </a:extLst>
          </p:cNvPr>
          <p:cNvGraphicFramePr>
            <a:graphicFrameLocks noGrp="1"/>
          </p:cNvGraphicFramePr>
          <p:nvPr>
            <p:ph idx="1"/>
            <p:extLst>
              <p:ext uri="{D42A27DB-BD31-4B8C-83A1-F6EECF244321}">
                <p14:modId xmlns:p14="http://schemas.microsoft.com/office/powerpoint/2010/main" val="317342740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050719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73675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a:extLst>
              <a:ext uri="{FF2B5EF4-FFF2-40B4-BE49-F238E27FC236}">
                <a16:creationId xmlns:a16="http://schemas.microsoft.com/office/drawing/2014/main" id="{304A1BE3-4F07-49AC-A7E8-BEEF1DC2564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63" r="3760" b="-3"/>
          <a:stretch/>
        </p:blipFill>
        <p:spPr>
          <a:xfrm>
            <a:off x="245660" y="321733"/>
            <a:ext cx="5293729" cy="4107392"/>
          </a:xfrm>
          <a:prstGeom prst="rect">
            <a:avLst/>
          </a:prstGeom>
        </p:spPr>
      </p:pic>
      <p:sp>
        <p:nvSpPr>
          <p:cNvPr id="52" name="Rectangle 5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D3F594-C626-43AA-B7A8-FFAA6831A661}"/>
              </a:ext>
            </a:extLst>
          </p:cNvPr>
          <p:cNvSpPr>
            <a:spLocks noGrp="1"/>
          </p:cNvSpPr>
          <p:nvPr>
            <p:ph idx="1"/>
          </p:nvPr>
        </p:nvSpPr>
        <p:spPr>
          <a:xfrm>
            <a:off x="6021989" y="917725"/>
            <a:ext cx="2568554" cy="4852362"/>
          </a:xfrm>
        </p:spPr>
        <p:txBody>
          <a:bodyPr anchor="ctr">
            <a:normAutofit/>
          </a:bodyPr>
          <a:lstStyle/>
          <a:p>
            <a:pPr marL="0" indent="0">
              <a:buNone/>
            </a:pPr>
            <a:r>
              <a:rPr lang="en-US" sz="2800" dirty="0">
                <a:solidFill>
                  <a:srgbClr val="FFFFFF"/>
                </a:solidFill>
              </a:rPr>
              <a:t>  </a:t>
            </a:r>
          </a:p>
          <a:p>
            <a:pPr marL="0" indent="0">
              <a:buNone/>
            </a:pPr>
            <a:r>
              <a:rPr lang="en-US" sz="2800" b="1" dirty="0">
                <a:solidFill>
                  <a:srgbClr val="FFFFFF"/>
                </a:solidFill>
              </a:rPr>
              <a:t>TIP 7:</a:t>
            </a:r>
          </a:p>
          <a:p>
            <a:pPr marL="0" indent="0">
              <a:buNone/>
            </a:pPr>
            <a:endParaRPr lang="en-US" sz="2800" dirty="0">
              <a:solidFill>
                <a:srgbClr val="FFFFFF"/>
              </a:solidFill>
            </a:endParaRPr>
          </a:p>
          <a:p>
            <a:pPr marL="0" indent="0">
              <a:buNone/>
            </a:pPr>
            <a:r>
              <a:rPr lang="en-US" sz="2800" dirty="0">
                <a:solidFill>
                  <a:srgbClr val="FFFFFF"/>
                </a:solidFill>
              </a:rPr>
              <a:t>Have you discussed the instant offense?</a:t>
            </a:r>
          </a:p>
          <a:p>
            <a:pPr marL="0" indent="0">
              <a:buNone/>
            </a:pPr>
            <a:endParaRPr lang="en-US" sz="2800" dirty="0">
              <a:solidFill>
                <a:srgbClr val="FFFFFF"/>
              </a:solidFill>
            </a:endParaRPr>
          </a:p>
          <a:p>
            <a:pPr marL="0" indent="0">
              <a:buNone/>
            </a:pPr>
            <a:r>
              <a:rPr lang="en-US" sz="2800" dirty="0">
                <a:solidFill>
                  <a:srgbClr val="FFFFFF"/>
                </a:solidFill>
              </a:rPr>
              <a:t>Have you considered all criminal history?</a:t>
            </a:r>
          </a:p>
          <a:p>
            <a:pPr marL="0" indent="0">
              <a:buNone/>
            </a:pPr>
            <a:endParaRPr lang="en-US" sz="2800" dirty="0">
              <a:solidFill>
                <a:srgbClr val="FFFFFF"/>
              </a:solidFill>
            </a:endParaRPr>
          </a:p>
          <a:p>
            <a:pPr marL="0" indent="0">
              <a:buNone/>
            </a:pPr>
            <a:endParaRPr lang="en-US" sz="2800" dirty="0">
              <a:solidFill>
                <a:srgbClr val="FFFFFF"/>
              </a:solidFill>
            </a:endParaRPr>
          </a:p>
        </p:txBody>
      </p:sp>
    </p:spTree>
    <p:extLst>
      <p:ext uri="{BB962C8B-B14F-4D97-AF65-F5344CB8AC3E}">
        <p14:creationId xmlns:p14="http://schemas.microsoft.com/office/powerpoint/2010/main" val="237177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346A2-F988-48EF-915C-5F62FE3ED011}"/>
              </a:ext>
            </a:extLst>
          </p:cNvPr>
          <p:cNvSpPr>
            <a:spLocks noGrp="1"/>
          </p:cNvSpPr>
          <p:nvPr>
            <p:ph type="title"/>
          </p:nvPr>
        </p:nvSpPr>
        <p:spPr>
          <a:xfrm>
            <a:off x="442170" y="856180"/>
            <a:ext cx="3420438" cy="1128068"/>
          </a:xfrm>
        </p:spPr>
        <p:txBody>
          <a:bodyPr anchor="ctr">
            <a:normAutofit/>
          </a:bodyPr>
          <a:lstStyle/>
          <a:p>
            <a:r>
              <a:rPr lang="en-US" sz="3500"/>
              <a:t>Summary of Tips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B05B53-3461-48AD-A714-69C84DDBE0C7}"/>
              </a:ext>
            </a:extLst>
          </p:cNvPr>
          <p:cNvSpPr>
            <a:spLocks noGrp="1"/>
          </p:cNvSpPr>
          <p:nvPr>
            <p:ph idx="1"/>
          </p:nvPr>
        </p:nvSpPr>
        <p:spPr>
          <a:xfrm>
            <a:off x="127972" y="2279326"/>
            <a:ext cx="4071495" cy="3979585"/>
          </a:xfrm>
        </p:spPr>
        <p:txBody>
          <a:bodyPr anchor="ctr">
            <a:normAutofit lnSpcReduction="10000"/>
          </a:bodyPr>
          <a:lstStyle/>
          <a:p>
            <a:pPr>
              <a:buFont typeface="Wingdings" panose="05000000000000000000" pitchFamily="2" charset="2"/>
              <a:buChar char="ü"/>
            </a:pPr>
            <a:endParaRPr lang="en-US" sz="1700" dirty="0">
              <a:latin typeface="Times" panose="02020603050405020304" pitchFamily="18" charset="0"/>
              <a:cs typeface="Times" panose="02020603050405020304" pitchFamily="18" charset="0"/>
            </a:endParaRPr>
          </a:p>
          <a:p>
            <a:pPr>
              <a:buFont typeface="Wingdings" panose="05000000000000000000" pitchFamily="2" charset="2"/>
              <a:buChar char="ü"/>
            </a:pPr>
            <a:endParaRPr lang="en-US" sz="1700" dirty="0">
              <a:latin typeface="Times" panose="02020603050405020304" pitchFamily="18" charset="0"/>
              <a:cs typeface="Times" panose="02020603050405020304" pitchFamily="18" charset="0"/>
            </a:endParaRPr>
          </a:p>
          <a:p>
            <a:pPr>
              <a:buFont typeface="Wingdings" panose="05000000000000000000" pitchFamily="2" charset="2"/>
              <a:buChar char="ü"/>
            </a:pPr>
            <a:endParaRPr lang="en-US" sz="1700" b="1" dirty="0">
              <a:solidFill>
                <a:srgbClr val="FF0000"/>
              </a:solidFill>
              <a:latin typeface="Times" panose="02020603050405020304" pitchFamily="18" charset="0"/>
              <a:cs typeface="Times" panose="02020603050405020304" pitchFamily="18" charset="0"/>
            </a:endParaRPr>
          </a:p>
          <a:p>
            <a:pPr>
              <a:buFont typeface="Wingdings" panose="05000000000000000000" pitchFamily="2" charset="2"/>
              <a:buChar char="ü"/>
            </a:pPr>
            <a:r>
              <a:rPr lang="en-US" sz="1700" b="1" dirty="0">
                <a:solidFill>
                  <a:srgbClr val="FF0000"/>
                </a:solidFill>
                <a:latin typeface="Times" panose="02020603050405020304" pitchFamily="18" charset="0"/>
                <a:cs typeface="Times" panose="02020603050405020304" pitchFamily="18" charset="0"/>
              </a:rPr>
              <a:t>Understand PSRB Goals and Establish Commensurate Program Goals and Criteria.</a:t>
            </a:r>
          </a:p>
          <a:p>
            <a:pPr>
              <a:buFont typeface="Wingdings" panose="05000000000000000000" pitchFamily="2" charset="2"/>
              <a:buChar char="ü"/>
            </a:pPr>
            <a:r>
              <a:rPr lang="en-US" sz="1700" b="1" dirty="0">
                <a:solidFill>
                  <a:srgbClr val="FF0000"/>
                </a:solidFill>
                <a:latin typeface="Times" panose="02020603050405020304" pitchFamily="18" charset="0"/>
                <a:cs typeface="Times" panose="02020603050405020304" pitchFamily="18" charset="0"/>
              </a:rPr>
              <a:t>Build your Case:  Sufficient and Consistent Documentation.</a:t>
            </a:r>
          </a:p>
          <a:p>
            <a:pPr>
              <a:buFont typeface="Wingdings" panose="05000000000000000000" pitchFamily="2" charset="2"/>
              <a:buChar char="ü"/>
            </a:pPr>
            <a:r>
              <a:rPr lang="en-US" sz="1700" b="1" dirty="0">
                <a:solidFill>
                  <a:srgbClr val="FF0000"/>
                </a:solidFill>
                <a:latin typeface="Times" panose="02020603050405020304" pitchFamily="18" charset="0"/>
                <a:cs typeface="Times" panose="02020603050405020304" pitchFamily="18" charset="0"/>
              </a:rPr>
              <a:t>Understand</a:t>
            </a:r>
            <a:r>
              <a:rPr lang="en-US" sz="1700" dirty="0">
                <a:latin typeface="Times" panose="02020603050405020304" pitchFamily="18" charset="0"/>
                <a:cs typeface="Times" panose="02020603050405020304" pitchFamily="18" charset="0"/>
              </a:rPr>
              <a:t> the Law.</a:t>
            </a:r>
          </a:p>
          <a:p>
            <a:pPr>
              <a:buFont typeface="Wingdings" panose="05000000000000000000" pitchFamily="2" charset="2"/>
              <a:buChar char="ü"/>
            </a:pPr>
            <a:r>
              <a:rPr lang="en-US" sz="1700" dirty="0">
                <a:latin typeface="Times" panose="02020603050405020304" pitchFamily="18" charset="0"/>
                <a:cs typeface="Times" panose="02020603050405020304" pitchFamily="18" charset="0"/>
              </a:rPr>
              <a:t>Seek Out a Jurisdictional Evaluation before Supporting Discharge.</a:t>
            </a:r>
          </a:p>
          <a:p>
            <a:pPr>
              <a:buFont typeface="Wingdings" panose="05000000000000000000" pitchFamily="2" charset="2"/>
              <a:buChar char="ü"/>
            </a:pPr>
            <a:r>
              <a:rPr lang="en-US" sz="1700" dirty="0">
                <a:latin typeface="Times" panose="02020603050405020304" pitchFamily="18" charset="0"/>
                <a:cs typeface="Times" panose="02020603050405020304" pitchFamily="18" charset="0"/>
              </a:rPr>
              <a:t>Have you discussed the instant offense?</a:t>
            </a:r>
          </a:p>
          <a:p>
            <a:pPr>
              <a:buFont typeface="Wingdings" panose="05000000000000000000" pitchFamily="2" charset="2"/>
              <a:buChar char="ü"/>
            </a:pPr>
            <a:r>
              <a:rPr lang="en-US" sz="1700" dirty="0">
                <a:latin typeface="Times" panose="02020603050405020304" pitchFamily="18" charset="0"/>
                <a:cs typeface="Times" panose="02020603050405020304" pitchFamily="18" charset="0"/>
              </a:rPr>
              <a:t>Have you considered all criminal history?</a:t>
            </a:r>
          </a:p>
          <a:p>
            <a:pPr>
              <a:buFont typeface="Wingdings" panose="05000000000000000000" pitchFamily="2" charset="2"/>
              <a:buChar char="ü"/>
            </a:pPr>
            <a:r>
              <a:rPr lang="en-US" sz="1700" dirty="0">
                <a:latin typeface="Times" panose="02020603050405020304" pitchFamily="18" charset="0"/>
                <a:cs typeface="Times" panose="02020603050405020304" pitchFamily="18" charset="0"/>
              </a:rPr>
              <a:t>Develop a Realistic Discharge Plan.</a:t>
            </a:r>
          </a:p>
          <a:p>
            <a:endParaRPr lang="en-US" sz="1700" dirty="0">
              <a:latin typeface="Times" panose="02020603050405020304" pitchFamily="18" charset="0"/>
              <a:cs typeface="Times" panose="02020603050405020304" pitchFamily="18" charset="0"/>
            </a:endParaRPr>
          </a:p>
          <a:p>
            <a:endParaRPr lang="en-US" sz="1700" dirty="0">
              <a:latin typeface="Times" panose="02020603050405020304" pitchFamily="18" charset="0"/>
              <a:cs typeface="Times" panose="02020603050405020304" pitchFamily="18" charset="0"/>
            </a:endParaRPr>
          </a:p>
          <a:p>
            <a:endParaRPr lang="en-US" sz="1700" dirty="0">
              <a:latin typeface="Times" panose="02020603050405020304" pitchFamily="18" charset="0"/>
              <a:cs typeface="Times" panose="02020603050405020304" pitchFamily="18" charset="0"/>
            </a:endParaRPr>
          </a:p>
          <a:p>
            <a:endParaRPr lang="en-US" sz="1700" dirty="0">
              <a:latin typeface="Times" panose="02020603050405020304" pitchFamily="18" charset="0"/>
              <a:cs typeface="Times" panose="02020603050405020304" pitchFamily="18" charset="0"/>
            </a:endParaRPr>
          </a:p>
          <a:p>
            <a:endParaRPr lang="en-US" sz="1700" dirty="0">
              <a:latin typeface="Times" panose="02020603050405020304" pitchFamily="18" charset="0"/>
              <a:cs typeface="Times" panose="02020603050405020304" pitchFamily="18" charset="0"/>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2D0DF7A-534F-4FFC-9B3F-C40FB9E5864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42" r="10387" b="-2"/>
          <a:stretch/>
        </p:blipFill>
        <p:spPr>
          <a:xfrm>
            <a:off x="4483341" y="799352"/>
            <a:ext cx="4069057" cy="5259296"/>
          </a:xfrm>
          <a:prstGeom prst="rect">
            <a:avLst/>
          </a:prstGeom>
        </p:spPr>
      </p:pic>
    </p:spTree>
    <p:extLst>
      <p:ext uri="{BB962C8B-B14F-4D97-AF65-F5344CB8AC3E}">
        <p14:creationId xmlns:p14="http://schemas.microsoft.com/office/powerpoint/2010/main" val="3089493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2D8C38-3FC9-464E-B8D0-694BE73AF387}"/>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defTabSz="914400"/>
            <a:r>
              <a:rPr lang="en-US" sz="6000" kern="1200" dirty="0">
                <a:solidFill>
                  <a:schemeClr val="tx1"/>
                </a:solidFill>
                <a:latin typeface="+mj-lt"/>
                <a:ea typeface="+mj-ea"/>
                <a:cs typeface="+mj-cs"/>
              </a:rPr>
              <a:t>A Cautionary Tale</a:t>
            </a:r>
            <a:br>
              <a:rPr lang="en-US" sz="6000" kern="1200" dirty="0">
                <a:solidFill>
                  <a:schemeClr val="tx1"/>
                </a:solidFill>
                <a:latin typeface="+mj-lt"/>
                <a:ea typeface="+mj-ea"/>
                <a:cs typeface="+mj-cs"/>
              </a:rPr>
            </a:br>
            <a:r>
              <a:rPr lang="en-US" sz="3200" i="1" kern="1200" dirty="0">
                <a:solidFill>
                  <a:schemeClr val="tx1"/>
                </a:solidFill>
                <a:latin typeface="+mj-lt"/>
                <a:ea typeface="+mj-ea"/>
                <a:cs typeface="+mj-cs"/>
              </a:rPr>
              <a:t>Do Not Assume a Client has Processed Their Instant Offense</a:t>
            </a:r>
            <a:endParaRPr lang="en-US" sz="6000" kern="1200" dirty="0">
              <a:solidFill>
                <a:schemeClr val="tx1"/>
              </a:solidFill>
              <a:latin typeface="+mj-lt"/>
              <a:ea typeface="+mj-ea"/>
              <a:cs typeface="+mj-cs"/>
            </a:endParaRPr>
          </a:p>
        </p:txBody>
      </p:sp>
    </p:spTree>
    <p:extLst>
      <p:ext uri="{BB962C8B-B14F-4D97-AF65-F5344CB8AC3E}">
        <p14:creationId xmlns:p14="http://schemas.microsoft.com/office/powerpoint/2010/main" val="387911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6359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CA36E9-2835-43F2-A755-5CF9CBA9566A}"/>
              </a:ext>
            </a:extLst>
          </p:cNvPr>
          <p:cNvSpPr>
            <a:spLocks noGrp="1"/>
          </p:cNvSpPr>
          <p:nvPr>
            <p:ph type="title"/>
          </p:nvPr>
        </p:nvSpPr>
        <p:spPr>
          <a:xfrm>
            <a:off x="393192" y="491260"/>
            <a:ext cx="4945641" cy="1625210"/>
          </a:xfrm>
        </p:spPr>
        <p:txBody>
          <a:bodyPr>
            <a:normAutofit/>
          </a:bodyPr>
          <a:lstStyle/>
          <a:p>
            <a:r>
              <a:rPr lang="en-US">
                <a:solidFill>
                  <a:srgbClr val="FFFFFF"/>
                </a:solidFill>
              </a:rPr>
              <a:t>Criminal Responsibility vs. Accountability</a:t>
            </a:r>
          </a:p>
        </p:txBody>
      </p:sp>
      <p:sp>
        <p:nvSpPr>
          <p:cNvPr id="33" name="Rectangle 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C48581-098F-4617-B1C7-7F8E3C33C017}"/>
              </a:ext>
            </a:extLst>
          </p:cNvPr>
          <p:cNvSpPr>
            <a:spLocks noGrp="1"/>
          </p:cNvSpPr>
          <p:nvPr>
            <p:ph idx="1"/>
          </p:nvPr>
        </p:nvSpPr>
        <p:spPr>
          <a:xfrm>
            <a:off x="6021989" y="917725"/>
            <a:ext cx="2568554" cy="4852362"/>
          </a:xfrm>
        </p:spPr>
        <p:txBody>
          <a:bodyPr anchor="ctr">
            <a:normAutofit/>
          </a:bodyPr>
          <a:lstStyle/>
          <a:p>
            <a:r>
              <a:rPr lang="en-US" sz="1600" dirty="0">
                <a:solidFill>
                  <a:srgbClr val="FFFFFF"/>
                </a:solidFill>
              </a:rPr>
              <a:t>Why did the Oregon Legislature adopt “Guilty Except Insanity”</a:t>
            </a:r>
          </a:p>
          <a:p>
            <a:pPr lvl="1"/>
            <a:r>
              <a:rPr lang="en-US" sz="1600" dirty="0">
                <a:solidFill>
                  <a:srgbClr val="FFFFFF"/>
                </a:solidFill>
              </a:rPr>
              <a:t>Compare:  NGRI (pre 1978), NRRI (1978-1983), GBMI</a:t>
            </a:r>
          </a:p>
          <a:p>
            <a:r>
              <a:rPr lang="en-US" sz="1600" dirty="0">
                <a:solidFill>
                  <a:srgbClr val="FFFFFF"/>
                </a:solidFill>
              </a:rPr>
              <a:t>GEI is an AFFIRMATIVE DEFENSE</a:t>
            </a:r>
          </a:p>
          <a:p>
            <a:pPr lvl="1"/>
            <a:r>
              <a:rPr lang="en-US" sz="1600" dirty="0">
                <a:solidFill>
                  <a:srgbClr val="FFFFFF"/>
                </a:solidFill>
              </a:rPr>
              <a:t>Prosecution proves all elements of the crime, including the culpable mental state.</a:t>
            </a:r>
          </a:p>
          <a:p>
            <a:pPr lvl="1"/>
            <a:r>
              <a:rPr lang="en-US" sz="1600" dirty="0">
                <a:solidFill>
                  <a:srgbClr val="FFFFFF"/>
                </a:solidFill>
              </a:rPr>
              <a:t>Defense proves they meet the “insanity defense”</a:t>
            </a:r>
          </a:p>
          <a:p>
            <a:r>
              <a:rPr lang="en-US" sz="1600" dirty="0">
                <a:solidFill>
                  <a:srgbClr val="FFFFFF"/>
                </a:solidFill>
              </a:rPr>
              <a:t>In Oregon, GEI means you are guilty in all respects, except that their qualifying mental disorder prevents a conviction.</a:t>
            </a:r>
          </a:p>
        </p:txBody>
      </p:sp>
      <p:sp>
        <p:nvSpPr>
          <p:cNvPr id="6" name="TextBox 5">
            <a:extLst>
              <a:ext uri="{FF2B5EF4-FFF2-40B4-BE49-F238E27FC236}">
                <a16:creationId xmlns:a16="http://schemas.microsoft.com/office/drawing/2014/main" id="{FE8F779C-F3EC-4F5F-B7A1-54C957AD20E7}"/>
              </a:ext>
            </a:extLst>
          </p:cNvPr>
          <p:cNvSpPr txBox="1"/>
          <p:nvPr/>
        </p:nvSpPr>
        <p:spPr>
          <a:xfrm>
            <a:off x="245659" y="2667000"/>
            <a:ext cx="5293730" cy="3416320"/>
          </a:xfrm>
          <a:prstGeom prst="rect">
            <a:avLst/>
          </a:prstGeom>
          <a:noFill/>
        </p:spPr>
        <p:txBody>
          <a:bodyPr wrap="square" rtlCol="0">
            <a:spAutoFit/>
          </a:bodyPr>
          <a:lstStyle/>
          <a:p>
            <a:pPr marL="342900" indent="-342900">
              <a:buFont typeface="Arial" panose="020B0604020202020204" pitchFamily="34" charset="0"/>
              <a:buChar char="•"/>
            </a:pPr>
            <a:r>
              <a:rPr lang="en-US" dirty="0"/>
              <a:t>A painful and difficult process given personal trauma and lack of control experienced at the time of the instant offense.</a:t>
            </a:r>
          </a:p>
          <a:p>
            <a:pPr marL="342900" indent="-342900">
              <a:buFont typeface="Arial" panose="020B0604020202020204" pitchFamily="34" charset="0"/>
              <a:buChar char="•"/>
            </a:pPr>
            <a:r>
              <a:rPr lang="en-US" dirty="0"/>
              <a:t>Opportunity for personal growth.</a:t>
            </a:r>
          </a:p>
          <a:p>
            <a:pPr marL="342900" indent="-342900">
              <a:buFont typeface="Arial" panose="020B0604020202020204" pitchFamily="34" charset="0"/>
              <a:buChar char="•"/>
            </a:pPr>
            <a:r>
              <a:rPr lang="en-US" dirty="0"/>
              <a:t>Reduce the likelihood of repeating the harmful behavior in the future.</a:t>
            </a:r>
          </a:p>
          <a:p>
            <a:pPr marL="342900" indent="-342900">
              <a:buFont typeface="Arial" panose="020B0604020202020204" pitchFamily="34" charset="0"/>
              <a:buChar char="•"/>
            </a:pPr>
            <a:r>
              <a:rPr lang="en-US" dirty="0"/>
              <a:t>Requires a support system to be in place.</a:t>
            </a:r>
          </a:p>
        </p:txBody>
      </p:sp>
    </p:spTree>
    <p:extLst>
      <p:ext uri="{BB962C8B-B14F-4D97-AF65-F5344CB8AC3E}">
        <p14:creationId xmlns:p14="http://schemas.microsoft.com/office/powerpoint/2010/main" val="25303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5" end="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575BF62-43C3-4A0B-BB2C-1E26B45025BD}"/>
              </a:ext>
            </a:extLst>
          </p:cNvPr>
          <p:cNvPicPr>
            <a:picLocks noChangeAspect="1"/>
          </p:cNvPicPr>
          <p:nvPr/>
        </p:nvPicPr>
        <p:blipFill rotWithShape="1">
          <a:blip r:embed="rId3">
            <a:alphaModFix amt="35000"/>
          </a:blip>
          <a:srcRect l="10100" r="899" b="-1"/>
          <a:stretch/>
        </p:blipFill>
        <p:spPr>
          <a:xfrm>
            <a:off x="20" y="10"/>
            <a:ext cx="9143980" cy="6857990"/>
          </a:xfrm>
          <a:prstGeom prst="rect">
            <a:avLst/>
          </a:prstGeom>
        </p:spPr>
      </p:pic>
      <p:sp>
        <p:nvSpPr>
          <p:cNvPr id="2" name="Title 1">
            <a:extLst>
              <a:ext uri="{FF2B5EF4-FFF2-40B4-BE49-F238E27FC236}">
                <a16:creationId xmlns:a16="http://schemas.microsoft.com/office/drawing/2014/main" id="{13F3B27E-C7B3-4AFC-B58E-9039756FB118}"/>
              </a:ext>
            </a:extLst>
          </p:cNvPr>
          <p:cNvSpPr>
            <a:spLocks noGrp="1"/>
          </p:cNvSpPr>
          <p:nvPr>
            <p:ph type="title"/>
          </p:nvPr>
        </p:nvSpPr>
        <p:spPr>
          <a:xfrm>
            <a:off x="628650" y="365125"/>
            <a:ext cx="7886700" cy="1325563"/>
          </a:xfrm>
        </p:spPr>
        <p:txBody>
          <a:bodyPr>
            <a:normAutofit/>
          </a:bodyPr>
          <a:lstStyle/>
          <a:p>
            <a:r>
              <a:rPr lang="en-US">
                <a:solidFill>
                  <a:srgbClr val="FFFFFF"/>
                </a:solidFill>
              </a:rPr>
              <a:t>Notwithstanding your mental health, accountability means…</a:t>
            </a:r>
          </a:p>
        </p:txBody>
      </p:sp>
      <p:graphicFrame>
        <p:nvGraphicFramePr>
          <p:cNvPr id="5" name="Content Placeholder 2">
            <a:extLst>
              <a:ext uri="{FF2B5EF4-FFF2-40B4-BE49-F238E27FC236}">
                <a16:creationId xmlns:a16="http://schemas.microsoft.com/office/drawing/2014/main" id="{B220D22B-6F98-4DBA-B8E7-14EC24D8519F}"/>
              </a:ext>
            </a:extLst>
          </p:cNvPr>
          <p:cNvGraphicFramePr>
            <a:graphicFrameLocks noGrp="1"/>
          </p:cNvGraphicFramePr>
          <p:nvPr>
            <p:ph idx="1"/>
            <p:extLst>
              <p:ext uri="{D42A27DB-BD31-4B8C-83A1-F6EECF244321}">
                <p14:modId xmlns:p14="http://schemas.microsoft.com/office/powerpoint/2010/main" val="2477466274"/>
              </p:ext>
            </p:extLst>
          </p:nvPr>
        </p:nvGraphicFramePr>
        <p:xfrm>
          <a:off x="304800" y="1828799"/>
          <a:ext cx="8534400" cy="466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846973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5674A-5A60-46AE-8556-6B2853B4BE87}"/>
              </a:ext>
            </a:extLst>
          </p:cNvPr>
          <p:cNvSpPr>
            <a:spLocks noGrp="1"/>
          </p:cNvSpPr>
          <p:nvPr>
            <p:ph type="title"/>
          </p:nvPr>
        </p:nvSpPr>
        <p:spPr>
          <a:xfrm>
            <a:off x="707457" y="712269"/>
            <a:ext cx="2528249" cy="5502264"/>
          </a:xfrm>
        </p:spPr>
        <p:txBody>
          <a:bodyPr>
            <a:normAutofit/>
          </a:bodyPr>
          <a:lstStyle/>
          <a:p>
            <a:r>
              <a:rPr lang="en-US" sz="3100">
                <a:solidFill>
                  <a:srgbClr val="FFFFFF"/>
                </a:solidFill>
              </a:rPr>
              <a:t>Restorative Accountability Strategies</a:t>
            </a:r>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8912"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646E3B12-DBBD-4CC5-96CA-1E96998ECA2B}"/>
              </a:ext>
            </a:extLst>
          </p:cNvPr>
          <p:cNvGraphicFramePr>
            <a:graphicFrameLocks noGrp="1"/>
          </p:cNvGraphicFramePr>
          <p:nvPr>
            <p:ph idx="1"/>
            <p:extLst>
              <p:ext uri="{D42A27DB-BD31-4B8C-83A1-F6EECF244321}">
                <p14:modId xmlns:p14="http://schemas.microsoft.com/office/powerpoint/2010/main" val="206543536"/>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35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213" y="575361"/>
            <a:ext cx="428045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5B6BF-A789-4E76-89B3-FD3EC35E4964}"/>
              </a:ext>
            </a:extLst>
          </p:cNvPr>
          <p:cNvSpPr>
            <a:spLocks noGrp="1"/>
          </p:cNvSpPr>
          <p:nvPr>
            <p:ph type="title"/>
          </p:nvPr>
        </p:nvSpPr>
        <p:spPr>
          <a:xfrm>
            <a:off x="628650" y="1748452"/>
            <a:ext cx="3731078" cy="3587786"/>
          </a:xfrm>
        </p:spPr>
        <p:txBody>
          <a:bodyPr>
            <a:normAutofit/>
          </a:bodyPr>
          <a:lstStyle/>
          <a:p>
            <a:pPr algn="ctr"/>
            <a:r>
              <a:rPr lang="en-US">
                <a:solidFill>
                  <a:schemeClr val="bg1"/>
                </a:solidFill>
              </a:rPr>
              <a:t>Tips for Examining Criminal History</a:t>
            </a:r>
          </a:p>
        </p:txBody>
      </p:sp>
      <p:grpSp>
        <p:nvGrpSpPr>
          <p:cNvPr id="60"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61" name="Freeform: Shape 60">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64"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8295" y="421588"/>
            <a:ext cx="968601"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6"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8295" y="421588"/>
            <a:ext cx="968601"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68"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69" name="Freeform: Shape 68">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39"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alpha val="60000"/>
            </a:schemeClr>
          </a:solidFill>
        </p:grpSpPr>
        <p:sp>
          <p:nvSpPr>
            <p:cNvPr id="240" name="Freeform: Shape 239">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DE24077-9576-49DF-A5E3-96A9CBB7F901}"/>
              </a:ext>
            </a:extLst>
          </p:cNvPr>
          <p:cNvSpPr>
            <a:spLocks noGrp="1"/>
          </p:cNvSpPr>
          <p:nvPr>
            <p:ph idx="1"/>
          </p:nvPr>
        </p:nvSpPr>
        <p:spPr>
          <a:xfrm>
            <a:off x="4857951" y="1130846"/>
            <a:ext cx="3925835" cy="5151792"/>
          </a:xfrm>
        </p:spPr>
        <p:txBody>
          <a:bodyPr>
            <a:normAutofit/>
          </a:bodyPr>
          <a:lstStyle/>
          <a:p>
            <a:pPr marL="0" indent="0">
              <a:buNone/>
            </a:pPr>
            <a:r>
              <a:rPr lang="en-US" sz="2400" b="1" dirty="0">
                <a:solidFill>
                  <a:schemeClr val="bg1"/>
                </a:solidFill>
              </a:rPr>
              <a:t>Problem</a:t>
            </a:r>
            <a:r>
              <a:rPr lang="en-US" sz="2400" dirty="0">
                <a:solidFill>
                  <a:schemeClr val="bg1"/>
                </a:solidFill>
              </a:rPr>
              <a:t>:  </a:t>
            </a:r>
          </a:p>
          <a:p>
            <a:pPr lvl="1"/>
            <a:r>
              <a:rPr lang="en-US" sz="2100" dirty="0">
                <a:solidFill>
                  <a:schemeClr val="bg1"/>
                </a:solidFill>
              </a:rPr>
              <a:t>PSRB is not able to provide criminal histories directly to our stakeholders.</a:t>
            </a:r>
          </a:p>
          <a:p>
            <a:pPr marL="0" indent="0">
              <a:buNone/>
            </a:pPr>
            <a:r>
              <a:rPr lang="en-US" sz="2400" b="1" dirty="0">
                <a:solidFill>
                  <a:schemeClr val="bg1"/>
                </a:solidFill>
              </a:rPr>
              <a:t>Current Solutions</a:t>
            </a:r>
            <a:r>
              <a:rPr lang="en-US" sz="2400" dirty="0">
                <a:solidFill>
                  <a:schemeClr val="bg1"/>
                </a:solidFill>
              </a:rPr>
              <a:t>:</a:t>
            </a:r>
          </a:p>
          <a:p>
            <a:pPr lvl="1"/>
            <a:r>
              <a:rPr lang="en-US" sz="2400" dirty="0">
                <a:solidFill>
                  <a:schemeClr val="bg1"/>
                </a:solidFill>
              </a:rPr>
              <a:t>Ask the client</a:t>
            </a:r>
          </a:p>
          <a:p>
            <a:pPr lvl="1"/>
            <a:r>
              <a:rPr lang="en-US" sz="2400" dirty="0">
                <a:solidFill>
                  <a:schemeClr val="bg1"/>
                </a:solidFill>
              </a:rPr>
              <a:t>ROI to get copy of a criminal background</a:t>
            </a:r>
          </a:p>
          <a:p>
            <a:pPr lvl="1"/>
            <a:r>
              <a:rPr lang="en-US" sz="2400" dirty="0">
                <a:solidFill>
                  <a:schemeClr val="bg1"/>
                </a:solidFill>
              </a:rPr>
              <a:t>Review the hospital reports</a:t>
            </a:r>
          </a:p>
          <a:p>
            <a:r>
              <a:rPr lang="en-US" sz="2400" dirty="0">
                <a:solidFill>
                  <a:schemeClr val="bg1"/>
                </a:solidFill>
              </a:rPr>
              <a:t>The instant offense is not the only type of danger that might be of concern.</a:t>
            </a:r>
          </a:p>
          <a:p>
            <a:r>
              <a:rPr lang="en-US" sz="2400" dirty="0">
                <a:solidFill>
                  <a:schemeClr val="bg1"/>
                </a:solidFill>
              </a:rPr>
              <a:t>Future Solutions!</a:t>
            </a:r>
          </a:p>
        </p:txBody>
      </p:sp>
    </p:spTree>
    <p:extLst>
      <p:ext uri="{BB962C8B-B14F-4D97-AF65-F5344CB8AC3E}">
        <p14:creationId xmlns:p14="http://schemas.microsoft.com/office/powerpoint/2010/main" val="4087666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Diagram&#10;&#10;Description automatically generated">
            <a:extLst>
              <a:ext uri="{FF2B5EF4-FFF2-40B4-BE49-F238E27FC236}">
                <a16:creationId xmlns:a16="http://schemas.microsoft.com/office/drawing/2014/main" id="{8B4EA002-1ECE-441E-B83D-8738CF3AD8E9}"/>
              </a:ext>
            </a:extLst>
          </p:cNvPr>
          <p:cNvPicPr>
            <a:picLocks noChangeAspect="1"/>
          </p:cNvPicPr>
          <p:nvPr/>
        </p:nvPicPr>
        <p:blipFill rotWithShape="1">
          <a:blip r:embed="rId3">
            <a:alphaModFix amt="17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0" r="6462" b="2"/>
          <a:stretch/>
        </p:blipFill>
        <p:spPr>
          <a:xfrm>
            <a:off x="20" y="1"/>
            <a:ext cx="9143980" cy="6857999"/>
          </a:xfrm>
          <a:prstGeom prst="rect">
            <a:avLst/>
          </a:prstGeom>
        </p:spPr>
      </p:pic>
      <p:graphicFrame>
        <p:nvGraphicFramePr>
          <p:cNvPr id="26" name="Content Placeholder 2">
            <a:extLst>
              <a:ext uri="{FF2B5EF4-FFF2-40B4-BE49-F238E27FC236}">
                <a16:creationId xmlns:a16="http://schemas.microsoft.com/office/drawing/2014/main" id="{6DCC55D1-85D6-4D96-9A33-C2A7C9A6A794}"/>
              </a:ext>
            </a:extLst>
          </p:cNvPr>
          <p:cNvGraphicFramePr>
            <a:graphicFrameLocks noGrp="1"/>
          </p:cNvGraphicFramePr>
          <p:nvPr>
            <p:ph idx="1"/>
            <p:extLst>
              <p:ext uri="{D42A27DB-BD31-4B8C-83A1-F6EECF244321}">
                <p14:modId xmlns:p14="http://schemas.microsoft.com/office/powerpoint/2010/main" val="103395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6894530"/>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39779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EEE344-703D-4979-9D12-DCED0428759C}"/>
              </a:ext>
            </a:extLst>
          </p:cNvPr>
          <p:cNvSpPr>
            <a:spLocks noGrp="1"/>
          </p:cNvSpPr>
          <p:nvPr>
            <p:ph type="title"/>
          </p:nvPr>
        </p:nvSpPr>
        <p:spPr>
          <a:xfrm>
            <a:off x="603503" y="365125"/>
            <a:ext cx="2554366" cy="3117038"/>
          </a:xfrm>
        </p:spPr>
        <p:txBody>
          <a:bodyPr anchor="ctr">
            <a:normAutofit/>
          </a:bodyPr>
          <a:lstStyle/>
          <a:p>
            <a:r>
              <a:rPr lang="en-US" dirty="0"/>
              <a:t>Before Requesting a Discharge, Ask…</a:t>
            </a:r>
          </a:p>
        </p:txBody>
      </p:sp>
      <p:sp>
        <p:nvSpPr>
          <p:cNvPr id="29" name="Content Placeholder 2">
            <a:extLst>
              <a:ext uri="{FF2B5EF4-FFF2-40B4-BE49-F238E27FC236}">
                <a16:creationId xmlns:a16="http://schemas.microsoft.com/office/drawing/2014/main" id="{06B7CB63-DEE8-4958-9C0F-30C023668BDD}"/>
              </a:ext>
            </a:extLst>
          </p:cNvPr>
          <p:cNvSpPr>
            <a:spLocks noGrp="1"/>
          </p:cNvSpPr>
          <p:nvPr>
            <p:ph idx="1"/>
          </p:nvPr>
        </p:nvSpPr>
        <p:spPr>
          <a:xfrm>
            <a:off x="4670009" y="76200"/>
            <a:ext cx="4397791" cy="6248400"/>
          </a:xfrm>
        </p:spPr>
        <p:txBody>
          <a:bodyPr anchor="ctr">
            <a:normAutofit/>
          </a:bodyPr>
          <a:lstStyle/>
          <a:p>
            <a:pPr>
              <a:buFont typeface="Wingdings" panose="05000000000000000000" pitchFamily="2" charset="2"/>
              <a:buChar char="ü"/>
            </a:pPr>
            <a:r>
              <a:rPr lang="en-US" sz="1600" dirty="0"/>
              <a:t>Where will the client live?</a:t>
            </a:r>
          </a:p>
          <a:p>
            <a:pPr>
              <a:buFont typeface="Wingdings" panose="05000000000000000000" pitchFamily="2" charset="2"/>
              <a:buChar char="ü"/>
            </a:pPr>
            <a:r>
              <a:rPr lang="en-US" sz="1600" dirty="0"/>
              <a:t>Where will the client receive services?</a:t>
            </a:r>
          </a:p>
          <a:p>
            <a:pPr>
              <a:buFont typeface="Wingdings" panose="05000000000000000000" pitchFamily="2" charset="2"/>
              <a:buChar char="ü"/>
            </a:pPr>
            <a:r>
              <a:rPr lang="en-US" sz="1600" dirty="0"/>
              <a:t>What financial obligations does the client have and what financial supports does the client currently receive?</a:t>
            </a:r>
          </a:p>
          <a:p>
            <a:pPr>
              <a:buFont typeface="Wingdings" panose="05000000000000000000" pitchFamily="2" charset="2"/>
              <a:buChar char="ü"/>
            </a:pPr>
            <a:r>
              <a:rPr lang="en-US" sz="1600" dirty="0"/>
              <a:t>Will the client lose any financial support or resources when discharged?</a:t>
            </a:r>
          </a:p>
          <a:p>
            <a:pPr>
              <a:buFont typeface="Wingdings" panose="05000000000000000000" pitchFamily="2" charset="2"/>
              <a:buChar char="ü"/>
            </a:pPr>
            <a:r>
              <a:rPr lang="en-US" sz="1600" dirty="0"/>
              <a:t>How will their social support change post-discharge?</a:t>
            </a:r>
          </a:p>
          <a:p>
            <a:pPr>
              <a:buFont typeface="Wingdings" panose="05000000000000000000" pitchFamily="2" charset="2"/>
              <a:buChar char="ü"/>
            </a:pPr>
            <a:r>
              <a:rPr lang="en-US" sz="1600" dirty="0"/>
              <a:t>What social supports do they have outside of PSRB?</a:t>
            </a:r>
          </a:p>
          <a:p>
            <a:pPr>
              <a:buFont typeface="Wingdings" panose="05000000000000000000" pitchFamily="2" charset="2"/>
              <a:buChar char="ü"/>
            </a:pPr>
            <a:r>
              <a:rPr lang="en-US" sz="1600" dirty="0"/>
              <a:t>How will their daily routine change post-discharge?</a:t>
            </a:r>
          </a:p>
          <a:p>
            <a:pPr>
              <a:buFont typeface="Wingdings" panose="05000000000000000000" pitchFamily="2" charset="2"/>
              <a:buChar char="ü"/>
            </a:pPr>
            <a:r>
              <a:rPr lang="en-US" sz="1600" dirty="0"/>
              <a:t>Have you spoken with any of the natural supports about post-discharge?</a:t>
            </a:r>
          </a:p>
          <a:p>
            <a:pPr>
              <a:buFont typeface="Wingdings" panose="05000000000000000000" pitchFamily="2" charset="2"/>
              <a:buChar char="ü"/>
            </a:pPr>
            <a:r>
              <a:rPr lang="en-US" sz="1600" dirty="0"/>
              <a:t>Has the client developed a Mental Health Declaration?</a:t>
            </a:r>
          </a:p>
          <a:p>
            <a:endParaRPr lang="en-US" sz="1600" dirty="0"/>
          </a:p>
          <a:p>
            <a:pPr marL="0" indent="0" algn="ctr">
              <a:buNone/>
            </a:pPr>
            <a:r>
              <a:rPr lang="en-US" sz="1600" b="1" i="1" u="sng" dirty="0">
                <a:solidFill>
                  <a:srgbClr val="FFFF00"/>
                </a:solidFill>
              </a:rPr>
              <a:t>This is not an exhaustive risk--different cases have different factors to consider</a:t>
            </a:r>
          </a:p>
        </p:txBody>
      </p:sp>
      <p:grpSp>
        <p:nvGrpSpPr>
          <p:cNvPr id="23" name="Group 22">
            <a:extLst>
              <a:ext uri="{FF2B5EF4-FFF2-40B4-BE49-F238E27FC236}">
                <a16:creationId xmlns:a16="http://schemas.microsoft.com/office/drawing/2014/main" id="{9BC05B50-3059-4E1A-815E-B57EF4454BF3}"/>
              </a:ext>
            </a:extLst>
          </p:cNvPr>
          <p:cNvGrpSpPr/>
          <p:nvPr/>
        </p:nvGrpSpPr>
        <p:grpSpPr>
          <a:xfrm rot="527431">
            <a:off x="335684" y="3297414"/>
            <a:ext cx="4504134" cy="3158772"/>
            <a:chOff x="-575419" y="-608119"/>
            <a:chExt cx="4504134" cy="3158772"/>
          </a:xfrm>
        </p:grpSpPr>
        <p:sp>
          <p:nvSpPr>
            <p:cNvPr id="25" name="Explosion: 14 Points 24">
              <a:extLst>
                <a:ext uri="{FF2B5EF4-FFF2-40B4-BE49-F238E27FC236}">
                  <a16:creationId xmlns:a16="http://schemas.microsoft.com/office/drawing/2014/main" id="{FFCC26B0-8583-4B88-9234-D59DB7325F6B}"/>
                </a:ext>
              </a:extLst>
            </p:cNvPr>
            <p:cNvSpPr/>
            <p:nvPr/>
          </p:nvSpPr>
          <p:spPr>
            <a:xfrm>
              <a:off x="-575419" y="-608119"/>
              <a:ext cx="4504134" cy="315877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F6A62AF-D4C6-4792-9E93-176F66836F61}"/>
                </a:ext>
              </a:extLst>
            </p:cNvPr>
            <p:cNvSpPr txBox="1"/>
            <p:nvPr/>
          </p:nvSpPr>
          <p:spPr>
            <a:xfrm rot="20254797">
              <a:off x="186082" y="277389"/>
              <a:ext cx="2600932" cy="1446550"/>
            </a:xfrm>
            <a:prstGeom prst="rect">
              <a:avLst/>
            </a:prstGeom>
            <a:noFill/>
          </p:spPr>
          <p:txBody>
            <a:bodyPr wrap="square" rtlCol="0">
              <a:spAutoFit/>
            </a:bodyPr>
            <a:lstStyle/>
            <a:p>
              <a:pPr algn="ctr"/>
              <a:r>
                <a:rPr lang="en-US" sz="1600" b="1" u="sng" dirty="0">
                  <a:solidFill>
                    <a:srgbClr val="FFFF00"/>
                  </a:solidFill>
                </a:rPr>
                <a:t>Einstein Again!</a:t>
              </a:r>
            </a:p>
            <a:p>
              <a:pPr algn="ctr"/>
              <a:r>
                <a:rPr lang="en-US" sz="1200" b="1" i="0" dirty="0">
                  <a:solidFill>
                    <a:srgbClr val="FFFF00"/>
                  </a:solidFill>
                  <a:effectLst/>
                  <a:latin typeface="Open Sans" panose="020B0606030504020204" pitchFamily="34" charset="0"/>
                </a:rPr>
                <a:t>PSRB must be alert to the reality that a petitioner's discharge from PSRB's jurisdiction might result in the abrupt cessation of those ameliorating influences.”</a:t>
              </a:r>
              <a:endParaRPr lang="en-US" sz="1200" dirty="0"/>
            </a:p>
          </p:txBody>
        </p:sp>
      </p:grpSp>
    </p:spTree>
    <p:extLst>
      <p:ext uri="{BB962C8B-B14F-4D97-AF65-F5344CB8AC3E}">
        <p14:creationId xmlns:p14="http://schemas.microsoft.com/office/powerpoint/2010/main" val="3897304293"/>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70021"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94724"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2" name="object 2">
            <a:extLst>
              <a:ext uri="{FF2B5EF4-FFF2-40B4-BE49-F238E27FC236}">
                <a16:creationId xmlns:a16="http://schemas.microsoft.com/office/drawing/2014/main" id="{567AE79D-1B74-4A0B-BD27-3ECE669B6AD7}"/>
              </a:ext>
            </a:extLst>
          </p:cNvPr>
          <p:cNvSpPr>
            <a:spLocks noGrp="1"/>
          </p:cNvSpPr>
          <p:nvPr>
            <p:ph type="title"/>
          </p:nvPr>
        </p:nvSpPr>
        <p:spPr>
          <a:xfrm>
            <a:off x="356696" y="544512"/>
            <a:ext cx="4476055" cy="1325563"/>
          </a:xfrm>
        </p:spPr>
        <p:txBody>
          <a:bodyPr vert="horz" lIns="91440" tIns="45720" rIns="91440" bIns="45720" rtlCol="0" anchor="ctr">
            <a:normAutofit/>
          </a:bodyPr>
          <a:lstStyle/>
          <a:p>
            <a:pPr marL="1708150" indent="-1695450" algn="ctr" defTabSz="914400"/>
            <a:r>
              <a:rPr lang="en-US" altLang="en-US" sz="4400" kern="1200" dirty="0">
                <a:solidFill>
                  <a:srgbClr val="FFFFFF"/>
                </a:solidFill>
                <a:latin typeface="+mj-lt"/>
                <a:ea typeface="+mj-ea"/>
                <a:cs typeface="+mj-cs"/>
              </a:rPr>
              <a:t>PSRB Mission Statement</a:t>
            </a:r>
          </a:p>
        </p:txBody>
      </p:sp>
      <p:sp>
        <p:nvSpPr>
          <p:cNvPr id="83" name="TextBox 82">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751" y="1870075"/>
            <a:ext cx="7209134"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3" name="object 3">
            <a:extLst>
              <a:ext uri="{FF2B5EF4-FFF2-40B4-BE49-F238E27FC236}">
                <a16:creationId xmlns:a16="http://schemas.microsoft.com/office/drawing/2014/main" id="{1E2F98ED-1EAB-48C3-9748-405B032E5F67}"/>
              </a:ext>
            </a:extLst>
          </p:cNvPr>
          <p:cNvSpPr txBox="1"/>
          <p:nvPr/>
        </p:nvSpPr>
        <p:spPr>
          <a:xfrm>
            <a:off x="2362200" y="2678222"/>
            <a:ext cx="5334000" cy="3635266"/>
          </a:xfrm>
          <a:prstGeom prst="rect">
            <a:avLst/>
          </a:prstGeom>
        </p:spPr>
        <p:txBody>
          <a:bodyPr vert="horz" lIns="91440" tIns="45720" rIns="91440" bIns="45720" rtlCol="0">
            <a:normAutofit lnSpcReduction="10000"/>
          </a:bodyP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eaLnBrk="1" fontAlgn="base" hangingPunct="1">
              <a:lnSpc>
                <a:spcPct val="90000"/>
              </a:lnSpc>
              <a:spcBef>
                <a:spcPts val="100"/>
              </a:spcBef>
              <a:spcAft>
                <a:spcPct val="0"/>
              </a:spcAft>
              <a:buClrTx/>
              <a:buSzTx/>
              <a:tabLst/>
              <a:defRPr/>
            </a:pPr>
            <a:r>
              <a:rPr kumimoji="0" lang="en-US" altLang="en-US" sz="2800" b="0" i="0" u="none" strike="noStrike" cap="none" spc="0" normalizeH="0" baseline="0" noProof="0" dirty="0">
                <a:ln>
                  <a:noFill/>
                </a:ln>
                <a:solidFill>
                  <a:srgbClr val="FFFFFF"/>
                </a:solidFill>
                <a:effectLst/>
                <a:uLnTx/>
                <a:uFillTx/>
                <a:latin typeface="+mn-lt"/>
              </a:rPr>
              <a:t>The primary purpose  of the PSRB is  to </a:t>
            </a:r>
            <a:r>
              <a:rPr kumimoji="0" lang="en-US" altLang="en-US" sz="2800" b="0" i="1" u="sng" strike="noStrike" cap="none" spc="0" normalizeH="0" baseline="0" noProof="0" dirty="0">
                <a:ln>
                  <a:noFill/>
                </a:ln>
                <a:solidFill>
                  <a:srgbClr val="FFFFFF"/>
                </a:solidFill>
                <a:effectLst/>
                <a:uLnTx/>
                <a:uFillTx/>
                <a:latin typeface="+mn-lt"/>
              </a:rPr>
              <a:t>protect the public </a:t>
            </a:r>
            <a:r>
              <a:rPr kumimoji="0" lang="en-US" altLang="en-US" sz="2800" b="0" i="0" u="none" strike="noStrike" cap="none" spc="0" normalizeH="0" baseline="0" noProof="0" dirty="0">
                <a:ln>
                  <a:noFill/>
                </a:ln>
                <a:solidFill>
                  <a:srgbClr val="FFFFFF"/>
                </a:solidFill>
                <a:effectLst/>
                <a:uLnTx/>
                <a:uFillTx/>
                <a:latin typeface="+mn-lt"/>
              </a:rPr>
              <a:t>by working with partnering agencies to ensure  persons under its jurisdiction receive the  necessary services and support to reduce the  risk of future dangerous behavior using  recognized principles of risk assessment, victims'  interest and person-centered care.</a:t>
            </a:r>
          </a:p>
        </p:txBody>
      </p:sp>
    </p:spTree>
    <p:extLst>
      <p:ext uri="{BB962C8B-B14F-4D97-AF65-F5344CB8AC3E}">
        <p14:creationId xmlns:p14="http://schemas.microsoft.com/office/powerpoint/2010/main" val="1709330120"/>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Image result for journey"/>
          <p:cNvPicPr>
            <a:picLocks noChangeAspect="1" noChangeArrowheads="1"/>
          </p:cNvPicPr>
          <p:nvPr/>
        </p:nvPicPr>
        <p:blipFill rotWithShape="1">
          <a:blip r:embed="rId3">
            <a:extLst>
              <a:ext uri="{28A0092B-C50C-407E-A947-70E740481C1C}">
                <a14:useLocalDpi xmlns:a14="http://schemas.microsoft.com/office/drawing/2010/main" val="0"/>
              </a:ext>
            </a:extLst>
          </a:blip>
          <a:srcRect l="38886" r="23614" b="-1"/>
          <a:stretch/>
        </p:blipFill>
        <p:spPr bwMode="auto">
          <a:xfrm>
            <a:off x="554969" y="1095407"/>
            <a:ext cx="3566210"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193" name="Group 19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194" name="Freeform: Shape 19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5" name="Freeform: Shape 19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p:cNvSpPr>
            <a:spLocks noGrp="1"/>
          </p:cNvSpPr>
          <p:nvPr>
            <p:ph idx="1"/>
          </p:nvPr>
        </p:nvSpPr>
        <p:spPr>
          <a:xfrm>
            <a:off x="4676151" y="1820369"/>
            <a:ext cx="3912879" cy="4351338"/>
          </a:xfrm>
        </p:spPr>
        <p:txBody>
          <a:bodyPr>
            <a:normAutofit/>
          </a:bodyPr>
          <a:lstStyle/>
          <a:p>
            <a:pPr marL="0" indent="0" algn="ctr">
              <a:buNone/>
            </a:pPr>
            <a:r>
              <a:rPr lang="en-US" sz="4400" dirty="0">
                <a:solidFill>
                  <a:schemeClr val="bg1"/>
                </a:solidFill>
              </a:rPr>
              <a:t>THE BOARD IS YOUR PARTNER IN THIS JOURNEY!</a:t>
            </a:r>
          </a:p>
        </p:txBody>
      </p:sp>
      <p:grpSp>
        <p:nvGrpSpPr>
          <p:cNvPr id="19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197" name="Freeform: Shape 19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1185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2209800" y="-20636"/>
          <a:ext cx="12189352" cy="6154736"/>
        </p:xfrm>
        <a:graphic>
          <a:graphicData uri="http://schemas.openxmlformats.org/drawingml/2006/chart">
            <c:chart xmlns:c="http://schemas.openxmlformats.org/drawingml/2006/chart" xmlns:r="http://schemas.openxmlformats.org/officeDocument/2006/relationships" r:id="rId3"/>
          </a:graphicData>
        </a:graphic>
      </p:graphicFrame>
      <p:sp>
        <p:nvSpPr>
          <p:cNvPr id="84994" name="Rectangle 2"/>
          <p:cNvSpPr>
            <a:spLocks noGrp="1" noChangeArrowheads="1"/>
          </p:cNvSpPr>
          <p:nvPr>
            <p:ph type="title"/>
          </p:nvPr>
        </p:nvSpPr>
        <p:spPr>
          <a:xfrm>
            <a:off x="685800" y="304800"/>
            <a:ext cx="7772400" cy="1371600"/>
          </a:xfrm>
        </p:spPr>
        <p:txBody>
          <a:bodyPr/>
          <a:lstStyle/>
          <a:p>
            <a:r>
              <a:rPr lang="en-US" altLang="en-US" sz="4000" dirty="0">
                <a:solidFill>
                  <a:schemeClr val="tx1"/>
                </a:solidFill>
              </a:rPr>
              <a:t>GEI Early Discharges</a:t>
            </a:r>
            <a:br>
              <a:rPr lang="en-US" altLang="en-US" dirty="0">
                <a:solidFill>
                  <a:schemeClr val="tx1"/>
                </a:solidFill>
              </a:rPr>
            </a:br>
            <a:r>
              <a:rPr lang="en-US" altLang="en-US" sz="1800" dirty="0"/>
              <a:t>(by Year)</a:t>
            </a:r>
          </a:p>
        </p:txBody>
      </p:sp>
      <p:sp>
        <p:nvSpPr>
          <p:cNvPr id="84997" name="Text Box 5"/>
          <p:cNvSpPr txBox="1">
            <a:spLocks noChangeArrowheads="1"/>
          </p:cNvSpPr>
          <p:nvPr/>
        </p:nvSpPr>
        <p:spPr bwMode="auto">
          <a:xfrm>
            <a:off x="6477000" y="1676400"/>
            <a:ext cx="2209800" cy="3046988"/>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914400" algn="l"/>
                <a:tab pos="1423988" algn="l"/>
              </a:tabLst>
              <a:defRPr>
                <a:solidFill>
                  <a:schemeClr val="tx1"/>
                </a:solidFill>
                <a:latin typeface="Arial" charset="0"/>
              </a:defRPr>
            </a:lvl1pPr>
            <a:lvl2pPr>
              <a:tabLst>
                <a:tab pos="914400" algn="l"/>
                <a:tab pos="1423988" algn="l"/>
              </a:tabLst>
              <a:defRPr>
                <a:solidFill>
                  <a:schemeClr val="tx1"/>
                </a:solidFill>
                <a:latin typeface="Arial" charset="0"/>
              </a:defRPr>
            </a:lvl2pPr>
            <a:lvl3pPr>
              <a:tabLst>
                <a:tab pos="914400" algn="l"/>
                <a:tab pos="1423988" algn="l"/>
              </a:tabLst>
              <a:defRPr>
                <a:solidFill>
                  <a:schemeClr val="tx1"/>
                </a:solidFill>
                <a:latin typeface="Arial" charset="0"/>
              </a:defRPr>
            </a:lvl3pPr>
            <a:lvl4pPr>
              <a:tabLst>
                <a:tab pos="914400" algn="l"/>
                <a:tab pos="1423988" algn="l"/>
              </a:tabLst>
              <a:defRPr>
                <a:solidFill>
                  <a:schemeClr val="tx1"/>
                </a:solidFill>
                <a:latin typeface="Arial" charset="0"/>
              </a:defRPr>
            </a:lvl4pPr>
            <a:lvl5pPr>
              <a:tabLst>
                <a:tab pos="914400" algn="l"/>
                <a:tab pos="1423988" algn="l"/>
              </a:tabLst>
              <a:defRPr>
                <a:solidFill>
                  <a:schemeClr val="tx1"/>
                </a:solidFill>
                <a:latin typeface="Arial" charset="0"/>
              </a:defRPr>
            </a:lvl5pPr>
            <a:lvl6pPr fontAlgn="base">
              <a:spcBef>
                <a:spcPct val="0"/>
              </a:spcBef>
              <a:spcAft>
                <a:spcPct val="0"/>
              </a:spcAft>
              <a:tabLst>
                <a:tab pos="914400" algn="l"/>
                <a:tab pos="1423988" algn="l"/>
              </a:tabLst>
              <a:defRPr>
                <a:solidFill>
                  <a:schemeClr val="tx1"/>
                </a:solidFill>
                <a:latin typeface="Arial" charset="0"/>
              </a:defRPr>
            </a:lvl6pPr>
            <a:lvl7pPr fontAlgn="base">
              <a:spcBef>
                <a:spcPct val="0"/>
              </a:spcBef>
              <a:spcAft>
                <a:spcPct val="0"/>
              </a:spcAft>
              <a:tabLst>
                <a:tab pos="914400" algn="l"/>
                <a:tab pos="1423988" algn="l"/>
              </a:tabLst>
              <a:defRPr>
                <a:solidFill>
                  <a:schemeClr val="tx1"/>
                </a:solidFill>
                <a:latin typeface="Arial" charset="0"/>
              </a:defRPr>
            </a:lvl7pPr>
            <a:lvl8pPr fontAlgn="base">
              <a:spcBef>
                <a:spcPct val="0"/>
              </a:spcBef>
              <a:spcAft>
                <a:spcPct val="0"/>
              </a:spcAft>
              <a:tabLst>
                <a:tab pos="914400" algn="l"/>
                <a:tab pos="1423988" algn="l"/>
              </a:tabLst>
              <a:defRPr>
                <a:solidFill>
                  <a:schemeClr val="tx1"/>
                </a:solidFill>
                <a:latin typeface="Arial" charset="0"/>
              </a:defRPr>
            </a:lvl8pPr>
            <a:lvl9pPr fontAlgn="base">
              <a:spcBef>
                <a:spcPct val="0"/>
              </a:spcBef>
              <a:spcAft>
                <a:spcPct val="0"/>
              </a:spcAft>
              <a:tabLst>
                <a:tab pos="914400" algn="l"/>
                <a:tab pos="1423988" algn="l"/>
              </a:tabLst>
              <a:defRPr>
                <a:solidFill>
                  <a:schemeClr val="tx1"/>
                </a:solidFill>
                <a:latin typeface="Arial" charset="0"/>
              </a:defRPr>
            </a:lvl9pPr>
          </a:lstStyle>
          <a:p>
            <a:pPr eaLnBrk="0" hangingPunct="0">
              <a:spcBef>
                <a:spcPct val="50000"/>
              </a:spcBef>
            </a:pPr>
            <a:r>
              <a:rPr lang="en-US" altLang="en-US" sz="1200" dirty="0"/>
              <a:t>2020   (MD=0) (D=0)</a:t>
            </a:r>
          </a:p>
          <a:p>
            <a:pPr eaLnBrk="0" hangingPunct="0">
              <a:spcBef>
                <a:spcPct val="50000"/>
              </a:spcBef>
            </a:pPr>
            <a:r>
              <a:rPr lang="en-US" altLang="en-US" sz="1200" dirty="0"/>
              <a:t>2019   (MD=0) (D=2)</a:t>
            </a:r>
          </a:p>
          <a:p>
            <a:pPr eaLnBrk="0" hangingPunct="0">
              <a:spcBef>
                <a:spcPct val="50000"/>
              </a:spcBef>
            </a:pPr>
            <a:r>
              <a:rPr lang="en-US" altLang="en-US" sz="1200" dirty="0"/>
              <a:t>2018*  (MD=3) (D=1) (</a:t>
            </a:r>
            <a:r>
              <a:rPr lang="en-US" altLang="en-US" sz="1200" dirty="0">
                <a:highlight>
                  <a:srgbClr val="FFFF00"/>
                </a:highlight>
              </a:rPr>
              <a:t>3</a:t>
            </a:r>
            <a:r>
              <a:rPr lang="en-US" altLang="en-US" sz="1200" dirty="0"/>
              <a:t>)</a:t>
            </a:r>
          </a:p>
          <a:p>
            <a:pPr eaLnBrk="0" hangingPunct="0">
              <a:spcBef>
                <a:spcPct val="50000"/>
              </a:spcBef>
            </a:pPr>
            <a:r>
              <a:rPr lang="en-US" altLang="en-US" sz="1200" dirty="0"/>
              <a:t>2017*  (MD=3) (D=5) (</a:t>
            </a:r>
            <a:r>
              <a:rPr lang="en-US" altLang="en-US" sz="1200" dirty="0">
                <a:highlight>
                  <a:srgbClr val="FFFF00"/>
                </a:highlight>
              </a:rPr>
              <a:t>6</a:t>
            </a:r>
            <a:r>
              <a:rPr lang="en-US" altLang="en-US" sz="1200" dirty="0"/>
              <a:t>)</a:t>
            </a:r>
          </a:p>
          <a:p>
            <a:pPr eaLnBrk="0" hangingPunct="0">
              <a:spcBef>
                <a:spcPct val="50000"/>
              </a:spcBef>
            </a:pPr>
            <a:r>
              <a:rPr lang="en-US" altLang="en-US" sz="1200" dirty="0"/>
              <a:t>2016*  (MD=18) (D=6) (</a:t>
            </a:r>
            <a:r>
              <a:rPr lang="en-US" altLang="en-US" sz="1200" dirty="0">
                <a:highlight>
                  <a:srgbClr val="FFFF00"/>
                </a:highlight>
              </a:rPr>
              <a:t>20</a:t>
            </a:r>
            <a:r>
              <a:rPr lang="en-US" altLang="en-US" sz="1200" dirty="0"/>
              <a:t>)</a:t>
            </a:r>
          </a:p>
          <a:p>
            <a:pPr eaLnBrk="0" hangingPunct="0">
              <a:spcBef>
                <a:spcPct val="50000"/>
              </a:spcBef>
            </a:pPr>
            <a:r>
              <a:rPr lang="en-US" altLang="en-US" sz="1200" dirty="0"/>
              <a:t>2015*  (MD=7) (D=13) (</a:t>
            </a:r>
            <a:r>
              <a:rPr lang="en-US" altLang="en-US" sz="1200" dirty="0">
                <a:highlight>
                  <a:srgbClr val="FFFF00"/>
                </a:highlight>
              </a:rPr>
              <a:t>18</a:t>
            </a:r>
            <a:r>
              <a:rPr lang="en-US" altLang="en-US" sz="1200" dirty="0"/>
              <a:t>)</a:t>
            </a:r>
          </a:p>
          <a:p>
            <a:pPr eaLnBrk="0" hangingPunct="0">
              <a:spcBef>
                <a:spcPct val="50000"/>
              </a:spcBef>
            </a:pPr>
            <a:r>
              <a:rPr lang="en-US" altLang="en-US" sz="1200" dirty="0"/>
              <a:t>2014*  (MD=16) (D=13) (</a:t>
            </a:r>
            <a:r>
              <a:rPr lang="en-US" altLang="en-US" sz="1200" dirty="0">
                <a:highlight>
                  <a:srgbClr val="FFFF00"/>
                </a:highlight>
              </a:rPr>
              <a:t>24</a:t>
            </a:r>
            <a:r>
              <a:rPr lang="en-US" altLang="en-US" sz="1200" dirty="0"/>
              <a:t>)</a:t>
            </a:r>
          </a:p>
          <a:p>
            <a:pPr eaLnBrk="0" hangingPunct="0">
              <a:spcBef>
                <a:spcPct val="50000"/>
              </a:spcBef>
            </a:pPr>
            <a:r>
              <a:rPr lang="en-US" altLang="en-US" sz="1200" dirty="0"/>
              <a:t>2013*  (MD=18) (D=9) (</a:t>
            </a:r>
            <a:r>
              <a:rPr lang="en-US" altLang="en-US" sz="1200" dirty="0">
                <a:highlight>
                  <a:srgbClr val="FFFF00"/>
                </a:highlight>
              </a:rPr>
              <a:t>21</a:t>
            </a:r>
            <a:r>
              <a:rPr lang="en-US" altLang="en-US" sz="1200" dirty="0"/>
              <a:t>)</a:t>
            </a:r>
          </a:p>
          <a:p>
            <a:pPr eaLnBrk="0" hangingPunct="0">
              <a:spcBef>
                <a:spcPct val="50000"/>
              </a:spcBef>
            </a:pPr>
            <a:r>
              <a:rPr lang="en-US" altLang="en-US" sz="1200" dirty="0"/>
              <a:t>2012*  (MD=21) (D=8) (</a:t>
            </a:r>
            <a:r>
              <a:rPr lang="en-US" altLang="en-US" sz="1200" dirty="0">
                <a:highlight>
                  <a:srgbClr val="FFFF00"/>
                </a:highlight>
              </a:rPr>
              <a:t>17</a:t>
            </a:r>
            <a:r>
              <a:rPr lang="en-US" altLang="en-US" sz="1200" dirty="0"/>
              <a:t>)</a:t>
            </a:r>
          </a:p>
          <a:p>
            <a:pPr eaLnBrk="0" hangingPunct="0">
              <a:spcBef>
                <a:spcPct val="50000"/>
              </a:spcBef>
            </a:pPr>
            <a:r>
              <a:rPr lang="en-US" altLang="en-US" sz="1200" dirty="0"/>
              <a:t>2011  (MD=8) (D=9)</a:t>
            </a:r>
          </a:p>
          <a:p>
            <a:pPr eaLnBrk="0" hangingPunct="0">
              <a:spcBef>
                <a:spcPct val="50000"/>
              </a:spcBef>
            </a:pPr>
            <a:r>
              <a:rPr lang="en-US" altLang="en-US" sz="1200" dirty="0"/>
              <a:t>2010  (MD=7) (D=8)</a:t>
            </a:r>
          </a:p>
        </p:txBody>
      </p:sp>
      <p:sp>
        <p:nvSpPr>
          <p:cNvPr id="84998" name="Text Box 6"/>
          <p:cNvSpPr txBox="1">
            <a:spLocks noChangeArrowheads="1"/>
          </p:cNvSpPr>
          <p:nvPr/>
        </p:nvSpPr>
        <p:spPr bwMode="auto">
          <a:xfrm>
            <a:off x="4495800" y="5791200"/>
            <a:ext cx="4191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ts val="0"/>
              </a:spcBef>
            </a:pPr>
            <a:r>
              <a:rPr lang="en-US" altLang="en-US" sz="1200" dirty="0"/>
              <a:t> </a:t>
            </a:r>
            <a:r>
              <a:rPr lang="en-US" altLang="en-US" sz="1000" dirty="0"/>
              <a:t>No QMD = Client has no qualifying mental disorder</a:t>
            </a:r>
          </a:p>
          <a:p>
            <a:pPr algn="r">
              <a:spcBef>
                <a:spcPts val="0"/>
              </a:spcBef>
            </a:pPr>
            <a:r>
              <a:rPr lang="en-US" altLang="en-US" sz="1000" dirty="0"/>
              <a:t> No Danger = Client no longer poses a substantial danger to others</a:t>
            </a:r>
          </a:p>
          <a:p>
            <a:pPr algn="r" eaLnBrk="1" hangingPunct="1">
              <a:spcBef>
                <a:spcPts val="0"/>
              </a:spcBef>
            </a:pPr>
            <a:r>
              <a:rPr lang="en-US" altLang="en-US" sz="1000" dirty="0"/>
              <a:t>*Includes SHRP discharges</a:t>
            </a:r>
          </a:p>
          <a:p>
            <a:pPr algn="r" eaLnBrk="1" hangingPunct="1">
              <a:spcBef>
                <a:spcPts val="0"/>
              </a:spcBef>
            </a:pPr>
            <a:r>
              <a:rPr lang="en-US" altLang="en-US" sz="1000" dirty="0"/>
              <a:t>1/1/2012 - GEI clients split between PSRB and SHRP</a:t>
            </a:r>
          </a:p>
          <a:p>
            <a:pPr algn="r" eaLnBrk="1" hangingPunct="1">
              <a:spcBef>
                <a:spcPts val="0"/>
              </a:spcBef>
            </a:pPr>
            <a:r>
              <a:rPr lang="en-US" altLang="en-US" sz="1000" dirty="0"/>
              <a:t>6/30/2018 - All GEI clients returned to PSRB jurisdiction</a:t>
            </a:r>
          </a:p>
          <a:p>
            <a:pPr algn="r">
              <a:spcBef>
                <a:spcPts val="0"/>
              </a:spcBef>
            </a:pPr>
            <a:endParaRPr lang="en-US" altLang="en-US" sz="1000" dirty="0"/>
          </a:p>
        </p:txBody>
      </p:sp>
    </p:spTree>
    <p:extLst>
      <p:ext uri="{BB962C8B-B14F-4D97-AF65-F5344CB8AC3E}">
        <p14:creationId xmlns:p14="http://schemas.microsoft.com/office/powerpoint/2010/main" val="399755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42B421-A35F-4DDE-90BD-414E3D706105}"/>
              </a:ext>
            </a:extLst>
          </p:cNvPr>
          <p:cNvPicPr>
            <a:picLocks noChangeAspect="1"/>
          </p:cNvPicPr>
          <p:nvPr/>
        </p:nvPicPr>
        <p:blipFill rotWithShape="1">
          <a:blip r:embed="rId3"/>
          <a:srcRect l="29410" r="27680"/>
          <a:stretch/>
        </p:blipFill>
        <p:spPr>
          <a:xfrm>
            <a:off x="4718772" y="10"/>
            <a:ext cx="4425228" cy="6857990"/>
          </a:xfrm>
          <a:custGeom>
            <a:avLst/>
            <a:gdLst/>
            <a:ahLst/>
            <a:cxnLst/>
            <a:rect l="l" t="t" r="r" b="b"/>
            <a:pathLst>
              <a:path w="5900303" h="6858000">
                <a:moveTo>
                  <a:pt x="0" y="0"/>
                </a:moveTo>
                <a:lnTo>
                  <a:pt x="5900303" y="0"/>
                </a:lnTo>
                <a:lnTo>
                  <a:pt x="5900303" y="6858000"/>
                </a:lnTo>
                <a:lnTo>
                  <a:pt x="3176153" y="6858000"/>
                </a:lnTo>
                <a:close/>
              </a:path>
            </a:pathLst>
          </a:custGeom>
        </p:spPr>
      </p:pic>
      <p:sp>
        <p:nvSpPr>
          <p:cNvPr id="25" name="Freeform: Shape 24">
            <a:extLst>
              <a:ext uri="{FF2B5EF4-FFF2-40B4-BE49-F238E27FC236}">
                <a16:creationId xmlns:a16="http://schemas.microsoft.com/office/drawing/2014/main" id="{9BB58064-A4A7-4713-99E4-0FF617635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9392"/>
            <a:ext cx="6854805" cy="6528608"/>
          </a:xfrm>
          <a:custGeom>
            <a:avLst/>
            <a:gdLst>
              <a:gd name="connsiteX0" fmla="*/ 0 w 9139740"/>
              <a:gd name="connsiteY0" fmla="*/ 0 h 6528608"/>
              <a:gd name="connsiteX1" fmla="*/ 4595524 w 9139740"/>
              <a:gd name="connsiteY1" fmla="*/ 0 h 6528608"/>
              <a:gd name="connsiteX2" fmla="*/ 5629354 w 9139740"/>
              <a:gd name="connsiteY2" fmla="*/ 0 h 6528608"/>
              <a:gd name="connsiteX3" fmla="*/ 6101023 w 9139740"/>
              <a:gd name="connsiteY3" fmla="*/ 0 h 6528608"/>
              <a:gd name="connsiteX4" fmla="*/ 9139740 w 9139740"/>
              <a:gd name="connsiteY4" fmla="*/ 6528607 h 6528608"/>
              <a:gd name="connsiteX5" fmla="*/ 8805223 w 9139740"/>
              <a:gd name="connsiteY5" fmla="*/ 6528607 h 6528608"/>
              <a:gd name="connsiteX6" fmla="*/ 8805223 w 9139740"/>
              <a:gd name="connsiteY6" fmla="*/ 6528608 h 6528608"/>
              <a:gd name="connsiteX7" fmla="*/ 2264861 w 9139740"/>
              <a:gd name="connsiteY7" fmla="*/ 6528608 h 6528608"/>
              <a:gd name="connsiteX8" fmla="*/ 2265091 w 9139740"/>
              <a:gd name="connsiteY8" fmla="*/ 6528115 h 6528608"/>
              <a:gd name="connsiteX9" fmla="*/ 464154 w 9139740"/>
              <a:gd name="connsiteY9" fmla="*/ 6528115 h 6528608"/>
              <a:gd name="connsiteX10" fmla="*/ 464154 w 9139740"/>
              <a:gd name="connsiteY10" fmla="*/ 6528608 h 6528608"/>
              <a:gd name="connsiteX11" fmla="*/ 0 w 9139740"/>
              <a:gd name="connsiteY11" fmla="*/ 6528608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9740" h="6528608">
                <a:moveTo>
                  <a:pt x="0" y="0"/>
                </a:moveTo>
                <a:lnTo>
                  <a:pt x="4595524" y="0"/>
                </a:lnTo>
                <a:lnTo>
                  <a:pt x="5629354" y="0"/>
                </a:lnTo>
                <a:lnTo>
                  <a:pt x="6101023" y="0"/>
                </a:lnTo>
                <a:lnTo>
                  <a:pt x="9139740" y="6528607"/>
                </a:lnTo>
                <a:lnTo>
                  <a:pt x="8805223" y="6528607"/>
                </a:lnTo>
                <a:lnTo>
                  <a:pt x="8805223" y="6528608"/>
                </a:lnTo>
                <a:lnTo>
                  <a:pt x="2264861" y="6528608"/>
                </a:lnTo>
                <a:lnTo>
                  <a:pt x="2265091" y="6528115"/>
                </a:lnTo>
                <a:lnTo>
                  <a:pt x="464154" y="6528115"/>
                </a:lnTo>
                <a:lnTo>
                  <a:pt x="464154" y="6528608"/>
                </a:lnTo>
                <a:lnTo>
                  <a:pt x="0" y="6528608"/>
                </a:lnTo>
                <a:close/>
              </a:path>
            </a:pathLst>
          </a:custGeom>
          <a:solidFill>
            <a:srgbClr val="4D7D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513AE7E-67B9-4C5D-9ED7-8A7CCBD5F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5258"/>
            <a:ext cx="6665847" cy="6322742"/>
          </a:xfrm>
          <a:custGeom>
            <a:avLst/>
            <a:gdLst>
              <a:gd name="connsiteX0" fmla="*/ 852 w 8887797"/>
              <a:gd name="connsiteY0" fmla="*/ 0 h 6322742"/>
              <a:gd name="connsiteX1" fmla="*/ 4486873 w 8887797"/>
              <a:gd name="connsiteY1" fmla="*/ 0 h 6322742"/>
              <a:gd name="connsiteX2" fmla="*/ 5488103 w 8887797"/>
              <a:gd name="connsiteY2" fmla="*/ 0 h 6322742"/>
              <a:gd name="connsiteX3" fmla="*/ 5944899 w 8887797"/>
              <a:gd name="connsiteY3" fmla="*/ 0 h 6322742"/>
              <a:gd name="connsiteX4" fmla="*/ 8887797 w 8887797"/>
              <a:gd name="connsiteY4" fmla="*/ 6322741 h 6322742"/>
              <a:gd name="connsiteX5" fmla="*/ 8563828 w 8887797"/>
              <a:gd name="connsiteY5" fmla="*/ 6322741 h 6322742"/>
              <a:gd name="connsiteX6" fmla="*/ 8563828 w 8887797"/>
              <a:gd name="connsiteY6" fmla="*/ 6322742 h 6322742"/>
              <a:gd name="connsiteX7" fmla="*/ 2229703 w 8887797"/>
              <a:gd name="connsiteY7" fmla="*/ 6322742 h 6322742"/>
              <a:gd name="connsiteX8" fmla="*/ 2229925 w 8887797"/>
              <a:gd name="connsiteY8" fmla="*/ 6322264 h 6322742"/>
              <a:gd name="connsiteX9" fmla="*/ 485777 w 8887797"/>
              <a:gd name="connsiteY9" fmla="*/ 6322264 h 6322742"/>
              <a:gd name="connsiteX10" fmla="*/ 485777 w 8887797"/>
              <a:gd name="connsiteY10" fmla="*/ 6322742 h 6322742"/>
              <a:gd name="connsiteX11" fmla="*/ 0 w 8887797"/>
              <a:gd name="connsiteY11" fmla="*/ 6322742 h 6322742"/>
              <a:gd name="connsiteX12" fmla="*/ 0 w 8887797"/>
              <a:gd name="connsiteY12" fmla="*/ 488870 h 6322742"/>
              <a:gd name="connsiteX13" fmla="*/ 852 w 8887797"/>
              <a:gd name="connsiteY13" fmla="*/ 488870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87797" h="6322742">
                <a:moveTo>
                  <a:pt x="852" y="0"/>
                </a:moveTo>
                <a:lnTo>
                  <a:pt x="4486873" y="0"/>
                </a:lnTo>
                <a:lnTo>
                  <a:pt x="5488103" y="0"/>
                </a:lnTo>
                <a:lnTo>
                  <a:pt x="5944899" y="0"/>
                </a:lnTo>
                <a:lnTo>
                  <a:pt x="8887797" y="6322741"/>
                </a:lnTo>
                <a:lnTo>
                  <a:pt x="8563828" y="6322741"/>
                </a:lnTo>
                <a:lnTo>
                  <a:pt x="8563828" y="6322742"/>
                </a:lnTo>
                <a:lnTo>
                  <a:pt x="2229703" y="6322742"/>
                </a:lnTo>
                <a:lnTo>
                  <a:pt x="2229925" y="6322264"/>
                </a:lnTo>
                <a:lnTo>
                  <a:pt x="485777" y="6322264"/>
                </a:lnTo>
                <a:lnTo>
                  <a:pt x="485777" y="6322742"/>
                </a:lnTo>
                <a:lnTo>
                  <a:pt x="0" y="6322742"/>
                </a:lnTo>
                <a:lnTo>
                  <a:pt x="0" y="488870"/>
                </a:lnTo>
                <a:lnTo>
                  <a:pt x="852" y="488870"/>
                </a:lnTo>
                <a:close/>
              </a:path>
            </a:pathLst>
          </a:custGeom>
          <a:solidFill>
            <a:srgbClr val="4D7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14400"/>
            <a:ext cx="3771900" cy="1247775"/>
          </a:xfrm>
        </p:spPr>
        <p:txBody>
          <a:bodyPr anchor="b">
            <a:normAutofit fontScale="90000"/>
          </a:bodyPr>
          <a:lstStyle/>
          <a:p>
            <a:r>
              <a:rPr lang="en-US" dirty="0">
                <a:solidFill>
                  <a:srgbClr val="FFFFFF"/>
                </a:solidFill>
              </a:rPr>
              <a:t>Client-Centered, Trauma-Informed Goals</a:t>
            </a:r>
          </a:p>
        </p:txBody>
      </p:sp>
      <p:graphicFrame>
        <p:nvGraphicFramePr>
          <p:cNvPr id="5" name="Content Placeholder 2">
            <a:extLst>
              <a:ext uri="{FF2B5EF4-FFF2-40B4-BE49-F238E27FC236}">
                <a16:creationId xmlns:a16="http://schemas.microsoft.com/office/drawing/2014/main" id="{9E5BF34B-4189-413D-9377-66CB7EA49885}"/>
              </a:ext>
            </a:extLst>
          </p:cNvPr>
          <p:cNvGraphicFramePr>
            <a:graphicFrameLocks noGrp="1"/>
          </p:cNvGraphicFramePr>
          <p:nvPr>
            <p:ph idx="1"/>
            <p:extLst>
              <p:ext uri="{D42A27DB-BD31-4B8C-83A1-F6EECF244321}">
                <p14:modId xmlns:p14="http://schemas.microsoft.com/office/powerpoint/2010/main" val="2058965731"/>
              </p:ext>
            </p:extLst>
          </p:nvPr>
        </p:nvGraphicFramePr>
        <p:xfrm>
          <a:off x="628650" y="2541317"/>
          <a:ext cx="4329113" cy="3540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72693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2BDB-2B9D-43AD-86AA-6F35ADA5BC6A}"/>
              </a:ext>
            </a:extLst>
          </p:cNvPr>
          <p:cNvSpPr>
            <a:spLocks noGrp="1"/>
          </p:cNvSpPr>
          <p:nvPr>
            <p:ph type="title"/>
          </p:nvPr>
        </p:nvSpPr>
        <p:spPr/>
        <p:txBody>
          <a:bodyPr/>
          <a:lstStyle/>
          <a:p>
            <a:r>
              <a:rPr lang="en-US" dirty="0"/>
              <a:t>Goals of PSRB</a:t>
            </a:r>
          </a:p>
        </p:txBody>
      </p:sp>
      <p:sp>
        <p:nvSpPr>
          <p:cNvPr id="3" name="Content Placeholder 2">
            <a:extLst>
              <a:ext uri="{FF2B5EF4-FFF2-40B4-BE49-F238E27FC236}">
                <a16:creationId xmlns:a16="http://schemas.microsoft.com/office/drawing/2014/main" id="{106E7B60-2CDF-40A3-9409-A6E3375D8B29}"/>
              </a:ext>
            </a:extLst>
          </p:cNvPr>
          <p:cNvSpPr>
            <a:spLocks noGrp="1"/>
          </p:cNvSpPr>
          <p:nvPr>
            <p:ph idx="1"/>
          </p:nvPr>
        </p:nvSpPr>
        <p:spPr/>
        <p:txBody>
          <a:bodyPr/>
          <a:lstStyle/>
          <a:p>
            <a:r>
              <a:rPr lang="en-US" dirty="0"/>
              <a:t>What is the ultimate goal of PSRB?</a:t>
            </a:r>
          </a:p>
        </p:txBody>
      </p:sp>
      <p:sp>
        <p:nvSpPr>
          <p:cNvPr id="4" name="Date Placeholder 3">
            <a:extLst>
              <a:ext uri="{FF2B5EF4-FFF2-40B4-BE49-F238E27FC236}">
                <a16:creationId xmlns:a16="http://schemas.microsoft.com/office/drawing/2014/main" id="{4D262174-5D37-4FAE-947A-5595B2ED013D}"/>
              </a:ext>
            </a:extLst>
          </p:cNvPr>
          <p:cNvSpPr>
            <a:spLocks noGrp="1"/>
          </p:cNvSpPr>
          <p:nvPr>
            <p:ph type="dt" sz="half" idx="10"/>
          </p:nvPr>
        </p:nvSpPr>
        <p:spPr/>
        <p:txBody>
          <a:bodyPr/>
          <a:lstStyle/>
          <a:p>
            <a:pPr>
              <a:defRPr/>
            </a:pPr>
            <a:fld id="{4E78B6AB-86FC-46A1-AD1A-7ACFBB5DF80E}" type="slidenum">
              <a:rPr lang="en-US" altLang="en-US" smtClean="0"/>
              <a:pPr>
                <a:defRPr/>
              </a:pPr>
              <a:t>7</a:t>
            </a:fld>
            <a:endParaRPr lang="en-US" altLang="en-US"/>
          </a:p>
        </p:txBody>
      </p:sp>
      <p:sp>
        <p:nvSpPr>
          <p:cNvPr id="5" name="Slide Number Placeholder 4">
            <a:extLst>
              <a:ext uri="{FF2B5EF4-FFF2-40B4-BE49-F238E27FC236}">
                <a16:creationId xmlns:a16="http://schemas.microsoft.com/office/drawing/2014/main" id="{F8AB328A-E406-46B0-B192-B9EA124B4F71}"/>
              </a:ext>
            </a:extLst>
          </p:cNvPr>
          <p:cNvSpPr>
            <a:spLocks noGrp="1"/>
          </p:cNvSpPr>
          <p:nvPr>
            <p:ph type="sldNum" sz="quarter" idx="12"/>
          </p:nvPr>
        </p:nvSpPr>
        <p:spPr/>
        <p:txBody>
          <a:bodyPr/>
          <a:lstStyle/>
          <a:p>
            <a:pPr>
              <a:defRPr/>
            </a:pPr>
            <a:fld id="{C93A276D-037E-4283-800F-007F95150422}" type="slidenum">
              <a:rPr lang="en-US" altLang="en-US" smtClean="0"/>
              <a:pPr>
                <a:defRPr/>
              </a:pPr>
              <a:t>7</a:t>
            </a:fld>
            <a:endParaRPr lang="en-US" altLang="en-US"/>
          </a:p>
        </p:txBody>
      </p:sp>
    </p:spTree>
    <p:extLst>
      <p:ext uri="{BB962C8B-B14F-4D97-AF65-F5344CB8AC3E}">
        <p14:creationId xmlns:p14="http://schemas.microsoft.com/office/powerpoint/2010/main" val="204752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10;&#10;Description automatically generated">
            <a:extLst>
              <a:ext uri="{FF2B5EF4-FFF2-40B4-BE49-F238E27FC236}">
                <a16:creationId xmlns:a16="http://schemas.microsoft.com/office/drawing/2014/main" id="{A05C700C-1FB7-4A19-82D8-257339C8C9B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98" r="43100" b="878"/>
          <a:stretch/>
        </p:blipFill>
        <p:spPr>
          <a:xfrm>
            <a:off x="2642616" y="10"/>
            <a:ext cx="6501384" cy="6857990"/>
          </a:xfrm>
          <a:prstGeom prst="rect">
            <a:avLst/>
          </a:prstGeom>
        </p:spPr>
      </p:pic>
      <p:sp>
        <p:nvSpPr>
          <p:cNvPr id="31" name="Rectangle 3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3540F1-C914-4842-8EEB-2A188F89773A}"/>
              </a:ext>
            </a:extLst>
          </p:cNvPr>
          <p:cNvSpPr>
            <a:spLocks noGrp="1"/>
          </p:cNvSpPr>
          <p:nvPr>
            <p:ph idx="1"/>
          </p:nvPr>
        </p:nvSpPr>
        <p:spPr>
          <a:xfrm>
            <a:off x="269462" y="1981200"/>
            <a:ext cx="2579180" cy="3207258"/>
          </a:xfrm>
        </p:spPr>
        <p:txBody>
          <a:bodyPr anchor="t">
            <a:normAutofit/>
          </a:bodyPr>
          <a:lstStyle/>
          <a:p>
            <a:pPr marL="0" indent="0" algn="ctr">
              <a:buNone/>
            </a:pPr>
            <a:r>
              <a:rPr lang="en-US" sz="2400" dirty="0"/>
              <a:t>Tip 1:</a:t>
            </a:r>
          </a:p>
          <a:p>
            <a:pPr marL="0" indent="0" algn="ctr">
              <a:buNone/>
            </a:pPr>
            <a:r>
              <a:rPr lang="en-US" sz="2400" dirty="0"/>
              <a:t>Don’t Support a Discharge Until You’ve Considered the Information in This Presentation</a:t>
            </a:r>
          </a:p>
          <a:p>
            <a:pPr algn="ctr"/>
            <a:endParaRPr lang="en-US" sz="2400" dirty="0"/>
          </a:p>
        </p:txBody>
      </p:sp>
    </p:spTree>
    <p:extLst>
      <p:ext uri="{BB962C8B-B14F-4D97-AF65-F5344CB8AC3E}">
        <p14:creationId xmlns:p14="http://schemas.microsoft.com/office/powerpoint/2010/main" val="23443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ircraft, transport, balloon, accessory&#10;&#10;Description automatically generated">
            <a:extLst>
              <a:ext uri="{FF2B5EF4-FFF2-40B4-BE49-F238E27FC236}">
                <a16:creationId xmlns:a16="http://schemas.microsoft.com/office/drawing/2014/main" id="{333FF677-655F-4FC7-BC95-24CD1156D8B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376" t="2469" r="-1" b="6621"/>
          <a:stretch/>
        </p:blipFill>
        <p:spPr>
          <a:xfrm>
            <a:off x="20" y="10"/>
            <a:ext cx="6501364" cy="6857990"/>
          </a:xfrm>
          <a:prstGeom prst="rect">
            <a:avLst/>
          </a:prstGeom>
        </p:spPr>
      </p:pic>
      <p:sp>
        <p:nvSpPr>
          <p:cNvPr id="31" name="Rectangle 3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63" y="2443480"/>
            <a:ext cx="2414016"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3540F1-C914-4842-8EEB-2A188F89773A}"/>
              </a:ext>
            </a:extLst>
          </p:cNvPr>
          <p:cNvSpPr>
            <a:spLocks noGrp="1"/>
          </p:cNvSpPr>
          <p:nvPr>
            <p:ph idx="1"/>
          </p:nvPr>
        </p:nvSpPr>
        <p:spPr>
          <a:xfrm>
            <a:off x="6019800" y="1978850"/>
            <a:ext cx="2973063" cy="3355149"/>
          </a:xfrm>
        </p:spPr>
        <p:txBody>
          <a:bodyPr anchor="t">
            <a:normAutofit/>
          </a:bodyPr>
          <a:lstStyle/>
          <a:p>
            <a:pPr marL="0" indent="0" algn="ctr">
              <a:buNone/>
            </a:pPr>
            <a:r>
              <a:rPr lang="en-US" sz="2400"/>
              <a:t>Tip 2:</a:t>
            </a:r>
          </a:p>
          <a:p>
            <a:pPr marL="0" indent="0" algn="ctr">
              <a:buNone/>
            </a:pPr>
            <a:br>
              <a:rPr lang="en-US" sz="2400"/>
            </a:br>
            <a:r>
              <a:rPr lang="en-US" sz="2400"/>
              <a:t>Understand PSRB Goals and Establish Commensurate Program Goals and Criteria</a:t>
            </a:r>
          </a:p>
          <a:p>
            <a:pPr algn="ctr"/>
            <a:endParaRPr lang="en-US" sz="2400"/>
          </a:p>
        </p:txBody>
      </p:sp>
      <p:sp>
        <p:nvSpPr>
          <p:cNvPr id="4" name="Date Placeholder 3">
            <a:extLst>
              <a:ext uri="{FF2B5EF4-FFF2-40B4-BE49-F238E27FC236}">
                <a16:creationId xmlns:a16="http://schemas.microsoft.com/office/drawing/2014/main" id="{1382807C-99D4-46F1-9B53-41DC886CBD0D}"/>
              </a:ext>
            </a:extLst>
          </p:cNvPr>
          <p:cNvSpPr>
            <a:spLocks noGrp="1"/>
          </p:cNvSpPr>
          <p:nvPr>
            <p:ph type="dt" sz="half" idx="10"/>
          </p:nvPr>
        </p:nvSpPr>
        <p:spPr>
          <a:xfrm>
            <a:off x="278320" y="6356350"/>
            <a:ext cx="2057400" cy="365125"/>
          </a:xfrm>
        </p:spPr>
        <p:txBody>
          <a:bodyPr>
            <a:normAutofit/>
          </a:bodyPr>
          <a:lstStyle/>
          <a:p>
            <a:pPr>
              <a:spcAft>
                <a:spcPts val="600"/>
              </a:spcAft>
              <a:defRPr/>
            </a:pPr>
            <a:fld id="{4E78B6AB-86FC-46A1-AD1A-7ACFBB5DF80E}" type="slidenum">
              <a:rPr lang="en-US" altLang="en-US">
                <a:solidFill>
                  <a:schemeClr val="bg1"/>
                </a:solidFill>
              </a:rPr>
              <a:pPr>
                <a:spcAft>
                  <a:spcPts val="600"/>
                </a:spcAft>
                <a:defRPr/>
              </a:pPr>
              <a:t>9</a:t>
            </a:fld>
            <a:endParaRPr lang="en-US" altLang="en-US">
              <a:solidFill>
                <a:schemeClr val="bg1"/>
              </a:solidFill>
            </a:endParaRPr>
          </a:p>
        </p:txBody>
      </p:sp>
      <p:sp>
        <p:nvSpPr>
          <p:cNvPr id="5" name="Slide Number Placeholder 4">
            <a:extLst>
              <a:ext uri="{FF2B5EF4-FFF2-40B4-BE49-F238E27FC236}">
                <a16:creationId xmlns:a16="http://schemas.microsoft.com/office/drawing/2014/main" id="{25321EE9-D053-4A3F-B13A-ADE033ED1E0E}"/>
              </a:ext>
            </a:extLst>
          </p:cNvPr>
          <p:cNvSpPr>
            <a:spLocks noGrp="1"/>
          </p:cNvSpPr>
          <p:nvPr>
            <p:ph type="sldNum" sz="quarter" idx="12"/>
          </p:nvPr>
        </p:nvSpPr>
        <p:spPr>
          <a:xfrm>
            <a:off x="6808279" y="6356350"/>
            <a:ext cx="2057400" cy="365125"/>
          </a:xfrm>
        </p:spPr>
        <p:txBody>
          <a:bodyPr>
            <a:normAutofit/>
          </a:bodyPr>
          <a:lstStyle/>
          <a:p>
            <a:pPr>
              <a:spcAft>
                <a:spcPts val="600"/>
              </a:spcAft>
              <a:defRPr/>
            </a:pPr>
            <a:fld id="{C93A276D-037E-4283-800F-007F95150422}" type="slidenum">
              <a:rPr lang="en-US" altLang="en-US">
                <a:solidFill>
                  <a:schemeClr val="tx1">
                    <a:lumMod val="50000"/>
                    <a:lumOff val="50000"/>
                  </a:schemeClr>
                </a:solidFill>
              </a:rPr>
              <a:pPr>
                <a:spcAft>
                  <a:spcPts val="600"/>
                </a:spcAft>
                <a:defRPr/>
              </a:pPr>
              <a:t>9</a:t>
            </a:fld>
            <a:endParaRPr lang="en-US" altLang="en-US">
              <a:solidFill>
                <a:schemeClr val="tx1">
                  <a:lumMod val="50000"/>
                  <a:lumOff val="50000"/>
                </a:schemeClr>
              </a:solidFill>
            </a:endParaRPr>
          </a:p>
        </p:txBody>
      </p:sp>
      <p:sp>
        <p:nvSpPr>
          <p:cNvPr id="8" name="TextBox 7">
            <a:extLst>
              <a:ext uri="{FF2B5EF4-FFF2-40B4-BE49-F238E27FC236}">
                <a16:creationId xmlns:a16="http://schemas.microsoft.com/office/drawing/2014/main" id="{3011FEB3-1776-49DA-B4B4-8596647B632E}"/>
              </a:ext>
            </a:extLst>
          </p:cNvPr>
          <p:cNvSpPr txBox="1"/>
          <p:nvPr/>
        </p:nvSpPr>
        <p:spPr>
          <a:xfrm>
            <a:off x="4194342"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hlinkClick r:id="rId4" tooltip="http://math.stackexchange.com/questions/276212/is-it-possible-to-create-rotationally-symmetric-venn-diagrams-with-7-sets">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ndParaRPr>
          </a:p>
        </p:txBody>
      </p:sp>
      <p:graphicFrame>
        <p:nvGraphicFramePr>
          <p:cNvPr id="25" name="Diagram 24">
            <a:extLst>
              <a:ext uri="{FF2B5EF4-FFF2-40B4-BE49-F238E27FC236}">
                <a16:creationId xmlns:a16="http://schemas.microsoft.com/office/drawing/2014/main" id="{126DD51D-389C-4BAC-BD20-AE1039251D8F}"/>
              </a:ext>
            </a:extLst>
          </p:cNvPr>
          <p:cNvGraphicFramePr/>
          <p:nvPr>
            <p:extLst>
              <p:ext uri="{D42A27DB-BD31-4B8C-83A1-F6EECF244321}">
                <p14:modId xmlns:p14="http://schemas.microsoft.com/office/powerpoint/2010/main" val="1730427484"/>
              </p:ext>
            </p:extLst>
          </p:nvPr>
        </p:nvGraphicFramePr>
        <p:xfrm>
          <a:off x="-89578" y="1833175"/>
          <a:ext cx="5335263" cy="31916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66260804"/>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501E88C465D043B824773B3E3ED383" ma:contentTypeVersion="8" ma:contentTypeDescription="Create a new document." ma:contentTypeScope="" ma:versionID="d82c8aea7441152fe7fb9d997e65bbe3">
  <xsd:schema xmlns:xsd="http://www.w3.org/2001/XMLSchema" xmlns:xs="http://www.w3.org/2001/XMLSchema" xmlns:p="http://schemas.microsoft.com/office/2006/metadata/properties" xmlns:ns1="http://schemas.microsoft.com/sharepoint/v3" xmlns:ns2="5228d2a7-e087-4114-9977-7fb37f9210f0" xmlns:ns3="25bedce0-e92c-4c8d-89e6-a3ed0abe7720" targetNamespace="http://schemas.microsoft.com/office/2006/metadata/properties" ma:root="true" ma:fieldsID="f4ad952b4486b73dddd92455c22516d4" ns1:_="" ns2:_="" ns3:_="">
    <xsd:import namespace="http://schemas.microsoft.com/sharepoint/v3"/>
    <xsd:import namespace="5228d2a7-e087-4114-9977-7fb37f9210f0"/>
    <xsd:import namespace="25bedce0-e92c-4c8d-89e6-a3ed0abe7720"/>
    <xsd:element name="properties">
      <xsd:complexType>
        <xsd:sequence>
          <xsd:element name="documentManagement">
            <xsd:complexType>
              <xsd:all>
                <xsd:element ref="ns1:PublishingStartDate" minOccurs="0"/>
                <xsd:element ref="ns1:PublishingExpirationDate" minOccurs="0"/>
                <xsd:element ref="ns2:Doc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28d2a7-e087-4114-9977-7fb37f9210f0" elementFormDefault="qualified">
    <xsd:import namespace="http://schemas.microsoft.com/office/2006/documentManagement/types"/>
    <xsd:import namespace="http://schemas.microsoft.com/office/infopath/2007/PartnerControls"/>
    <xsd:element name="DocType" ma:index="7" nillable="true" ma:displayName="DocType" ma:default="administrative meeting agendas" ma:internalName="DocType" ma:readOnly="false">
      <xsd:complexType>
        <xsd:complexContent>
          <xsd:extension base="dms:MultiChoice">
            <xsd:sequence>
              <xsd:element name="Value" maxOccurs="unbounded" minOccurs="0" nillable="true">
                <xsd:simpleType>
                  <xsd:restriction base="dms:Choice">
                    <xsd:enumeration value="administrative meeting agendas"/>
                    <xsd:enumeration value="administrative meeting minutes"/>
                    <xsd:enumeration value="reports"/>
                    <xsd:enumeration value="templates"/>
                    <xsd:enumeration value="case law"/>
                    <xsd:enumeration value="handbooks and guides"/>
                    <xsd:enumeration value="scholarly articles"/>
                    <xsd:enumeration value="information sheets"/>
                    <xsd:enumeration value="policies"/>
                    <xsd:enumeration value="form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bedce0-e92c-4c8d-89e6-a3ed0abe77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Type xmlns="5228d2a7-e087-4114-9977-7fb37f9210f0">
      <Value>handbooks and guides</Value>
    </DocType>
  </documentManagement>
</p:properties>
</file>

<file path=customXml/itemProps1.xml><?xml version="1.0" encoding="utf-8"?>
<ds:datastoreItem xmlns:ds="http://schemas.openxmlformats.org/officeDocument/2006/customXml" ds:itemID="{43BF607E-A297-4B0D-910A-D1A50AC3DA73}"/>
</file>

<file path=customXml/itemProps2.xml><?xml version="1.0" encoding="utf-8"?>
<ds:datastoreItem xmlns:ds="http://schemas.openxmlformats.org/officeDocument/2006/customXml" ds:itemID="{A2511007-CDD0-4319-A373-B7F94CBD38B2}"/>
</file>

<file path=customXml/itemProps3.xml><?xml version="1.0" encoding="utf-8"?>
<ds:datastoreItem xmlns:ds="http://schemas.openxmlformats.org/officeDocument/2006/customXml" ds:itemID="{1B2AC6C5-621B-4F9D-9EC7-3458BBE821B9}"/>
</file>

<file path=docProps/app.xml><?xml version="1.0" encoding="utf-8"?>
<Properties xmlns="http://schemas.openxmlformats.org/officeDocument/2006/extended-properties" xmlns:vt="http://schemas.openxmlformats.org/officeDocument/2006/docPropsVTypes">
  <TotalTime>35492</TotalTime>
  <Words>8127</Words>
  <Application>Microsoft Office PowerPoint</Application>
  <PresentationFormat>On-screen Show (4:3)</PresentationFormat>
  <Paragraphs>519</Paragraphs>
  <Slides>48</Slides>
  <Notes>36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48</vt:i4>
      </vt:variant>
    </vt:vector>
  </HeadingPairs>
  <TitlesOfParts>
    <vt:vector size="62" baseType="lpstr">
      <vt:lpstr>Arial</vt:lpstr>
      <vt:lpstr>Arial Black</vt:lpstr>
      <vt:lpstr>Calibri</vt:lpstr>
      <vt:lpstr>Calibri Light</vt:lpstr>
      <vt:lpstr>Lato</vt:lpstr>
      <vt:lpstr>Myriad Pro</vt:lpstr>
      <vt:lpstr>Myriad Pro Bold</vt:lpstr>
      <vt:lpstr>Open Sans</vt:lpstr>
      <vt:lpstr>Times</vt:lpstr>
      <vt:lpstr>Times New Roman</vt:lpstr>
      <vt:lpstr>Wingdings</vt:lpstr>
      <vt:lpstr>Wingdings 2</vt:lpstr>
      <vt:lpstr>Custom Design</vt:lpstr>
      <vt:lpstr>Office Theme</vt:lpstr>
      <vt:lpstr>Psychiatric Security Review Board Preparing Early Discharge Requests</vt:lpstr>
      <vt:lpstr>Disclaimers</vt:lpstr>
      <vt:lpstr>Take Aways</vt:lpstr>
      <vt:lpstr>Summary of Tips</vt:lpstr>
      <vt:lpstr>GEI Early Discharges (by Year)</vt:lpstr>
      <vt:lpstr>Client-Centered, Trauma-Informed Goals</vt:lpstr>
      <vt:lpstr>Goals of PSRB</vt:lpstr>
      <vt:lpstr>PowerPoint Presentation</vt:lpstr>
      <vt:lpstr>PowerPoint Presentation</vt:lpstr>
      <vt:lpstr>PSRB:  A Problem-Solving Court</vt:lpstr>
      <vt:lpstr>Program Goals</vt:lpstr>
      <vt:lpstr>PowerPoint Presentation</vt:lpstr>
      <vt:lpstr>Monthly Reports (FORM)</vt:lpstr>
      <vt:lpstr>Monthly Reports</vt:lpstr>
      <vt:lpstr>Significant Medication Changes Medication Change Letter/Safety Plan Template</vt:lpstr>
      <vt:lpstr>Serious Incident Reporting</vt:lpstr>
      <vt:lpstr>Take Home</vt:lpstr>
      <vt:lpstr>PowerPoint Presentation</vt:lpstr>
      <vt:lpstr>What is the Purpose of Conditional Release?</vt:lpstr>
      <vt:lpstr>Periodic Modifications Demonstrating Continued Progress</vt:lpstr>
      <vt:lpstr>Structured Activities What are they, why are they mandated?</vt:lpstr>
      <vt:lpstr>Structured Activities Strategies and Examples Adapted from OJJDP; Restorative Justice Practice</vt:lpstr>
      <vt:lpstr>PowerPoint Presentation</vt:lpstr>
      <vt:lpstr>PSRB Discharge Statutes</vt:lpstr>
      <vt:lpstr>Defining Qualifying Mental Disorder ORS 161.295(2)</vt:lpstr>
      <vt:lpstr>Qualifying Mental Disorder OAR 859-010-0005(11)</vt:lpstr>
      <vt:lpstr>What is a “Personality Disorder?”</vt:lpstr>
      <vt:lpstr>Qualifying Mental Disorder Case Law</vt:lpstr>
      <vt:lpstr>PSRB Discharge Statutes</vt:lpstr>
      <vt:lpstr>In Remission</vt:lpstr>
      <vt:lpstr>Timing of a Qualifying Mental Disorder Einstein v. PSRB, 998 P.2d 654 (Or. 2000)</vt:lpstr>
      <vt:lpstr>Witnesses at the Hearing Einstein v. PSRB, 998 P.2d 654 (Or. 2000)</vt:lpstr>
      <vt:lpstr>Requesting Discharge at  Initial Hearing  Einstein v. PSRB, 998 P.2d 654 (Or. 2000) Justice Van Hoomissen concurring</vt:lpstr>
      <vt:lpstr>Defining  Substantial Danger to Others OAR 859-010-0005</vt:lpstr>
      <vt:lpstr>Environmental Considerations Einstein v. PSRB, 998 P.2d 654 (Or. 2000) Justice Van Hoomissen concurring</vt:lpstr>
      <vt:lpstr>PowerPoint Presentation</vt:lpstr>
      <vt:lpstr>Dangers of Relying on Your Clinical Opinion</vt:lpstr>
      <vt:lpstr>Independent Evaluation </vt:lpstr>
      <vt:lpstr>PowerPoint Presentation</vt:lpstr>
      <vt:lpstr>A Cautionary Tale Do Not Assume a Client has Processed Their Instant Offense</vt:lpstr>
      <vt:lpstr>Criminal Responsibility vs. Accountability</vt:lpstr>
      <vt:lpstr>Notwithstanding your mental health, accountability means…</vt:lpstr>
      <vt:lpstr>Restorative Accountability Strategies</vt:lpstr>
      <vt:lpstr>Tips for Examining Criminal History</vt:lpstr>
      <vt:lpstr>PowerPoint Presentation</vt:lpstr>
      <vt:lpstr>Before Requesting a Discharge, Ask…</vt:lpstr>
      <vt:lpstr>PSRB Mission Statement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Security Review Board Presentation to the Oregon Senate and House Judiciary Committees</dc:title>
  <dc:creator>BORT Alison * PSRB</dc:creator>
  <cp:lastModifiedBy>BORT Alison * PSRB</cp:lastModifiedBy>
  <cp:revision>41</cp:revision>
  <dcterms:created xsi:type="dcterms:W3CDTF">2021-03-30T21:55:30Z</dcterms:created>
  <dcterms:modified xsi:type="dcterms:W3CDTF">2022-01-21T22:12:47Z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0x010100FD501E88C465D043B824773B3E3ED383</vt:lpwstr>
  </property>
</Properties>
</file>