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1" r:id="rId2"/>
    <p:sldId id="337" r:id="rId3"/>
    <p:sldId id="335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1143" autoAdjust="0"/>
  </p:normalViewPr>
  <p:slideViewPr>
    <p:cSldViewPr snapToGrid="0">
      <p:cViewPr varScale="1">
        <p:scale>
          <a:sx n="115" d="100"/>
          <a:sy n="115" d="100"/>
        </p:scale>
        <p:origin x="42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pdgmfill01\users\dayne.doucet\Grassy%20Mountain\20230202_Comment_Category_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Sheet1!$B$1:$I$2</c:f>
              <c:multiLvlStrCache>
                <c:ptCount val="8"/>
                <c:lvl>
                  <c:pt idx="0">
                    <c:v>Resolved</c:v>
                  </c:pt>
                  <c:pt idx="1">
                    <c:v>Not Resolved</c:v>
                  </c:pt>
                  <c:pt idx="2">
                    <c:v>Prelim. Resolved</c:v>
                  </c:pt>
                  <c:pt idx="3">
                    <c:v>Prelim. Not Resolved</c:v>
                  </c:pt>
                  <c:pt idx="4">
                    <c:v>Resolved</c:v>
                  </c:pt>
                  <c:pt idx="5">
                    <c:v>Not Resolved</c:v>
                  </c:pt>
                  <c:pt idx="6">
                    <c:v>Prelim. Resolved</c:v>
                  </c:pt>
                  <c:pt idx="7">
                    <c:v>Prelim. Not Resolved</c:v>
                  </c:pt>
                </c:lvl>
                <c:lvl>
                  <c:pt idx="0">
                    <c:v>26-Oct-22</c:v>
                  </c:pt>
                  <c:pt idx="4">
                    <c:v>2-Feb-23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21</c:v>
                </c:pt>
                <c:pt idx="1">
                  <c:v>66</c:v>
                </c:pt>
                <c:pt idx="2">
                  <c:v>16</c:v>
                </c:pt>
                <c:pt idx="3">
                  <c:v>13</c:v>
                </c:pt>
                <c:pt idx="4">
                  <c:v>40</c:v>
                </c:pt>
                <c:pt idx="5">
                  <c:v>40</c:v>
                </c:pt>
                <c:pt idx="6">
                  <c:v>14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D-478F-BFDE-D1A369C5515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Sheet1!$B$1:$I$2</c:f>
              <c:multiLvlStrCache>
                <c:ptCount val="8"/>
                <c:lvl>
                  <c:pt idx="0">
                    <c:v>Resolved</c:v>
                  </c:pt>
                  <c:pt idx="1">
                    <c:v>Not Resolved</c:v>
                  </c:pt>
                  <c:pt idx="2">
                    <c:v>Prelim. Resolved</c:v>
                  </c:pt>
                  <c:pt idx="3">
                    <c:v>Prelim. Not Resolved</c:v>
                  </c:pt>
                  <c:pt idx="4">
                    <c:v>Resolved</c:v>
                  </c:pt>
                  <c:pt idx="5">
                    <c:v>Not Resolved</c:v>
                  </c:pt>
                  <c:pt idx="6">
                    <c:v>Prelim. Resolved</c:v>
                  </c:pt>
                  <c:pt idx="7">
                    <c:v>Prelim. Not Resolved</c:v>
                  </c:pt>
                </c:lvl>
                <c:lvl>
                  <c:pt idx="0">
                    <c:v>26-Oct-22</c:v>
                  </c:pt>
                  <c:pt idx="4">
                    <c:v>2-Feb-23</c:v>
                  </c:pt>
                </c:lvl>
              </c:multiLvlStrCache>
            </c:multiLvl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86</c:v>
                </c:pt>
                <c:pt idx="1">
                  <c:v>72</c:v>
                </c:pt>
                <c:pt idx="2">
                  <c:v>27</c:v>
                </c:pt>
                <c:pt idx="3">
                  <c:v>13</c:v>
                </c:pt>
                <c:pt idx="4">
                  <c:v>111</c:v>
                </c:pt>
                <c:pt idx="5">
                  <c:v>35</c:v>
                </c:pt>
                <c:pt idx="6">
                  <c:v>21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D-478F-BFDE-D1A369C5515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Sheet1!$B$1:$I$2</c:f>
              <c:multiLvlStrCache>
                <c:ptCount val="8"/>
                <c:lvl>
                  <c:pt idx="0">
                    <c:v>Resolved</c:v>
                  </c:pt>
                  <c:pt idx="1">
                    <c:v>Not Resolved</c:v>
                  </c:pt>
                  <c:pt idx="2">
                    <c:v>Prelim. Resolved</c:v>
                  </c:pt>
                  <c:pt idx="3">
                    <c:v>Prelim. Not Resolved</c:v>
                  </c:pt>
                  <c:pt idx="4">
                    <c:v>Resolved</c:v>
                  </c:pt>
                  <c:pt idx="5">
                    <c:v>Not Resolved</c:v>
                  </c:pt>
                  <c:pt idx="6">
                    <c:v>Prelim. Resolved</c:v>
                  </c:pt>
                  <c:pt idx="7">
                    <c:v>Prelim. Not Resolved</c:v>
                  </c:pt>
                </c:lvl>
                <c:lvl>
                  <c:pt idx="0">
                    <c:v>26-Oct-22</c:v>
                  </c:pt>
                  <c:pt idx="4">
                    <c:v>2-Feb-23</c:v>
                  </c:pt>
                </c:lvl>
              </c:multiLvlStrCache>
            </c:multiLvl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14</c:v>
                </c:pt>
                <c:pt idx="1">
                  <c:v>21</c:v>
                </c:pt>
                <c:pt idx="2">
                  <c:v>49</c:v>
                </c:pt>
                <c:pt idx="3">
                  <c:v>13</c:v>
                </c:pt>
                <c:pt idx="4">
                  <c:v>50</c:v>
                </c:pt>
                <c:pt idx="5">
                  <c:v>46</c:v>
                </c:pt>
                <c:pt idx="6">
                  <c:v>49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D-478F-BFDE-D1A369C5515F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Category 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Sheet1!$B$1:$I$2</c:f>
              <c:multiLvlStrCache>
                <c:ptCount val="8"/>
                <c:lvl>
                  <c:pt idx="0">
                    <c:v>Resolved</c:v>
                  </c:pt>
                  <c:pt idx="1">
                    <c:v>Not Resolved</c:v>
                  </c:pt>
                  <c:pt idx="2">
                    <c:v>Prelim. Resolved</c:v>
                  </c:pt>
                  <c:pt idx="3">
                    <c:v>Prelim. Not Resolved</c:v>
                  </c:pt>
                  <c:pt idx="4">
                    <c:v>Resolved</c:v>
                  </c:pt>
                  <c:pt idx="5">
                    <c:v>Not Resolved</c:v>
                  </c:pt>
                  <c:pt idx="6">
                    <c:v>Prelim. Resolved</c:v>
                  </c:pt>
                  <c:pt idx="7">
                    <c:v>Prelim. Not Resolved</c:v>
                  </c:pt>
                </c:lvl>
                <c:lvl>
                  <c:pt idx="0">
                    <c:v>26-Oct-22</c:v>
                  </c:pt>
                  <c:pt idx="4">
                    <c:v>2-Feb-23</c:v>
                  </c:pt>
                </c:lvl>
              </c:multiLvlStrCache>
            </c:multiLvl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33</c:v>
                </c:pt>
                <c:pt idx="1">
                  <c:v>33</c:v>
                </c:pt>
                <c:pt idx="2">
                  <c:v>10</c:v>
                </c:pt>
                <c:pt idx="3">
                  <c:v>2</c:v>
                </c:pt>
                <c:pt idx="4">
                  <c:v>37</c:v>
                </c:pt>
                <c:pt idx="5">
                  <c:v>21</c:v>
                </c:pt>
                <c:pt idx="6">
                  <c:v>25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9D-478F-BFDE-D1A369C55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5038184"/>
        <c:axId val="615037528"/>
      </c:barChart>
      <c:catAx>
        <c:axId val="61503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037528"/>
        <c:crosses val="autoZero"/>
        <c:auto val="1"/>
        <c:lblAlgn val="ctr"/>
        <c:lblOffset val="100"/>
        <c:noMultiLvlLbl val="0"/>
      </c:catAx>
      <c:valAx>
        <c:axId val="61503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03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1B2D1-D604-49DA-B8C5-E79E9D4896D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93F7-115A-45DC-8CB5-7E0B76FF1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1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93F7-115A-45DC-8CB5-7E0B76FF1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8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93F7-115A-45DC-8CB5-7E0B76FF1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93F7-115A-45DC-8CB5-7E0B76FF1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3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2E77-2F72-567B-A141-922945982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F72A4-8557-712C-48D9-4C6D21AD4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96556-4FF3-3A34-E9F5-93FCEC22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95B3-433A-F841-0C82-F73EC905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2C0DE-F2DD-DED5-C372-1F879AA7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E6B3-2B6B-0042-51A9-1CBF8813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0C679-837B-1C57-EE8F-87A9870D1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2502-95E1-741D-C6EF-2E3E96FF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53D5B-EE7F-0F62-07FE-2E89074E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09E7-C158-A898-89A4-79AD34DF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53B79-EE2C-18F1-7F82-C5D83C6D2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F8A7B-1D78-88B1-1471-B9A617343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B1D0-61EF-9E68-9537-187482BF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478F5-7BBB-DA32-EF46-9225765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B6C0-0ACD-4D05-CE04-FA11209F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AC5B-5A55-1F10-A560-7F7D2691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47B39-ACBB-D71D-0CDE-75D98F2B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029B0-D889-82F7-4C7C-2FB7F332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45361-648D-2711-E0D7-CBE5B581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D174-F4B4-C8CD-8D67-69E01AE8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BD9E-DC30-29AB-0A2E-82BE6105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96415-712E-F76D-175D-6FB22C4E2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D869A-213B-96D8-666F-A0C0112E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CEEAA-343D-249E-27F9-96C21671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01673-871B-3049-00E9-97165501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1A0D-E9E6-EF2D-D006-204DD080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1774-640D-7D3B-218C-804CD3081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55C68-E704-05E5-A22C-5090D8198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613D-D774-CB11-D650-A3BFC152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E5019-49CC-7BF1-726C-901DEA13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4276E-5CFE-4165-5F94-CDF7C844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C0E0-D34E-C8A9-B72E-2D55556A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BA0EB-620D-4C67-069E-7836F141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34A34-083F-51F1-2EEB-7F4F52AB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4AD70-DE14-0A4C-B062-BA2F2A307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2E5BE-D932-7B0E-8DF8-5BEC29DC6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4F835-716F-3E3D-BFBF-FF04BD81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21931-1332-CF3E-E52B-CCECC788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95041-283E-F833-43C4-E372F9C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7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44A9-C1A0-548F-EF6A-E301147E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2C990-ECFC-BB52-33B2-2942BB87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E7B11-FB56-EB08-024A-1B111ABE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E6028-77BA-DD30-C2A6-441ED82B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00A0D-1DD1-2A44-FC19-9B9FEA3B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9E50B-C716-B8AB-3D47-DC4358DB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0E508-2603-A734-F259-D0F1B764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2EDF-5767-991E-A9B6-56F470C2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F8C5-659C-92CE-FBEC-FA84518E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A013A-F137-04B1-399B-587E07E15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19AA8-9EB2-8111-7EC6-D4B4FC5A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ABD04-F165-639A-9E18-1326B95E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DD22A-FEAC-02D6-E120-6AC9ECBA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A9C9-4E5F-7660-F699-E3ABD067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72DE4-FE86-905B-1AC2-F48B6BE67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B6A2B-1EBF-B4E0-DF32-9F6DC2ABA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13A98-BC40-02EE-B321-7FE1BF45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ADD8D-D6FA-AF8D-9F08-F17BD961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EFAAF-6B6A-4B42-E42B-2A6865F3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32222-BB8C-5943-E973-FD12A3F7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C997-CB87-6A4A-5528-54A8B217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44087-E3E0-C740-4BE9-E4AE70C99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674E-F215-4E53-911C-0718791CF2D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F7276-E48B-2C3A-45EA-5A6C637E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BE7A3-B7BA-C694-5CF9-417E7CAB4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4B5C-11E1-44B3-B35C-009EDF65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D4F4E-DAA3-1963-8329-73FD7D487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169" y="3777674"/>
            <a:ext cx="5597171" cy="1748006"/>
          </a:xfrm>
        </p:spPr>
        <p:txBody>
          <a:bodyPr anchor="t">
            <a:noAutofit/>
          </a:bodyPr>
          <a:lstStyle/>
          <a:p>
            <a:pPr algn="r"/>
            <a:r>
              <a:rPr lang="en-US" sz="2800" b="1" dirty="0"/>
              <a:t>Grassy Mountain Technical Review Team (TRT) Meeting</a:t>
            </a:r>
            <a:br>
              <a:rPr lang="en-US" sz="2800" dirty="0"/>
            </a:br>
            <a:r>
              <a:rPr lang="en-US" sz="2800" dirty="0"/>
              <a:t>Oregon Department of Geology and Mineral Industries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February 2, 2023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33012A6-ED62-6A3E-A859-FB69D582D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94" y="2934031"/>
            <a:ext cx="2581539" cy="2433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54F0A-3173-C943-F4A8-EA15DC3D8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2256" y="1143514"/>
            <a:ext cx="2125524" cy="2124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C3CF9-55DA-A50D-8083-D3556D4A7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87" b="81257"/>
          <a:stretch/>
        </p:blipFill>
        <p:spPr>
          <a:xfrm>
            <a:off x="0" y="0"/>
            <a:ext cx="12192000" cy="346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ECAB2A-2175-3BC7-C531-6CA2C02309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8" r="108" b="95348"/>
          <a:stretch/>
        </p:blipFill>
        <p:spPr>
          <a:xfrm>
            <a:off x="-7088" y="0"/>
            <a:ext cx="12198273" cy="346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2B8B9C-198E-C998-A9AC-E444A84A14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5501"/>
          <a:stretch/>
        </p:blipFill>
        <p:spPr>
          <a:xfrm>
            <a:off x="-1" y="0"/>
            <a:ext cx="12197643" cy="346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12F1E1-16DE-4494-1E3C-C7DE5A72A3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5340"/>
          <a:stretch/>
        </p:blipFill>
        <p:spPr>
          <a:xfrm>
            <a:off x="-1" y="-10"/>
            <a:ext cx="12200686" cy="3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0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7505783-1957-E9E7-2CA4-D6621DD91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65"/>
          <a:stretch/>
        </p:blipFill>
        <p:spPr>
          <a:xfrm>
            <a:off x="-1" y="-11"/>
            <a:ext cx="12188952" cy="4785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3703BE-AFD1-F587-AAC7-123F347D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43" y="365125"/>
            <a:ext cx="10171689" cy="1006475"/>
          </a:xfrm>
        </p:spPr>
        <p:txBody>
          <a:bodyPr/>
          <a:lstStyle/>
          <a:p>
            <a:pPr algn="ctr"/>
            <a:r>
              <a:rPr lang="en-US" dirty="0"/>
              <a:t>Status of Consolidated Permit Completeness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BDE72B-BE1E-9318-CE16-E77303360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38" y="0"/>
            <a:ext cx="1372321" cy="13716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8B094E-9E72-C767-5089-2CB4654F4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5131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446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288F7A-F3AB-71DA-80FF-A246FEFA6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57"/>
          <a:stretch/>
        </p:blipFill>
        <p:spPr>
          <a:xfrm>
            <a:off x="-1" y="-10"/>
            <a:ext cx="12200686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FAEC7-FEB6-B2EB-B5D5-DBC4F5701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b="539"/>
          <a:stretch/>
        </p:blipFill>
        <p:spPr>
          <a:xfrm>
            <a:off x="3313494" y="677928"/>
            <a:ext cx="5565012" cy="55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658F8273ACF4C830D25B6EE299C33" ma:contentTypeVersion="1" ma:contentTypeDescription="Create a new document." ma:contentTypeScope="" ma:versionID="4784626bedef51d714d0baabfc2a0095">
  <xsd:schema xmlns:xsd="http://www.w3.org/2001/XMLSchema" xmlns:xs="http://www.w3.org/2001/XMLSchema" xmlns:p="http://schemas.microsoft.com/office/2006/metadata/properties" xmlns:ns2="7b176746-f2e2-48a2-90f9-577adf3a38f6" targetNamespace="http://schemas.microsoft.com/office/2006/metadata/properties" ma:root="true" ma:fieldsID="34b70057ab7c623ae286f3c8d625cc28" ns2:_="">
    <xsd:import namespace="7b176746-f2e2-48a2-90f9-577adf3a38f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176746-f2e2-48a2-90f9-577adf3a38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25A7E2-3B85-483E-9270-F6C2001683F2}"/>
</file>

<file path=customXml/itemProps2.xml><?xml version="1.0" encoding="utf-8"?>
<ds:datastoreItem xmlns:ds="http://schemas.openxmlformats.org/officeDocument/2006/customXml" ds:itemID="{92096CBA-29CE-40BB-AE04-C6EFB2B89A4E}"/>
</file>

<file path=customXml/itemProps3.xml><?xml version="1.0" encoding="utf-8"?>
<ds:datastoreItem xmlns:ds="http://schemas.openxmlformats.org/officeDocument/2006/customXml" ds:itemID="{C0AEA8A1-1E7D-41A8-89EB-8506789577AD}"/>
</file>

<file path=docProps/app.xml><?xml version="1.0" encoding="utf-8"?>
<Properties xmlns="http://schemas.openxmlformats.org/officeDocument/2006/extended-properties" xmlns:vt="http://schemas.openxmlformats.org/officeDocument/2006/docPropsVTypes">
  <TotalTime>8541</TotalTime>
  <Words>33</Words>
  <Application>Microsoft Office PowerPoint</Application>
  <PresentationFormat>Widescreen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Grassy Mountain Technical Review Team (TRT) Meeting Oregon Department of Geology and Mineral Industries  February 2, 2023  </vt:lpstr>
      <vt:lpstr>Status of Consolidated Permit Completeness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DAY-STIRRAT Ruarri * DGMI</dc:creator>
  <cp:lastModifiedBy>DOUCET Dayne * DGMI</cp:lastModifiedBy>
  <cp:revision>182</cp:revision>
  <cp:lastPrinted>2022-06-21T23:41:09Z</cp:lastPrinted>
  <dcterms:created xsi:type="dcterms:W3CDTF">2022-05-24T23:44:23Z</dcterms:created>
  <dcterms:modified xsi:type="dcterms:W3CDTF">2023-02-14T22:35:23Z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0x0101008E2658F8273ACF4C830D25B6EE299C33</vt:lpwstr>
  </property>
</Properties>
</file>