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3.xml" ContentType="application/vnd.openxmlformats-officedocument.theme+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theme/theme4.xml" ContentType="application/vnd.openxmlformats-officedocument.theme+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theme/theme5.xml" ContentType="application/vnd.openxmlformats-officedocument.theme+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theme/theme6.xml" ContentType="application/vnd.openxmlformats-officedocument.theme+xml"/>
  <Override PartName="/ppt/theme/theme7.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5.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6.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7" r:id="rId4"/>
    <p:sldMasterId id="2147483815" r:id="rId5"/>
    <p:sldMasterId id="2147483803" r:id="rId6"/>
    <p:sldMasterId id="2147483791" r:id="rId7"/>
    <p:sldMasterId id="2147483779" r:id="rId8"/>
    <p:sldMasterId id="2147483767" r:id="rId9"/>
  </p:sldMasterIdLst>
  <p:notesMasterIdLst>
    <p:notesMasterId r:id="rId26"/>
  </p:notesMasterIdLst>
  <p:sldIdLst>
    <p:sldId id="317" r:id="rId10"/>
    <p:sldId id="318" r:id="rId11"/>
    <p:sldId id="396" r:id="rId12"/>
    <p:sldId id="397" r:id="rId13"/>
    <p:sldId id="401" r:id="rId14"/>
    <p:sldId id="402" r:id="rId15"/>
    <p:sldId id="406" r:id="rId16"/>
    <p:sldId id="381" r:id="rId17"/>
    <p:sldId id="389" r:id="rId18"/>
    <p:sldId id="408" r:id="rId19"/>
    <p:sldId id="409" r:id="rId20"/>
    <p:sldId id="390" r:id="rId21"/>
    <p:sldId id="410" r:id="rId22"/>
    <p:sldId id="387" r:id="rId23"/>
    <p:sldId id="395" r:id="rId24"/>
    <p:sldId id="394" r:id="rId2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CEDE1"/>
    <a:srgbClr val="F0F4E6"/>
    <a:srgbClr val="E7F5F3"/>
    <a:srgbClr val="FCF4F8"/>
    <a:srgbClr val="639729"/>
    <a:srgbClr val="FAF5E3"/>
    <a:srgbClr val="20552D"/>
    <a:srgbClr val="AC471A"/>
    <a:srgbClr val="5D0541"/>
    <a:srgbClr val="926700"/>
  </p:clrMru>
  <p:extLst>
    <p:ext uri="{E76CE94A-603C-4142-B9EB-6D1370010A27}">
      <p14:discardImageEditData xmlns:p14="http://schemas.microsoft.com/office/powerpoint/2010/main" val="0"/>
    </p:ext>
    <p:ext uri="{D31A062A-798A-4329-ABDD-BBA856620510}">
      <p14:defaultImageDpi xmlns:p14="http://schemas.microsoft.com/office/powerpoint/2010/main" val="33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997" autoAdjust="0"/>
    <p:restoredTop sz="58142" autoAdjust="0"/>
  </p:normalViewPr>
  <p:slideViewPr>
    <p:cSldViewPr snapToGrid="0">
      <p:cViewPr varScale="1">
        <p:scale>
          <a:sx n="67" d="100"/>
          <a:sy n="67" d="100"/>
        </p:scale>
        <p:origin x="1230" y="60"/>
      </p:cViewPr>
      <p:guideLst/>
    </p:cSldViewPr>
  </p:slideViewPr>
  <p:notesTextViewPr>
    <p:cViewPr>
      <p:scale>
        <a:sx n="1" d="1"/>
        <a:sy n="1" d="1"/>
      </p:scale>
      <p:origin x="0" y="0"/>
    </p:cViewPr>
  </p:notesTextViewPr>
  <p:notesViewPr>
    <p:cSldViewPr snapToGrid="0">
      <p:cViewPr varScale="1">
        <p:scale>
          <a:sx n="67" d="100"/>
          <a:sy n="67" d="100"/>
        </p:scale>
        <p:origin x="891" y="37"/>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5.xml"/><Relationship Id="rId13" Type="http://schemas.openxmlformats.org/officeDocument/2006/relationships/slide" Target="slides/slide4.xml"/><Relationship Id="rId18" Type="http://schemas.openxmlformats.org/officeDocument/2006/relationships/slide" Target="slides/slide9.xml"/><Relationship Id="rId26" Type="http://schemas.openxmlformats.org/officeDocument/2006/relationships/notesMaster" Target="notesMasters/notesMaster1.xml"/><Relationship Id="rId3" Type="http://schemas.openxmlformats.org/officeDocument/2006/relationships/customXml" Target="../customXml/item3.xml"/><Relationship Id="rId21" Type="http://schemas.openxmlformats.org/officeDocument/2006/relationships/slide" Target="slides/slide12.xml"/><Relationship Id="rId7" Type="http://schemas.openxmlformats.org/officeDocument/2006/relationships/slideMaster" Target="slideMasters/slideMaster4.xml"/><Relationship Id="rId12" Type="http://schemas.openxmlformats.org/officeDocument/2006/relationships/slide" Target="slides/slide3.xml"/><Relationship Id="rId17" Type="http://schemas.openxmlformats.org/officeDocument/2006/relationships/slide" Target="slides/slide8.xml"/><Relationship Id="rId25" Type="http://schemas.openxmlformats.org/officeDocument/2006/relationships/slide" Target="slides/slide16.xml"/><Relationship Id="rId2" Type="http://schemas.openxmlformats.org/officeDocument/2006/relationships/customXml" Target="../customXml/item2.xml"/><Relationship Id="rId16" Type="http://schemas.openxmlformats.org/officeDocument/2006/relationships/slide" Target="slides/slide7.xml"/><Relationship Id="rId20" Type="http://schemas.openxmlformats.org/officeDocument/2006/relationships/slide" Target="slides/slide11.xml"/><Relationship Id="rId29"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2.xml"/><Relationship Id="rId24" Type="http://schemas.openxmlformats.org/officeDocument/2006/relationships/slide" Target="slides/slide15.xml"/><Relationship Id="rId5" Type="http://schemas.openxmlformats.org/officeDocument/2006/relationships/slideMaster" Target="slideMasters/slideMaster2.xml"/><Relationship Id="rId15" Type="http://schemas.openxmlformats.org/officeDocument/2006/relationships/slide" Target="slides/slide6.xml"/><Relationship Id="rId23" Type="http://schemas.openxmlformats.org/officeDocument/2006/relationships/slide" Target="slides/slide14.xml"/><Relationship Id="rId28" Type="http://schemas.openxmlformats.org/officeDocument/2006/relationships/viewProps" Target="viewProps.xml"/><Relationship Id="rId10" Type="http://schemas.openxmlformats.org/officeDocument/2006/relationships/slide" Target="slides/slide1.xml"/><Relationship Id="rId19" Type="http://schemas.openxmlformats.org/officeDocument/2006/relationships/slide" Target="slides/slide10.xml"/><Relationship Id="rId4" Type="http://schemas.openxmlformats.org/officeDocument/2006/relationships/slideMaster" Target="slideMasters/slideMaster1.xml"/><Relationship Id="rId9" Type="http://schemas.openxmlformats.org/officeDocument/2006/relationships/slideMaster" Target="slideMasters/slideMaster6.xml"/><Relationship Id="rId14" Type="http://schemas.openxmlformats.org/officeDocument/2006/relationships/slide" Target="slides/slide5.xml"/><Relationship Id="rId22" Type="http://schemas.openxmlformats.org/officeDocument/2006/relationships/slide" Target="slides/slide13.xml"/><Relationship Id="rId27" Type="http://schemas.openxmlformats.org/officeDocument/2006/relationships/presProps" Target="presProps.xml"/><Relationship Id="rId30"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D286AE0-F7C9-438C-934D-4B6A48016D1F}" type="doc">
      <dgm:prSet loTypeId="urn:microsoft.com/office/officeart/2011/layout/TabList" loCatId="list" qsTypeId="urn:microsoft.com/office/officeart/2005/8/quickstyle/simple1" qsCatId="simple" csTypeId="urn:microsoft.com/office/officeart/2005/8/colors/accent1_2" csCatId="accent1" phldr="1"/>
      <dgm:spPr/>
      <dgm:t>
        <a:bodyPr/>
        <a:lstStyle/>
        <a:p>
          <a:endParaRPr lang="en-US"/>
        </a:p>
      </dgm:t>
    </dgm:pt>
    <dgm:pt modelId="{82D78620-977E-43DE-8C2C-BF5F37D67316}">
      <dgm:prSet phldrT="[Text]"/>
      <dgm:spPr/>
      <dgm:t>
        <a:bodyPr/>
        <a:lstStyle/>
        <a:p>
          <a:r>
            <a:rPr lang="en-US" dirty="0" smtClean="0"/>
            <a:t>RLIS</a:t>
          </a:r>
          <a:endParaRPr lang="en-US" dirty="0"/>
        </a:p>
      </dgm:t>
    </dgm:pt>
    <dgm:pt modelId="{35CE5EAA-549F-4178-BB76-3B611829E5A0}" type="parTrans" cxnId="{12A6BA41-9D81-487E-9BAD-EEB9CE02C7C7}">
      <dgm:prSet/>
      <dgm:spPr/>
      <dgm:t>
        <a:bodyPr/>
        <a:lstStyle/>
        <a:p>
          <a:endParaRPr lang="en-US"/>
        </a:p>
      </dgm:t>
    </dgm:pt>
    <dgm:pt modelId="{FC3A74DA-A635-418F-9C0F-0E99A543D0F1}" type="sibTrans" cxnId="{12A6BA41-9D81-487E-9BAD-EEB9CE02C7C7}">
      <dgm:prSet/>
      <dgm:spPr/>
      <dgm:t>
        <a:bodyPr/>
        <a:lstStyle/>
        <a:p>
          <a:endParaRPr lang="en-US"/>
        </a:p>
      </dgm:t>
    </dgm:pt>
    <dgm:pt modelId="{4439D86F-259F-45FF-B3C6-A71BB28172E2}">
      <dgm:prSet phldrT="[Text]"/>
      <dgm:spPr/>
      <dgm:t>
        <a:bodyPr/>
        <a:lstStyle/>
        <a:p>
          <a:r>
            <a:rPr lang="en-US" dirty="0" smtClean="0"/>
            <a:t>Rural and Low Income Schools</a:t>
          </a:r>
          <a:endParaRPr lang="en-US" dirty="0"/>
        </a:p>
      </dgm:t>
    </dgm:pt>
    <dgm:pt modelId="{789317F9-B01B-4101-88F1-153B45D0232E}" type="parTrans" cxnId="{011FAFCA-A537-4CAE-B6D1-39ED4D0E068B}">
      <dgm:prSet/>
      <dgm:spPr/>
      <dgm:t>
        <a:bodyPr/>
        <a:lstStyle/>
        <a:p>
          <a:endParaRPr lang="en-US"/>
        </a:p>
      </dgm:t>
    </dgm:pt>
    <dgm:pt modelId="{062C0749-8B9A-44A4-A0C6-A1539AD08149}" type="sibTrans" cxnId="{011FAFCA-A537-4CAE-B6D1-39ED4D0E068B}">
      <dgm:prSet/>
      <dgm:spPr/>
      <dgm:t>
        <a:bodyPr/>
        <a:lstStyle/>
        <a:p>
          <a:endParaRPr lang="en-US"/>
        </a:p>
      </dgm:t>
    </dgm:pt>
    <dgm:pt modelId="{E823B8CF-0329-482B-8E94-6807F05F1A8C}">
      <dgm:prSet phldrT="[Text]"/>
      <dgm:spPr/>
      <dgm:t>
        <a:bodyPr/>
        <a:lstStyle/>
        <a:p>
          <a:r>
            <a:rPr lang="en-US" dirty="0" smtClean="0"/>
            <a:t>Rural</a:t>
          </a:r>
          <a:endParaRPr lang="en-US" dirty="0"/>
        </a:p>
      </dgm:t>
    </dgm:pt>
    <dgm:pt modelId="{B436721F-E5B0-40D4-B888-1D6A76B75187}" type="parTrans" cxnId="{0E4804F1-C486-443D-84A2-79C990633A50}">
      <dgm:prSet/>
      <dgm:spPr/>
      <dgm:t>
        <a:bodyPr/>
        <a:lstStyle/>
        <a:p>
          <a:endParaRPr lang="en-US"/>
        </a:p>
      </dgm:t>
    </dgm:pt>
    <dgm:pt modelId="{4616160C-5E2A-4110-AFD8-546BA46DDD74}" type="sibTrans" cxnId="{0E4804F1-C486-443D-84A2-79C990633A50}">
      <dgm:prSet/>
      <dgm:spPr/>
      <dgm:t>
        <a:bodyPr/>
        <a:lstStyle/>
        <a:p>
          <a:endParaRPr lang="en-US"/>
        </a:p>
      </dgm:t>
    </dgm:pt>
    <dgm:pt modelId="{12B8B0C2-CCFD-4844-9475-5330E54CBE2B}">
      <dgm:prSet phldrT="[Text]"/>
      <dgm:spPr/>
      <dgm:t>
        <a:bodyPr/>
        <a:lstStyle/>
        <a:p>
          <a:r>
            <a:rPr lang="en-US" dirty="0" smtClean="0"/>
            <a:t>Low Income</a:t>
          </a:r>
          <a:endParaRPr lang="en-US" dirty="0"/>
        </a:p>
      </dgm:t>
    </dgm:pt>
    <dgm:pt modelId="{8C9A9C11-6949-4C36-8D80-2A697B4D7986}" type="parTrans" cxnId="{A1A8BAA6-6626-4AD0-9D10-DB40CBC75EF7}">
      <dgm:prSet/>
      <dgm:spPr/>
      <dgm:t>
        <a:bodyPr/>
        <a:lstStyle/>
        <a:p>
          <a:endParaRPr lang="en-US"/>
        </a:p>
      </dgm:t>
    </dgm:pt>
    <dgm:pt modelId="{F6719EB6-CC9D-4B93-8669-997B2EA25FB1}" type="sibTrans" cxnId="{A1A8BAA6-6626-4AD0-9D10-DB40CBC75EF7}">
      <dgm:prSet/>
      <dgm:spPr/>
      <dgm:t>
        <a:bodyPr/>
        <a:lstStyle/>
        <a:p>
          <a:endParaRPr lang="en-US"/>
        </a:p>
      </dgm:t>
    </dgm:pt>
    <dgm:pt modelId="{D82B21DC-F431-4FD9-82EC-0BAFBC7BDBEE}">
      <dgm:prSet phldrT="[Text]"/>
      <dgm:spPr/>
      <dgm:t>
        <a:bodyPr/>
        <a:lstStyle/>
        <a:p>
          <a:r>
            <a:rPr lang="en-US" dirty="0" smtClean="0"/>
            <a:t>SRSA</a:t>
          </a:r>
          <a:endParaRPr lang="en-US" dirty="0"/>
        </a:p>
      </dgm:t>
    </dgm:pt>
    <dgm:pt modelId="{5D369D75-EB2B-46DE-9531-80B0B2861036}" type="parTrans" cxnId="{141145D8-7572-4D1A-B65E-24F6C8F66BC4}">
      <dgm:prSet/>
      <dgm:spPr/>
      <dgm:t>
        <a:bodyPr/>
        <a:lstStyle/>
        <a:p>
          <a:endParaRPr lang="en-US"/>
        </a:p>
      </dgm:t>
    </dgm:pt>
    <dgm:pt modelId="{1A02F314-D637-4427-AD9F-6AC73A2EE621}" type="sibTrans" cxnId="{141145D8-7572-4D1A-B65E-24F6C8F66BC4}">
      <dgm:prSet/>
      <dgm:spPr/>
      <dgm:t>
        <a:bodyPr/>
        <a:lstStyle/>
        <a:p>
          <a:endParaRPr lang="en-US"/>
        </a:p>
      </dgm:t>
    </dgm:pt>
    <dgm:pt modelId="{2E105EB8-9757-47AB-832E-7BED17602E1D}">
      <dgm:prSet phldrT="[Text]"/>
      <dgm:spPr/>
      <dgm:t>
        <a:bodyPr/>
        <a:lstStyle/>
        <a:p>
          <a:r>
            <a:rPr lang="en-US" dirty="0" smtClean="0"/>
            <a:t>Small, Rural School Achievement Program</a:t>
          </a:r>
          <a:endParaRPr lang="en-US" dirty="0"/>
        </a:p>
      </dgm:t>
    </dgm:pt>
    <dgm:pt modelId="{53F4A0A5-C717-4A4B-965E-AD8F05DBE330}" type="parTrans" cxnId="{A9D2061B-F73E-43FA-ABEF-A456F4731A67}">
      <dgm:prSet/>
      <dgm:spPr/>
      <dgm:t>
        <a:bodyPr/>
        <a:lstStyle/>
        <a:p>
          <a:endParaRPr lang="en-US"/>
        </a:p>
      </dgm:t>
    </dgm:pt>
    <dgm:pt modelId="{A20EB55D-9848-4242-8572-98F1DD9DDE08}" type="sibTrans" cxnId="{A9D2061B-F73E-43FA-ABEF-A456F4731A67}">
      <dgm:prSet/>
      <dgm:spPr/>
      <dgm:t>
        <a:bodyPr/>
        <a:lstStyle/>
        <a:p>
          <a:endParaRPr lang="en-US"/>
        </a:p>
      </dgm:t>
    </dgm:pt>
    <dgm:pt modelId="{C5FB1B01-91D5-4D05-ABCB-C306BC0AF198}">
      <dgm:prSet phldrT="[Text]"/>
      <dgm:spPr/>
      <dgm:t>
        <a:bodyPr/>
        <a:lstStyle/>
        <a:p>
          <a:r>
            <a:rPr lang="en-US" dirty="0" smtClean="0"/>
            <a:t>Small</a:t>
          </a:r>
          <a:endParaRPr lang="en-US" dirty="0"/>
        </a:p>
      </dgm:t>
    </dgm:pt>
    <dgm:pt modelId="{650D82FB-570E-4D93-8DFD-4BB82A22E744}" type="parTrans" cxnId="{1BF5356C-C029-4561-8247-7E59E75B9002}">
      <dgm:prSet/>
      <dgm:spPr/>
      <dgm:t>
        <a:bodyPr/>
        <a:lstStyle/>
        <a:p>
          <a:endParaRPr lang="en-US"/>
        </a:p>
      </dgm:t>
    </dgm:pt>
    <dgm:pt modelId="{9EA90B37-833D-4942-8308-BE0D57FA1094}" type="sibTrans" cxnId="{1BF5356C-C029-4561-8247-7E59E75B9002}">
      <dgm:prSet/>
      <dgm:spPr/>
      <dgm:t>
        <a:bodyPr/>
        <a:lstStyle/>
        <a:p>
          <a:endParaRPr lang="en-US"/>
        </a:p>
      </dgm:t>
    </dgm:pt>
    <dgm:pt modelId="{51180915-F858-4ABE-9AEE-590F382C185B}">
      <dgm:prSet phldrT="[Text]"/>
      <dgm:spPr/>
      <dgm:t>
        <a:bodyPr/>
        <a:lstStyle/>
        <a:p>
          <a:r>
            <a:rPr lang="en-US" dirty="0" smtClean="0"/>
            <a:t>Rural</a:t>
          </a:r>
          <a:endParaRPr lang="en-US" dirty="0"/>
        </a:p>
      </dgm:t>
    </dgm:pt>
    <dgm:pt modelId="{19A2AD53-82B0-4CB2-8862-27EA63FC0967}" type="parTrans" cxnId="{A50B0309-1DCD-4F1F-8D32-CB128CBBD231}">
      <dgm:prSet/>
      <dgm:spPr/>
      <dgm:t>
        <a:bodyPr/>
        <a:lstStyle/>
        <a:p>
          <a:endParaRPr lang="en-US"/>
        </a:p>
      </dgm:t>
    </dgm:pt>
    <dgm:pt modelId="{AD517DF0-983F-4880-9876-BAAAFD6E047A}" type="sibTrans" cxnId="{A50B0309-1DCD-4F1F-8D32-CB128CBBD231}">
      <dgm:prSet/>
      <dgm:spPr/>
      <dgm:t>
        <a:bodyPr/>
        <a:lstStyle/>
        <a:p>
          <a:endParaRPr lang="en-US"/>
        </a:p>
      </dgm:t>
    </dgm:pt>
    <dgm:pt modelId="{55899E27-4475-4EA9-8EB9-B36FBD09123A}" type="pres">
      <dgm:prSet presAssocID="{9D286AE0-F7C9-438C-934D-4B6A48016D1F}" presName="Name0" presStyleCnt="0">
        <dgm:presLayoutVars>
          <dgm:chMax/>
          <dgm:chPref val="3"/>
          <dgm:dir/>
          <dgm:animOne val="branch"/>
          <dgm:animLvl val="lvl"/>
        </dgm:presLayoutVars>
      </dgm:prSet>
      <dgm:spPr/>
      <dgm:t>
        <a:bodyPr/>
        <a:lstStyle/>
        <a:p>
          <a:endParaRPr lang="en-US"/>
        </a:p>
      </dgm:t>
    </dgm:pt>
    <dgm:pt modelId="{3ECB26A2-B8B8-4FE5-96ED-8DE5E779E2FB}" type="pres">
      <dgm:prSet presAssocID="{D82B21DC-F431-4FD9-82EC-0BAFBC7BDBEE}" presName="composite" presStyleCnt="0"/>
      <dgm:spPr/>
    </dgm:pt>
    <dgm:pt modelId="{DC33E677-601A-44AF-831F-613A7FDBD7A1}" type="pres">
      <dgm:prSet presAssocID="{D82B21DC-F431-4FD9-82EC-0BAFBC7BDBEE}" presName="FirstChild" presStyleLbl="revTx" presStyleIdx="0" presStyleCnt="4">
        <dgm:presLayoutVars>
          <dgm:chMax val="0"/>
          <dgm:chPref val="0"/>
          <dgm:bulletEnabled val="1"/>
        </dgm:presLayoutVars>
      </dgm:prSet>
      <dgm:spPr/>
      <dgm:t>
        <a:bodyPr/>
        <a:lstStyle/>
        <a:p>
          <a:endParaRPr lang="en-US"/>
        </a:p>
      </dgm:t>
    </dgm:pt>
    <dgm:pt modelId="{7E2DADB1-F4B5-44C4-8C99-0048AB0647D8}" type="pres">
      <dgm:prSet presAssocID="{D82B21DC-F431-4FD9-82EC-0BAFBC7BDBEE}" presName="Parent" presStyleLbl="alignNode1" presStyleIdx="0" presStyleCnt="2">
        <dgm:presLayoutVars>
          <dgm:chMax val="3"/>
          <dgm:chPref val="3"/>
          <dgm:bulletEnabled val="1"/>
        </dgm:presLayoutVars>
      </dgm:prSet>
      <dgm:spPr/>
      <dgm:t>
        <a:bodyPr/>
        <a:lstStyle/>
        <a:p>
          <a:endParaRPr lang="en-US"/>
        </a:p>
      </dgm:t>
    </dgm:pt>
    <dgm:pt modelId="{448C3F32-F45B-4D3F-B5A0-4D17492411FC}" type="pres">
      <dgm:prSet presAssocID="{D82B21DC-F431-4FD9-82EC-0BAFBC7BDBEE}" presName="Accent" presStyleLbl="parChTrans1D1" presStyleIdx="0" presStyleCnt="2"/>
      <dgm:spPr/>
    </dgm:pt>
    <dgm:pt modelId="{6ED587E4-67E7-4DBB-9B2E-A5641AEF84A7}" type="pres">
      <dgm:prSet presAssocID="{D82B21DC-F431-4FD9-82EC-0BAFBC7BDBEE}" presName="Child" presStyleLbl="revTx" presStyleIdx="1" presStyleCnt="4">
        <dgm:presLayoutVars>
          <dgm:chMax val="0"/>
          <dgm:chPref val="0"/>
          <dgm:bulletEnabled val="1"/>
        </dgm:presLayoutVars>
      </dgm:prSet>
      <dgm:spPr/>
      <dgm:t>
        <a:bodyPr/>
        <a:lstStyle/>
        <a:p>
          <a:endParaRPr lang="en-US"/>
        </a:p>
      </dgm:t>
    </dgm:pt>
    <dgm:pt modelId="{6C94740F-FD40-4559-AC83-47E0E9780095}" type="pres">
      <dgm:prSet presAssocID="{1A02F314-D637-4427-AD9F-6AC73A2EE621}" presName="sibTrans" presStyleCnt="0"/>
      <dgm:spPr/>
    </dgm:pt>
    <dgm:pt modelId="{6988C754-0229-4F36-B15D-42D1C1DB6A5C}" type="pres">
      <dgm:prSet presAssocID="{82D78620-977E-43DE-8C2C-BF5F37D67316}" presName="composite" presStyleCnt="0"/>
      <dgm:spPr/>
    </dgm:pt>
    <dgm:pt modelId="{B9B91E47-4172-4ED0-B950-9AC1A67776D2}" type="pres">
      <dgm:prSet presAssocID="{82D78620-977E-43DE-8C2C-BF5F37D67316}" presName="FirstChild" presStyleLbl="revTx" presStyleIdx="2" presStyleCnt="4">
        <dgm:presLayoutVars>
          <dgm:chMax val="0"/>
          <dgm:chPref val="0"/>
          <dgm:bulletEnabled val="1"/>
        </dgm:presLayoutVars>
      </dgm:prSet>
      <dgm:spPr/>
      <dgm:t>
        <a:bodyPr/>
        <a:lstStyle/>
        <a:p>
          <a:endParaRPr lang="en-US"/>
        </a:p>
      </dgm:t>
    </dgm:pt>
    <dgm:pt modelId="{101C463F-CEA7-40A6-A919-F937CF88C50F}" type="pres">
      <dgm:prSet presAssocID="{82D78620-977E-43DE-8C2C-BF5F37D67316}" presName="Parent" presStyleLbl="alignNode1" presStyleIdx="1" presStyleCnt="2">
        <dgm:presLayoutVars>
          <dgm:chMax val="3"/>
          <dgm:chPref val="3"/>
          <dgm:bulletEnabled val="1"/>
        </dgm:presLayoutVars>
      </dgm:prSet>
      <dgm:spPr/>
      <dgm:t>
        <a:bodyPr/>
        <a:lstStyle/>
        <a:p>
          <a:endParaRPr lang="en-US"/>
        </a:p>
      </dgm:t>
    </dgm:pt>
    <dgm:pt modelId="{FE3B679F-FD2A-4E75-8C56-17EDC3D8402F}" type="pres">
      <dgm:prSet presAssocID="{82D78620-977E-43DE-8C2C-BF5F37D67316}" presName="Accent" presStyleLbl="parChTrans1D1" presStyleIdx="1" presStyleCnt="2"/>
      <dgm:spPr/>
    </dgm:pt>
    <dgm:pt modelId="{D940531F-1B59-4985-A9FB-C94420163961}" type="pres">
      <dgm:prSet presAssocID="{82D78620-977E-43DE-8C2C-BF5F37D67316}" presName="Child" presStyleLbl="revTx" presStyleIdx="3" presStyleCnt="4">
        <dgm:presLayoutVars>
          <dgm:chMax val="0"/>
          <dgm:chPref val="0"/>
          <dgm:bulletEnabled val="1"/>
        </dgm:presLayoutVars>
      </dgm:prSet>
      <dgm:spPr/>
      <dgm:t>
        <a:bodyPr/>
        <a:lstStyle/>
        <a:p>
          <a:endParaRPr lang="en-US"/>
        </a:p>
      </dgm:t>
    </dgm:pt>
  </dgm:ptLst>
  <dgm:cxnLst>
    <dgm:cxn modelId="{644F5BC1-FD97-4A49-9702-13B7D27144A3}" type="presOf" srcId="{82D78620-977E-43DE-8C2C-BF5F37D67316}" destId="{101C463F-CEA7-40A6-A919-F937CF88C50F}" srcOrd="0" destOrd="0" presId="urn:microsoft.com/office/officeart/2011/layout/TabList"/>
    <dgm:cxn modelId="{8935B0D3-301A-475A-AE2A-134B781B486A}" type="presOf" srcId="{12B8B0C2-CCFD-4844-9475-5330E54CBE2B}" destId="{D940531F-1B59-4985-A9FB-C94420163961}" srcOrd="0" destOrd="1" presId="urn:microsoft.com/office/officeart/2011/layout/TabList"/>
    <dgm:cxn modelId="{A3426BE7-F594-4C0C-B6FF-DB84778C4969}" type="presOf" srcId="{9D286AE0-F7C9-438C-934D-4B6A48016D1F}" destId="{55899E27-4475-4EA9-8EB9-B36FBD09123A}" srcOrd="0" destOrd="0" presId="urn:microsoft.com/office/officeart/2011/layout/TabList"/>
    <dgm:cxn modelId="{CCEEEE5B-F4F7-4C9D-AA66-91197CCD47F0}" type="presOf" srcId="{2E105EB8-9757-47AB-832E-7BED17602E1D}" destId="{DC33E677-601A-44AF-831F-613A7FDBD7A1}" srcOrd="0" destOrd="0" presId="urn:microsoft.com/office/officeart/2011/layout/TabList"/>
    <dgm:cxn modelId="{011FAFCA-A537-4CAE-B6D1-39ED4D0E068B}" srcId="{82D78620-977E-43DE-8C2C-BF5F37D67316}" destId="{4439D86F-259F-45FF-B3C6-A71BB28172E2}" srcOrd="0" destOrd="0" parTransId="{789317F9-B01B-4101-88F1-153B45D0232E}" sibTransId="{062C0749-8B9A-44A4-A0C6-A1539AD08149}"/>
    <dgm:cxn modelId="{A50B0309-1DCD-4F1F-8D32-CB128CBBD231}" srcId="{D82B21DC-F431-4FD9-82EC-0BAFBC7BDBEE}" destId="{51180915-F858-4ABE-9AEE-590F382C185B}" srcOrd="2" destOrd="0" parTransId="{19A2AD53-82B0-4CB2-8862-27EA63FC0967}" sibTransId="{AD517DF0-983F-4880-9876-BAAAFD6E047A}"/>
    <dgm:cxn modelId="{A9D2061B-F73E-43FA-ABEF-A456F4731A67}" srcId="{D82B21DC-F431-4FD9-82EC-0BAFBC7BDBEE}" destId="{2E105EB8-9757-47AB-832E-7BED17602E1D}" srcOrd="0" destOrd="0" parTransId="{53F4A0A5-C717-4A4B-965E-AD8F05DBE330}" sibTransId="{A20EB55D-9848-4242-8572-98F1DD9DDE08}"/>
    <dgm:cxn modelId="{F7481298-05AD-4FB5-86C4-FC87E9461F71}" type="presOf" srcId="{E823B8CF-0329-482B-8E94-6807F05F1A8C}" destId="{D940531F-1B59-4985-A9FB-C94420163961}" srcOrd="0" destOrd="0" presId="urn:microsoft.com/office/officeart/2011/layout/TabList"/>
    <dgm:cxn modelId="{0E4804F1-C486-443D-84A2-79C990633A50}" srcId="{82D78620-977E-43DE-8C2C-BF5F37D67316}" destId="{E823B8CF-0329-482B-8E94-6807F05F1A8C}" srcOrd="1" destOrd="0" parTransId="{B436721F-E5B0-40D4-B888-1D6A76B75187}" sibTransId="{4616160C-5E2A-4110-AFD8-546BA46DDD74}"/>
    <dgm:cxn modelId="{0D3A6231-EA70-4928-9D64-2DED16FFE825}" type="presOf" srcId="{C5FB1B01-91D5-4D05-ABCB-C306BC0AF198}" destId="{6ED587E4-67E7-4DBB-9B2E-A5641AEF84A7}" srcOrd="0" destOrd="0" presId="urn:microsoft.com/office/officeart/2011/layout/TabList"/>
    <dgm:cxn modelId="{141145D8-7572-4D1A-B65E-24F6C8F66BC4}" srcId="{9D286AE0-F7C9-438C-934D-4B6A48016D1F}" destId="{D82B21DC-F431-4FD9-82EC-0BAFBC7BDBEE}" srcOrd="0" destOrd="0" parTransId="{5D369D75-EB2B-46DE-9531-80B0B2861036}" sibTransId="{1A02F314-D637-4427-AD9F-6AC73A2EE621}"/>
    <dgm:cxn modelId="{CDAE41F7-25D6-4147-8796-E00BB53D9B6E}" type="presOf" srcId="{51180915-F858-4ABE-9AEE-590F382C185B}" destId="{6ED587E4-67E7-4DBB-9B2E-A5641AEF84A7}" srcOrd="0" destOrd="1" presId="urn:microsoft.com/office/officeart/2011/layout/TabList"/>
    <dgm:cxn modelId="{1BF5356C-C029-4561-8247-7E59E75B9002}" srcId="{D82B21DC-F431-4FD9-82EC-0BAFBC7BDBEE}" destId="{C5FB1B01-91D5-4D05-ABCB-C306BC0AF198}" srcOrd="1" destOrd="0" parTransId="{650D82FB-570E-4D93-8DFD-4BB82A22E744}" sibTransId="{9EA90B37-833D-4942-8308-BE0D57FA1094}"/>
    <dgm:cxn modelId="{913F0028-3DA2-4A79-B134-88310D1A65CD}" type="presOf" srcId="{D82B21DC-F431-4FD9-82EC-0BAFBC7BDBEE}" destId="{7E2DADB1-F4B5-44C4-8C99-0048AB0647D8}" srcOrd="0" destOrd="0" presId="urn:microsoft.com/office/officeart/2011/layout/TabList"/>
    <dgm:cxn modelId="{A1A8BAA6-6626-4AD0-9D10-DB40CBC75EF7}" srcId="{82D78620-977E-43DE-8C2C-BF5F37D67316}" destId="{12B8B0C2-CCFD-4844-9475-5330E54CBE2B}" srcOrd="2" destOrd="0" parTransId="{8C9A9C11-6949-4C36-8D80-2A697B4D7986}" sibTransId="{F6719EB6-CC9D-4B93-8669-997B2EA25FB1}"/>
    <dgm:cxn modelId="{12A6BA41-9D81-487E-9BAD-EEB9CE02C7C7}" srcId="{9D286AE0-F7C9-438C-934D-4B6A48016D1F}" destId="{82D78620-977E-43DE-8C2C-BF5F37D67316}" srcOrd="1" destOrd="0" parTransId="{35CE5EAA-549F-4178-BB76-3B611829E5A0}" sibTransId="{FC3A74DA-A635-418F-9C0F-0E99A543D0F1}"/>
    <dgm:cxn modelId="{6994AC4A-8A51-4AF0-A8B3-546475C4B83E}" type="presOf" srcId="{4439D86F-259F-45FF-B3C6-A71BB28172E2}" destId="{B9B91E47-4172-4ED0-B950-9AC1A67776D2}" srcOrd="0" destOrd="0" presId="urn:microsoft.com/office/officeart/2011/layout/TabList"/>
    <dgm:cxn modelId="{D181BE0B-5C56-443C-A27E-167A4A41BB16}" type="presParOf" srcId="{55899E27-4475-4EA9-8EB9-B36FBD09123A}" destId="{3ECB26A2-B8B8-4FE5-96ED-8DE5E779E2FB}" srcOrd="0" destOrd="0" presId="urn:microsoft.com/office/officeart/2011/layout/TabList"/>
    <dgm:cxn modelId="{5A4EB5FA-6AB3-487D-B466-08DE5C921A24}" type="presParOf" srcId="{3ECB26A2-B8B8-4FE5-96ED-8DE5E779E2FB}" destId="{DC33E677-601A-44AF-831F-613A7FDBD7A1}" srcOrd="0" destOrd="0" presId="urn:microsoft.com/office/officeart/2011/layout/TabList"/>
    <dgm:cxn modelId="{DC042807-1498-4FD2-B4D3-33193097E440}" type="presParOf" srcId="{3ECB26A2-B8B8-4FE5-96ED-8DE5E779E2FB}" destId="{7E2DADB1-F4B5-44C4-8C99-0048AB0647D8}" srcOrd="1" destOrd="0" presId="urn:microsoft.com/office/officeart/2011/layout/TabList"/>
    <dgm:cxn modelId="{40D6554B-1380-4241-AB78-410711C05065}" type="presParOf" srcId="{3ECB26A2-B8B8-4FE5-96ED-8DE5E779E2FB}" destId="{448C3F32-F45B-4D3F-B5A0-4D17492411FC}" srcOrd="2" destOrd="0" presId="urn:microsoft.com/office/officeart/2011/layout/TabList"/>
    <dgm:cxn modelId="{7901AE06-7E77-4807-88C3-CA900B7258D1}" type="presParOf" srcId="{55899E27-4475-4EA9-8EB9-B36FBD09123A}" destId="{6ED587E4-67E7-4DBB-9B2E-A5641AEF84A7}" srcOrd="1" destOrd="0" presId="urn:microsoft.com/office/officeart/2011/layout/TabList"/>
    <dgm:cxn modelId="{C204FB8D-900A-4232-88DA-FAC03571661D}" type="presParOf" srcId="{55899E27-4475-4EA9-8EB9-B36FBD09123A}" destId="{6C94740F-FD40-4559-AC83-47E0E9780095}" srcOrd="2" destOrd="0" presId="urn:microsoft.com/office/officeart/2011/layout/TabList"/>
    <dgm:cxn modelId="{9CF38806-C042-4178-88AE-F3AA75A527CF}" type="presParOf" srcId="{55899E27-4475-4EA9-8EB9-B36FBD09123A}" destId="{6988C754-0229-4F36-B15D-42D1C1DB6A5C}" srcOrd="3" destOrd="0" presId="urn:microsoft.com/office/officeart/2011/layout/TabList"/>
    <dgm:cxn modelId="{500AF5F5-BCAD-4B85-94D5-FE058EC6DC14}" type="presParOf" srcId="{6988C754-0229-4F36-B15D-42D1C1DB6A5C}" destId="{B9B91E47-4172-4ED0-B950-9AC1A67776D2}" srcOrd="0" destOrd="0" presId="urn:microsoft.com/office/officeart/2011/layout/TabList"/>
    <dgm:cxn modelId="{9FB49859-2846-4F0F-B4D3-76C6109AC8D7}" type="presParOf" srcId="{6988C754-0229-4F36-B15D-42D1C1DB6A5C}" destId="{101C463F-CEA7-40A6-A919-F937CF88C50F}" srcOrd="1" destOrd="0" presId="urn:microsoft.com/office/officeart/2011/layout/TabList"/>
    <dgm:cxn modelId="{8A5AF523-B8B1-4964-BB11-F3EDEC205A34}" type="presParOf" srcId="{6988C754-0229-4F36-B15D-42D1C1DB6A5C}" destId="{FE3B679F-FD2A-4E75-8C56-17EDC3D8402F}" srcOrd="2" destOrd="0" presId="urn:microsoft.com/office/officeart/2011/layout/TabList"/>
    <dgm:cxn modelId="{667FD988-8E7E-41F4-A826-8C68CE05A796}" type="presParOf" srcId="{55899E27-4475-4EA9-8EB9-B36FBD09123A}" destId="{D940531F-1B59-4985-A9FB-C94420163961}" srcOrd="4" destOrd="0" presId="urn:microsoft.com/office/officeart/2011/layout/Tab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710B893E-12D1-471E-9346-510D0A6DE7FE}" type="doc">
      <dgm:prSet loTypeId="urn:microsoft.com/office/officeart/2005/8/layout/hierarchy1" loCatId="hierarchy" qsTypeId="urn:microsoft.com/office/officeart/2005/8/quickstyle/simple1" qsCatId="simple" csTypeId="urn:microsoft.com/office/officeart/2005/8/colors/colorful5" csCatId="colorful" phldr="1"/>
      <dgm:spPr/>
      <dgm:t>
        <a:bodyPr/>
        <a:lstStyle/>
        <a:p>
          <a:endParaRPr lang="en-US"/>
        </a:p>
      </dgm:t>
    </dgm:pt>
    <dgm:pt modelId="{1766E042-2E91-4D77-8340-0C52961DFB2D}">
      <dgm:prSet phldrT="[Text]" custT="1"/>
      <dgm:spPr/>
      <dgm:t>
        <a:bodyPr/>
        <a:lstStyle/>
        <a:p>
          <a:r>
            <a:rPr lang="en-US" sz="2500" dirty="0" smtClean="0"/>
            <a:t>SRSA</a:t>
          </a:r>
          <a:endParaRPr lang="en-US" sz="2500" dirty="0"/>
        </a:p>
      </dgm:t>
    </dgm:pt>
    <dgm:pt modelId="{0C30CE82-F5BE-492D-BACF-E4A842F9F4FF}" type="parTrans" cxnId="{B12D0035-005E-43F7-8C5D-80863A8B1BD6}">
      <dgm:prSet/>
      <dgm:spPr/>
      <dgm:t>
        <a:bodyPr/>
        <a:lstStyle/>
        <a:p>
          <a:endParaRPr lang="en-US" sz="2500"/>
        </a:p>
      </dgm:t>
    </dgm:pt>
    <dgm:pt modelId="{F6CAC8C0-36E3-422F-A875-3D5AB67D1D8C}" type="sibTrans" cxnId="{B12D0035-005E-43F7-8C5D-80863A8B1BD6}">
      <dgm:prSet/>
      <dgm:spPr/>
      <dgm:t>
        <a:bodyPr/>
        <a:lstStyle/>
        <a:p>
          <a:endParaRPr lang="en-US" sz="2500"/>
        </a:p>
      </dgm:t>
    </dgm:pt>
    <dgm:pt modelId="{D4F9B836-BB6F-4FCB-B17E-6E15FD8D32C0}">
      <dgm:prSet phldrT="[Text]" custT="1"/>
      <dgm:spPr/>
      <dgm:t>
        <a:bodyPr/>
        <a:lstStyle/>
        <a:p>
          <a:r>
            <a:rPr lang="en-US" sz="2500" dirty="0" smtClean="0"/>
            <a:t>Small</a:t>
          </a:r>
          <a:endParaRPr lang="en-US" sz="2500" dirty="0"/>
        </a:p>
      </dgm:t>
    </dgm:pt>
    <dgm:pt modelId="{6C58D8DB-D167-4366-AAA3-9A5462227EEE}" type="parTrans" cxnId="{EC0390E1-8F5B-404F-A936-B609C1B34A93}">
      <dgm:prSet/>
      <dgm:spPr/>
      <dgm:t>
        <a:bodyPr/>
        <a:lstStyle/>
        <a:p>
          <a:endParaRPr lang="en-US" sz="2500"/>
        </a:p>
      </dgm:t>
    </dgm:pt>
    <dgm:pt modelId="{D3C2E704-4DE0-411F-A837-A91F41E49B5C}" type="sibTrans" cxnId="{EC0390E1-8F5B-404F-A936-B609C1B34A93}">
      <dgm:prSet/>
      <dgm:spPr/>
      <dgm:t>
        <a:bodyPr/>
        <a:lstStyle/>
        <a:p>
          <a:endParaRPr lang="en-US" sz="2500"/>
        </a:p>
      </dgm:t>
    </dgm:pt>
    <dgm:pt modelId="{99B6A270-C7DA-44C5-8BE1-DABB815A6F2D}">
      <dgm:prSet phldrT="[Text]" custT="1"/>
      <dgm:spPr/>
      <dgm:t>
        <a:bodyPr/>
        <a:lstStyle/>
        <a:p>
          <a:r>
            <a:rPr lang="en-US" sz="2500" dirty="0" smtClean="0"/>
            <a:t>Rural</a:t>
          </a:r>
          <a:endParaRPr lang="en-US" sz="2500" dirty="0"/>
        </a:p>
      </dgm:t>
    </dgm:pt>
    <dgm:pt modelId="{E06AEF5F-70FB-4AD3-A2CC-FCABFB080654}" type="parTrans" cxnId="{22615F66-F46C-43BE-86CE-3CA007E4CB99}">
      <dgm:prSet/>
      <dgm:spPr/>
      <dgm:t>
        <a:bodyPr/>
        <a:lstStyle/>
        <a:p>
          <a:endParaRPr lang="en-US" sz="2500"/>
        </a:p>
      </dgm:t>
    </dgm:pt>
    <dgm:pt modelId="{BC9D7510-2493-4EBB-AED3-E3AB0E659ACB}" type="sibTrans" cxnId="{22615F66-F46C-43BE-86CE-3CA007E4CB99}">
      <dgm:prSet/>
      <dgm:spPr/>
      <dgm:t>
        <a:bodyPr/>
        <a:lstStyle/>
        <a:p>
          <a:endParaRPr lang="en-US" sz="2500"/>
        </a:p>
      </dgm:t>
    </dgm:pt>
    <dgm:pt modelId="{AD5C5DD6-7582-48D4-9DBC-F114A2D7B19F}" type="pres">
      <dgm:prSet presAssocID="{710B893E-12D1-471E-9346-510D0A6DE7FE}" presName="hierChild1" presStyleCnt="0">
        <dgm:presLayoutVars>
          <dgm:chPref val="1"/>
          <dgm:dir/>
          <dgm:animOne val="branch"/>
          <dgm:animLvl val="lvl"/>
          <dgm:resizeHandles/>
        </dgm:presLayoutVars>
      </dgm:prSet>
      <dgm:spPr/>
      <dgm:t>
        <a:bodyPr/>
        <a:lstStyle/>
        <a:p>
          <a:endParaRPr lang="en-US"/>
        </a:p>
      </dgm:t>
    </dgm:pt>
    <dgm:pt modelId="{1901E70F-CB48-42DA-9FE8-977E58E63AF6}" type="pres">
      <dgm:prSet presAssocID="{1766E042-2E91-4D77-8340-0C52961DFB2D}" presName="hierRoot1" presStyleCnt="0"/>
      <dgm:spPr/>
    </dgm:pt>
    <dgm:pt modelId="{CA781DF4-1232-4B48-9982-A5D7ABE6C38B}" type="pres">
      <dgm:prSet presAssocID="{1766E042-2E91-4D77-8340-0C52961DFB2D}" presName="composite" presStyleCnt="0"/>
      <dgm:spPr/>
    </dgm:pt>
    <dgm:pt modelId="{61DDBA9E-CDEA-4BDB-AB3D-653326560A6A}" type="pres">
      <dgm:prSet presAssocID="{1766E042-2E91-4D77-8340-0C52961DFB2D}" presName="background" presStyleLbl="node0" presStyleIdx="0" presStyleCnt="1"/>
      <dgm:spPr/>
    </dgm:pt>
    <dgm:pt modelId="{4F834A08-8C17-4959-8B19-79FE5B478793}" type="pres">
      <dgm:prSet presAssocID="{1766E042-2E91-4D77-8340-0C52961DFB2D}" presName="text" presStyleLbl="fgAcc0" presStyleIdx="0" presStyleCnt="1">
        <dgm:presLayoutVars>
          <dgm:chPref val="3"/>
        </dgm:presLayoutVars>
      </dgm:prSet>
      <dgm:spPr/>
      <dgm:t>
        <a:bodyPr/>
        <a:lstStyle/>
        <a:p>
          <a:endParaRPr lang="en-US"/>
        </a:p>
      </dgm:t>
    </dgm:pt>
    <dgm:pt modelId="{E8A2B641-85CF-485F-8EB6-66C0993C4939}" type="pres">
      <dgm:prSet presAssocID="{1766E042-2E91-4D77-8340-0C52961DFB2D}" presName="hierChild2" presStyleCnt="0"/>
      <dgm:spPr/>
    </dgm:pt>
    <dgm:pt modelId="{4062A9D8-97C8-4A5B-BFAD-B6BD803A458D}" type="pres">
      <dgm:prSet presAssocID="{6C58D8DB-D167-4366-AAA3-9A5462227EEE}" presName="Name10" presStyleLbl="parChTrans1D2" presStyleIdx="0" presStyleCnt="2"/>
      <dgm:spPr/>
      <dgm:t>
        <a:bodyPr/>
        <a:lstStyle/>
        <a:p>
          <a:endParaRPr lang="en-US"/>
        </a:p>
      </dgm:t>
    </dgm:pt>
    <dgm:pt modelId="{2B1AB923-BB3C-4CE4-A7B8-6085F42EE489}" type="pres">
      <dgm:prSet presAssocID="{D4F9B836-BB6F-4FCB-B17E-6E15FD8D32C0}" presName="hierRoot2" presStyleCnt="0"/>
      <dgm:spPr/>
    </dgm:pt>
    <dgm:pt modelId="{0154E81E-6876-40E1-B4DF-E727207A869D}" type="pres">
      <dgm:prSet presAssocID="{D4F9B836-BB6F-4FCB-B17E-6E15FD8D32C0}" presName="composite2" presStyleCnt="0"/>
      <dgm:spPr/>
    </dgm:pt>
    <dgm:pt modelId="{8ADC135E-0C43-4639-887D-6B53F457F0D6}" type="pres">
      <dgm:prSet presAssocID="{D4F9B836-BB6F-4FCB-B17E-6E15FD8D32C0}" presName="background2" presStyleLbl="node2" presStyleIdx="0" presStyleCnt="2"/>
      <dgm:spPr/>
    </dgm:pt>
    <dgm:pt modelId="{A4C4E41D-E5FD-4F82-B840-F28B4B65F82E}" type="pres">
      <dgm:prSet presAssocID="{D4F9B836-BB6F-4FCB-B17E-6E15FD8D32C0}" presName="text2" presStyleLbl="fgAcc2" presStyleIdx="0" presStyleCnt="2">
        <dgm:presLayoutVars>
          <dgm:chPref val="3"/>
        </dgm:presLayoutVars>
      </dgm:prSet>
      <dgm:spPr/>
      <dgm:t>
        <a:bodyPr/>
        <a:lstStyle/>
        <a:p>
          <a:endParaRPr lang="en-US"/>
        </a:p>
      </dgm:t>
    </dgm:pt>
    <dgm:pt modelId="{48635959-9BBE-4853-99D3-D6B343A60D2A}" type="pres">
      <dgm:prSet presAssocID="{D4F9B836-BB6F-4FCB-B17E-6E15FD8D32C0}" presName="hierChild3" presStyleCnt="0"/>
      <dgm:spPr/>
    </dgm:pt>
    <dgm:pt modelId="{BFB23A6E-2C9E-4D91-AAF8-E230BE1C8317}" type="pres">
      <dgm:prSet presAssocID="{E06AEF5F-70FB-4AD3-A2CC-FCABFB080654}" presName="Name10" presStyleLbl="parChTrans1D2" presStyleIdx="1" presStyleCnt="2"/>
      <dgm:spPr/>
      <dgm:t>
        <a:bodyPr/>
        <a:lstStyle/>
        <a:p>
          <a:endParaRPr lang="en-US"/>
        </a:p>
      </dgm:t>
    </dgm:pt>
    <dgm:pt modelId="{D0394509-4CDE-4E69-8B7D-0E8BD1AF679D}" type="pres">
      <dgm:prSet presAssocID="{99B6A270-C7DA-44C5-8BE1-DABB815A6F2D}" presName="hierRoot2" presStyleCnt="0"/>
      <dgm:spPr/>
    </dgm:pt>
    <dgm:pt modelId="{8502769A-6035-4089-B58E-ECC0511FA527}" type="pres">
      <dgm:prSet presAssocID="{99B6A270-C7DA-44C5-8BE1-DABB815A6F2D}" presName="composite2" presStyleCnt="0"/>
      <dgm:spPr/>
    </dgm:pt>
    <dgm:pt modelId="{28802295-DA37-40A6-8B76-B2536FF4B724}" type="pres">
      <dgm:prSet presAssocID="{99B6A270-C7DA-44C5-8BE1-DABB815A6F2D}" presName="background2" presStyleLbl="node2" presStyleIdx="1" presStyleCnt="2"/>
      <dgm:spPr/>
    </dgm:pt>
    <dgm:pt modelId="{522F58BC-2C41-4820-90A1-B05473AA9692}" type="pres">
      <dgm:prSet presAssocID="{99B6A270-C7DA-44C5-8BE1-DABB815A6F2D}" presName="text2" presStyleLbl="fgAcc2" presStyleIdx="1" presStyleCnt="2">
        <dgm:presLayoutVars>
          <dgm:chPref val="3"/>
        </dgm:presLayoutVars>
      </dgm:prSet>
      <dgm:spPr/>
      <dgm:t>
        <a:bodyPr/>
        <a:lstStyle/>
        <a:p>
          <a:endParaRPr lang="en-US"/>
        </a:p>
      </dgm:t>
    </dgm:pt>
    <dgm:pt modelId="{8FD61C12-0AB1-4E70-946D-BE1B36A97DF5}" type="pres">
      <dgm:prSet presAssocID="{99B6A270-C7DA-44C5-8BE1-DABB815A6F2D}" presName="hierChild3" presStyleCnt="0"/>
      <dgm:spPr/>
    </dgm:pt>
  </dgm:ptLst>
  <dgm:cxnLst>
    <dgm:cxn modelId="{DECE8395-D05C-471E-AE69-CD59A58FF7EE}" type="presOf" srcId="{E06AEF5F-70FB-4AD3-A2CC-FCABFB080654}" destId="{BFB23A6E-2C9E-4D91-AAF8-E230BE1C8317}" srcOrd="0" destOrd="0" presId="urn:microsoft.com/office/officeart/2005/8/layout/hierarchy1"/>
    <dgm:cxn modelId="{CF1B999A-F683-4329-A93C-CCBD2131C211}" type="presOf" srcId="{1766E042-2E91-4D77-8340-0C52961DFB2D}" destId="{4F834A08-8C17-4959-8B19-79FE5B478793}" srcOrd="0" destOrd="0" presId="urn:microsoft.com/office/officeart/2005/8/layout/hierarchy1"/>
    <dgm:cxn modelId="{B12D0035-005E-43F7-8C5D-80863A8B1BD6}" srcId="{710B893E-12D1-471E-9346-510D0A6DE7FE}" destId="{1766E042-2E91-4D77-8340-0C52961DFB2D}" srcOrd="0" destOrd="0" parTransId="{0C30CE82-F5BE-492D-BACF-E4A842F9F4FF}" sibTransId="{F6CAC8C0-36E3-422F-A875-3D5AB67D1D8C}"/>
    <dgm:cxn modelId="{A3449EA8-ADFA-4417-8713-8E248C5631F2}" type="presOf" srcId="{6C58D8DB-D167-4366-AAA3-9A5462227EEE}" destId="{4062A9D8-97C8-4A5B-BFAD-B6BD803A458D}" srcOrd="0" destOrd="0" presId="urn:microsoft.com/office/officeart/2005/8/layout/hierarchy1"/>
    <dgm:cxn modelId="{9048951B-1DEA-4C2B-803B-5A4FEA06F1C0}" type="presOf" srcId="{99B6A270-C7DA-44C5-8BE1-DABB815A6F2D}" destId="{522F58BC-2C41-4820-90A1-B05473AA9692}" srcOrd="0" destOrd="0" presId="urn:microsoft.com/office/officeart/2005/8/layout/hierarchy1"/>
    <dgm:cxn modelId="{22615F66-F46C-43BE-86CE-3CA007E4CB99}" srcId="{1766E042-2E91-4D77-8340-0C52961DFB2D}" destId="{99B6A270-C7DA-44C5-8BE1-DABB815A6F2D}" srcOrd="1" destOrd="0" parTransId="{E06AEF5F-70FB-4AD3-A2CC-FCABFB080654}" sibTransId="{BC9D7510-2493-4EBB-AED3-E3AB0E659ACB}"/>
    <dgm:cxn modelId="{7EEE5F3E-B9E1-46C6-8E26-9C3F82586469}" type="presOf" srcId="{710B893E-12D1-471E-9346-510D0A6DE7FE}" destId="{AD5C5DD6-7582-48D4-9DBC-F114A2D7B19F}" srcOrd="0" destOrd="0" presId="urn:microsoft.com/office/officeart/2005/8/layout/hierarchy1"/>
    <dgm:cxn modelId="{EC0390E1-8F5B-404F-A936-B609C1B34A93}" srcId="{1766E042-2E91-4D77-8340-0C52961DFB2D}" destId="{D4F9B836-BB6F-4FCB-B17E-6E15FD8D32C0}" srcOrd="0" destOrd="0" parTransId="{6C58D8DB-D167-4366-AAA3-9A5462227EEE}" sibTransId="{D3C2E704-4DE0-411F-A837-A91F41E49B5C}"/>
    <dgm:cxn modelId="{18F6CE2F-1392-45F6-8FCC-059088F7BCC6}" type="presOf" srcId="{D4F9B836-BB6F-4FCB-B17E-6E15FD8D32C0}" destId="{A4C4E41D-E5FD-4F82-B840-F28B4B65F82E}" srcOrd="0" destOrd="0" presId="urn:microsoft.com/office/officeart/2005/8/layout/hierarchy1"/>
    <dgm:cxn modelId="{F7D07F27-C4EE-4C54-A8BC-3BC2390586C1}" type="presParOf" srcId="{AD5C5DD6-7582-48D4-9DBC-F114A2D7B19F}" destId="{1901E70F-CB48-42DA-9FE8-977E58E63AF6}" srcOrd="0" destOrd="0" presId="urn:microsoft.com/office/officeart/2005/8/layout/hierarchy1"/>
    <dgm:cxn modelId="{F39670AC-418C-4483-827E-A7EE144A1E46}" type="presParOf" srcId="{1901E70F-CB48-42DA-9FE8-977E58E63AF6}" destId="{CA781DF4-1232-4B48-9982-A5D7ABE6C38B}" srcOrd="0" destOrd="0" presId="urn:microsoft.com/office/officeart/2005/8/layout/hierarchy1"/>
    <dgm:cxn modelId="{FD56D84F-4E44-4D2E-8B12-1E72422BEFB7}" type="presParOf" srcId="{CA781DF4-1232-4B48-9982-A5D7ABE6C38B}" destId="{61DDBA9E-CDEA-4BDB-AB3D-653326560A6A}" srcOrd="0" destOrd="0" presId="urn:microsoft.com/office/officeart/2005/8/layout/hierarchy1"/>
    <dgm:cxn modelId="{0788C660-5F1B-4ACC-98BF-734949202D96}" type="presParOf" srcId="{CA781DF4-1232-4B48-9982-A5D7ABE6C38B}" destId="{4F834A08-8C17-4959-8B19-79FE5B478793}" srcOrd="1" destOrd="0" presId="urn:microsoft.com/office/officeart/2005/8/layout/hierarchy1"/>
    <dgm:cxn modelId="{2E61B831-2888-4C53-920B-F6E5C0568B5E}" type="presParOf" srcId="{1901E70F-CB48-42DA-9FE8-977E58E63AF6}" destId="{E8A2B641-85CF-485F-8EB6-66C0993C4939}" srcOrd="1" destOrd="0" presId="urn:microsoft.com/office/officeart/2005/8/layout/hierarchy1"/>
    <dgm:cxn modelId="{D6D01596-A8AA-437B-AFEB-3FCA3266A58F}" type="presParOf" srcId="{E8A2B641-85CF-485F-8EB6-66C0993C4939}" destId="{4062A9D8-97C8-4A5B-BFAD-B6BD803A458D}" srcOrd="0" destOrd="0" presId="urn:microsoft.com/office/officeart/2005/8/layout/hierarchy1"/>
    <dgm:cxn modelId="{051FD786-5BF4-4CC4-8C81-A6A21B21CDA7}" type="presParOf" srcId="{E8A2B641-85CF-485F-8EB6-66C0993C4939}" destId="{2B1AB923-BB3C-4CE4-A7B8-6085F42EE489}" srcOrd="1" destOrd="0" presId="urn:microsoft.com/office/officeart/2005/8/layout/hierarchy1"/>
    <dgm:cxn modelId="{7AF40E96-F18C-46D2-BB9E-11E633DCAE8B}" type="presParOf" srcId="{2B1AB923-BB3C-4CE4-A7B8-6085F42EE489}" destId="{0154E81E-6876-40E1-B4DF-E727207A869D}" srcOrd="0" destOrd="0" presId="urn:microsoft.com/office/officeart/2005/8/layout/hierarchy1"/>
    <dgm:cxn modelId="{444D624C-2584-4D62-90A9-45F464BA83EA}" type="presParOf" srcId="{0154E81E-6876-40E1-B4DF-E727207A869D}" destId="{8ADC135E-0C43-4639-887D-6B53F457F0D6}" srcOrd="0" destOrd="0" presId="urn:microsoft.com/office/officeart/2005/8/layout/hierarchy1"/>
    <dgm:cxn modelId="{9781E27A-3276-4643-A5AB-B6903553404F}" type="presParOf" srcId="{0154E81E-6876-40E1-B4DF-E727207A869D}" destId="{A4C4E41D-E5FD-4F82-B840-F28B4B65F82E}" srcOrd="1" destOrd="0" presId="urn:microsoft.com/office/officeart/2005/8/layout/hierarchy1"/>
    <dgm:cxn modelId="{FD67C686-2BBB-4C1C-8EDE-DDB62B9A326F}" type="presParOf" srcId="{2B1AB923-BB3C-4CE4-A7B8-6085F42EE489}" destId="{48635959-9BBE-4853-99D3-D6B343A60D2A}" srcOrd="1" destOrd="0" presId="urn:microsoft.com/office/officeart/2005/8/layout/hierarchy1"/>
    <dgm:cxn modelId="{B85CA713-3BD1-48C3-B631-8BAD859A590D}" type="presParOf" srcId="{E8A2B641-85CF-485F-8EB6-66C0993C4939}" destId="{BFB23A6E-2C9E-4D91-AAF8-E230BE1C8317}" srcOrd="2" destOrd="0" presId="urn:microsoft.com/office/officeart/2005/8/layout/hierarchy1"/>
    <dgm:cxn modelId="{50384D95-3344-4F15-977A-C38F0A21016C}" type="presParOf" srcId="{E8A2B641-85CF-485F-8EB6-66C0993C4939}" destId="{D0394509-4CDE-4E69-8B7D-0E8BD1AF679D}" srcOrd="3" destOrd="0" presId="urn:microsoft.com/office/officeart/2005/8/layout/hierarchy1"/>
    <dgm:cxn modelId="{5FA16851-6650-4143-A8E9-2A62D8ED6A70}" type="presParOf" srcId="{D0394509-4CDE-4E69-8B7D-0E8BD1AF679D}" destId="{8502769A-6035-4089-B58E-ECC0511FA527}" srcOrd="0" destOrd="0" presId="urn:microsoft.com/office/officeart/2005/8/layout/hierarchy1"/>
    <dgm:cxn modelId="{05FCE6EE-59BF-4BE5-93FB-BBEAF0CBDCEC}" type="presParOf" srcId="{8502769A-6035-4089-B58E-ECC0511FA527}" destId="{28802295-DA37-40A6-8B76-B2536FF4B724}" srcOrd="0" destOrd="0" presId="urn:microsoft.com/office/officeart/2005/8/layout/hierarchy1"/>
    <dgm:cxn modelId="{FA2E9EDF-99D6-4AE5-9DDF-94DD05574961}" type="presParOf" srcId="{8502769A-6035-4089-B58E-ECC0511FA527}" destId="{522F58BC-2C41-4820-90A1-B05473AA9692}" srcOrd="1" destOrd="0" presId="urn:microsoft.com/office/officeart/2005/8/layout/hierarchy1"/>
    <dgm:cxn modelId="{7CF8DAB3-E65C-4074-BEE8-7ED4BB246E38}" type="presParOf" srcId="{D0394509-4CDE-4E69-8B7D-0E8BD1AF679D}" destId="{8FD61C12-0AB1-4E70-946D-BE1B36A97DF5}" srcOrd="1" destOrd="0" presId="urn:microsoft.com/office/officeart/2005/8/layout/hierarchy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710B893E-12D1-471E-9346-510D0A6DE7FE}" type="doc">
      <dgm:prSet loTypeId="urn:microsoft.com/office/officeart/2005/8/layout/hierarchy1" loCatId="hierarchy" qsTypeId="urn:microsoft.com/office/officeart/2005/8/quickstyle/simple1" qsCatId="simple" csTypeId="urn:microsoft.com/office/officeart/2005/8/colors/colorful5" csCatId="colorful" phldr="1"/>
      <dgm:spPr/>
      <dgm:t>
        <a:bodyPr/>
        <a:lstStyle/>
        <a:p>
          <a:endParaRPr lang="en-US"/>
        </a:p>
      </dgm:t>
    </dgm:pt>
    <dgm:pt modelId="{1766E042-2E91-4D77-8340-0C52961DFB2D}">
      <dgm:prSet phldrT="[Text]"/>
      <dgm:spPr/>
      <dgm:t>
        <a:bodyPr/>
        <a:lstStyle/>
        <a:p>
          <a:r>
            <a:rPr lang="en-US" dirty="0" smtClean="0"/>
            <a:t>RLIS</a:t>
          </a:r>
          <a:endParaRPr lang="en-US" dirty="0"/>
        </a:p>
      </dgm:t>
    </dgm:pt>
    <dgm:pt modelId="{0C30CE82-F5BE-492D-BACF-E4A842F9F4FF}" type="parTrans" cxnId="{B12D0035-005E-43F7-8C5D-80863A8B1BD6}">
      <dgm:prSet/>
      <dgm:spPr/>
      <dgm:t>
        <a:bodyPr/>
        <a:lstStyle/>
        <a:p>
          <a:endParaRPr lang="en-US"/>
        </a:p>
      </dgm:t>
    </dgm:pt>
    <dgm:pt modelId="{F6CAC8C0-36E3-422F-A875-3D5AB67D1D8C}" type="sibTrans" cxnId="{B12D0035-005E-43F7-8C5D-80863A8B1BD6}">
      <dgm:prSet/>
      <dgm:spPr/>
      <dgm:t>
        <a:bodyPr/>
        <a:lstStyle/>
        <a:p>
          <a:endParaRPr lang="en-US"/>
        </a:p>
      </dgm:t>
    </dgm:pt>
    <dgm:pt modelId="{D4F9B836-BB6F-4FCB-B17E-6E15FD8D32C0}">
      <dgm:prSet phldrT="[Text]"/>
      <dgm:spPr/>
      <dgm:t>
        <a:bodyPr/>
        <a:lstStyle/>
        <a:p>
          <a:r>
            <a:rPr lang="en-US" dirty="0" smtClean="0"/>
            <a:t>Small</a:t>
          </a:r>
          <a:endParaRPr lang="en-US" dirty="0"/>
        </a:p>
      </dgm:t>
    </dgm:pt>
    <dgm:pt modelId="{6C58D8DB-D167-4366-AAA3-9A5462227EEE}" type="parTrans" cxnId="{EC0390E1-8F5B-404F-A936-B609C1B34A93}">
      <dgm:prSet/>
      <dgm:spPr/>
      <dgm:t>
        <a:bodyPr/>
        <a:lstStyle/>
        <a:p>
          <a:endParaRPr lang="en-US"/>
        </a:p>
      </dgm:t>
    </dgm:pt>
    <dgm:pt modelId="{D3C2E704-4DE0-411F-A837-A91F41E49B5C}" type="sibTrans" cxnId="{EC0390E1-8F5B-404F-A936-B609C1B34A93}">
      <dgm:prSet/>
      <dgm:spPr/>
      <dgm:t>
        <a:bodyPr/>
        <a:lstStyle/>
        <a:p>
          <a:endParaRPr lang="en-US"/>
        </a:p>
      </dgm:t>
    </dgm:pt>
    <dgm:pt modelId="{99B6A270-C7DA-44C5-8BE1-DABB815A6F2D}">
      <dgm:prSet phldrT="[Text]"/>
      <dgm:spPr/>
      <dgm:t>
        <a:bodyPr/>
        <a:lstStyle/>
        <a:p>
          <a:r>
            <a:rPr lang="en-US" dirty="0" smtClean="0"/>
            <a:t>Low Income</a:t>
          </a:r>
          <a:endParaRPr lang="en-US" dirty="0"/>
        </a:p>
      </dgm:t>
    </dgm:pt>
    <dgm:pt modelId="{E06AEF5F-70FB-4AD3-A2CC-FCABFB080654}" type="parTrans" cxnId="{22615F66-F46C-43BE-86CE-3CA007E4CB99}">
      <dgm:prSet/>
      <dgm:spPr/>
      <dgm:t>
        <a:bodyPr/>
        <a:lstStyle/>
        <a:p>
          <a:endParaRPr lang="en-US"/>
        </a:p>
      </dgm:t>
    </dgm:pt>
    <dgm:pt modelId="{BC9D7510-2493-4EBB-AED3-E3AB0E659ACB}" type="sibTrans" cxnId="{22615F66-F46C-43BE-86CE-3CA007E4CB99}">
      <dgm:prSet/>
      <dgm:spPr/>
      <dgm:t>
        <a:bodyPr/>
        <a:lstStyle/>
        <a:p>
          <a:endParaRPr lang="en-US"/>
        </a:p>
      </dgm:t>
    </dgm:pt>
    <dgm:pt modelId="{AD5C5DD6-7582-48D4-9DBC-F114A2D7B19F}" type="pres">
      <dgm:prSet presAssocID="{710B893E-12D1-471E-9346-510D0A6DE7FE}" presName="hierChild1" presStyleCnt="0">
        <dgm:presLayoutVars>
          <dgm:chPref val="1"/>
          <dgm:dir/>
          <dgm:animOne val="branch"/>
          <dgm:animLvl val="lvl"/>
          <dgm:resizeHandles/>
        </dgm:presLayoutVars>
      </dgm:prSet>
      <dgm:spPr/>
      <dgm:t>
        <a:bodyPr/>
        <a:lstStyle/>
        <a:p>
          <a:endParaRPr lang="en-US"/>
        </a:p>
      </dgm:t>
    </dgm:pt>
    <dgm:pt modelId="{1901E70F-CB48-42DA-9FE8-977E58E63AF6}" type="pres">
      <dgm:prSet presAssocID="{1766E042-2E91-4D77-8340-0C52961DFB2D}" presName="hierRoot1" presStyleCnt="0"/>
      <dgm:spPr/>
    </dgm:pt>
    <dgm:pt modelId="{CA781DF4-1232-4B48-9982-A5D7ABE6C38B}" type="pres">
      <dgm:prSet presAssocID="{1766E042-2E91-4D77-8340-0C52961DFB2D}" presName="composite" presStyleCnt="0"/>
      <dgm:spPr/>
    </dgm:pt>
    <dgm:pt modelId="{61DDBA9E-CDEA-4BDB-AB3D-653326560A6A}" type="pres">
      <dgm:prSet presAssocID="{1766E042-2E91-4D77-8340-0C52961DFB2D}" presName="background" presStyleLbl="node0" presStyleIdx="0" presStyleCnt="1"/>
      <dgm:spPr/>
    </dgm:pt>
    <dgm:pt modelId="{4F834A08-8C17-4959-8B19-79FE5B478793}" type="pres">
      <dgm:prSet presAssocID="{1766E042-2E91-4D77-8340-0C52961DFB2D}" presName="text" presStyleLbl="fgAcc0" presStyleIdx="0" presStyleCnt="1">
        <dgm:presLayoutVars>
          <dgm:chPref val="3"/>
        </dgm:presLayoutVars>
      </dgm:prSet>
      <dgm:spPr/>
      <dgm:t>
        <a:bodyPr/>
        <a:lstStyle/>
        <a:p>
          <a:endParaRPr lang="en-US"/>
        </a:p>
      </dgm:t>
    </dgm:pt>
    <dgm:pt modelId="{E8A2B641-85CF-485F-8EB6-66C0993C4939}" type="pres">
      <dgm:prSet presAssocID="{1766E042-2E91-4D77-8340-0C52961DFB2D}" presName="hierChild2" presStyleCnt="0"/>
      <dgm:spPr/>
    </dgm:pt>
    <dgm:pt modelId="{4062A9D8-97C8-4A5B-BFAD-B6BD803A458D}" type="pres">
      <dgm:prSet presAssocID="{6C58D8DB-D167-4366-AAA3-9A5462227EEE}" presName="Name10" presStyleLbl="parChTrans1D2" presStyleIdx="0" presStyleCnt="2"/>
      <dgm:spPr/>
      <dgm:t>
        <a:bodyPr/>
        <a:lstStyle/>
        <a:p>
          <a:endParaRPr lang="en-US"/>
        </a:p>
      </dgm:t>
    </dgm:pt>
    <dgm:pt modelId="{2B1AB923-BB3C-4CE4-A7B8-6085F42EE489}" type="pres">
      <dgm:prSet presAssocID="{D4F9B836-BB6F-4FCB-B17E-6E15FD8D32C0}" presName="hierRoot2" presStyleCnt="0"/>
      <dgm:spPr/>
    </dgm:pt>
    <dgm:pt modelId="{0154E81E-6876-40E1-B4DF-E727207A869D}" type="pres">
      <dgm:prSet presAssocID="{D4F9B836-BB6F-4FCB-B17E-6E15FD8D32C0}" presName="composite2" presStyleCnt="0"/>
      <dgm:spPr/>
    </dgm:pt>
    <dgm:pt modelId="{8ADC135E-0C43-4639-887D-6B53F457F0D6}" type="pres">
      <dgm:prSet presAssocID="{D4F9B836-BB6F-4FCB-B17E-6E15FD8D32C0}" presName="background2" presStyleLbl="node2" presStyleIdx="0" presStyleCnt="2"/>
      <dgm:spPr/>
    </dgm:pt>
    <dgm:pt modelId="{A4C4E41D-E5FD-4F82-B840-F28B4B65F82E}" type="pres">
      <dgm:prSet presAssocID="{D4F9B836-BB6F-4FCB-B17E-6E15FD8D32C0}" presName="text2" presStyleLbl="fgAcc2" presStyleIdx="0" presStyleCnt="2">
        <dgm:presLayoutVars>
          <dgm:chPref val="3"/>
        </dgm:presLayoutVars>
      </dgm:prSet>
      <dgm:spPr/>
      <dgm:t>
        <a:bodyPr/>
        <a:lstStyle/>
        <a:p>
          <a:endParaRPr lang="en-US"/>
        </a:p>
      </dgm:t>
    </dgm:pt>
    <dgm:pt modelId="{48635959-9BBE-4853-99D3-D6B343A60D2A}" type="pres">
      <dgm:prSet presAssocID="{D4F9B836-BB6F-4FCB-B17E-6E15FD8D32C0}" presName="hierChild3" presStyleCnt="0"/>
      <dgm:spPr/>
    </dgm:pt>
    <dgm:pt modelId="{BFB23A6E-2C9E-4D91-AAF8-E230BE1C8317}" type="pres">
      <dgm:prSet presAssocID="{E06AEF5F-70FB-4AD3-A2CC-FCABFB080654}" presName="Name10" presStyleLbl="parChTrans1D2" presStyleIdx="1" presStyleCnt="2"/>
      <dgm:spPr/>
      <dgm:t>
        <a:bodyPr/>
        <a:lstStyle/>
        <a:p>
          <a:endParaRPr lang="en-US"/>
        </a:p>
      </dgm:t>
    </dgm:pt>
    <dgm:pt modelId="{D0394509-4CDE-4E69-8B7D-0E8BD1AF679D}" type="pres">
      <dgm:prSet presAssocID="{99B6A270-C7DA-44C5-8BE1-DABB815A6F2D}" presName="hierRoot2" presStyleCnt="0"/>
      <dgm:spPr/>
    </dgm:pt>
    <dgm:pt modelId="{8502769A-6035-4089-B58E-ECC0511FA527}" type="pres">
      <dgm:prSet presAssocID="{99B6A270-C7DA-44C5-8BE1-DABB815A6F2D}" presName="composite2" presStyleCnt="0"/>
      <dgm:spPr/>
    </dgm:pt>
    <dgm:pt modelId="{28802295-DA37-40A6-8B76-B2536FF4B724}" type="pres">
      <dgm:prSet presAssocID="{99B6A270-C7DA-44C5-8BE1-DABB815A6F2D}" presName="background2" presStyleLbl="node2" presStyleIdx="1" presStyleCnt="2"/>
      <dgm:spPr/>
    </dgm:pt>
    <dgm:pt modelId="{522F58BC-2C41-4820-90A1-B05473AA9692}" type="pres">
      <dgm:prSet presAssocID="{99B6A270-C7DA-44C5-8BE1-DABB815A6F2D}" presName="text2" presStyleLbl="fgAcc2" presStyleIdx="1" presStyleCnt="2">
        <dgm:presLayoutVars>
          <dgm:chPref val="3"/>
        </dgm:presLayoutVars>
      </dgm:prSet>
      <dgm:spPr/>
      <dgm:t>
        <a:bodyPr/>
        <a:lstStyle/>
        <a:p>
          <a:endParaRPr lang="en-US"/>
        </a:p>
      </dgm:t>
    </dgm:pt>
    <dgm:pt modelId="{8FD61C12-0AB1-4E70-946D-BE1B36A97DF5}" type="pres">
      <dgm:prSet presAssocID="{99B6A270-C7DA-44C5-8BE1-DABB815A6F2D}" presName="hierChild3" presStyleCnt="0"/>
      <dgm:spPr/>
    </dgm:pt>
  </dgm:ptLst>
  <dgm:cxnLst>
    <dgm:cxn modelId="{DECE8395-D05C-471E-AE69-CD59A58FF7EE}" type="presOf" srcId="{E06AEF5F-70FB-4AD3-A2CC-FCABFB080654}" destId="{BFB23A6E-2C9E-4D91-AAF8-E230BE1C8317}" srcOrd="0" destOrd="0" presId="urn:microsoft.com/office/officeart/2005/8/layout/hierarchy1"/>
    <dgm:cxn modelId="{CF1B999A-F683-4329-A93C-CCBD2131C211}" type="presOf" srcId="{1766E042-2E91-4D77-8340-0C52961DFB2D}" destId="{4F834A08-8C17-4959-8B19-79FE5B478793}" srcOrd="0" destOrd="0" presId="urn:microsoft.com/office/officeart/2005/8/layout/hierarchy1"/>
    <dgm:cxn modelId="{B12D0035-005E-43F7-8C5D-80863A8B1BD6}" srcId="{710B893E-12D1-471E-9346-510D0A6DE7FE}" destId="{1766E042-2E91-4D77-8340-0C52961DFB2D}" srcOrd="0" destOrd="0" parTransId="{0C30CE82-F5BE-492D-BACF-E4A842F9F4FF}" sibTransId="{F6CAC8C0-36E3-422F-A875-3D5AB67D1D8C}"/>
    <dgm:cxn modelId="{A3449EA8-ADFA-4417-8713-8E248C5631F2}" type="presOf" srcId="{6C58D8DB-D167-4366-AAA3-9A5462227EEE}" destId="{4062A9D8-97C8-4A5B-BFAD-B6BD803A458D}" srcOrd="0" destOrd="0" presId="urn:microsoft.com/office/officeart/2005/8/layout/hierarchy1"/>
    <dgm:cxn modelId="{9048951B-1DEA-4C2B-803B-5A4FEA06F1C0}" type="presOf" srcId="{99B6A270-C7DA-44C5-8BE1-DABB815A6F2D}" destId="{522F58BC-2C41-4820-90A1-B05473AA9692}" srcOrd="0" destOrd="0" presId="urn:microsoft.com/office/officeart/2005/8/layout/hierarchy1"/>
    <dgm:cxn modelId="{22615F66-F46C-43BE-86CE-3CA007E4CB99}" srcId="{1766E042-2E91-4D77-8340-0C52961DFB2D}" destId="{99B6A270-C7DA-44C5-8BE1-DABB815A6F2D}" srcOrd="1" destOrd="0" parTransId="{E06AEF5F-70FB-4AD3-A2CC-FCABFB080654}" sibTransId="{BC9D7510-2493-4EBB-AED3-E3AB0E659ACB}"/>
    <dgm:cxn modelId="{7EEE5F3E-B9E1-46C6-8E26-9C3F82586469}" type="presOf" srcId="{710B893E-12D1-471E-9346-510D0A6DE7FE}" destId="{AD5C5DD6-7582-48D4-9DBC-F114A2D7B19F}" srcOrd="0" destOrd="0" presId="urn:microsoft.com/office/officeart/2005/8/layout/hierarchy1"/>
    <dgm:cxn modelId="{EC0390E1-8F5B-404F-A936-B609C1B34A93}" srcId="{1766E042-2E91-4D77-8340-0C52961DFB2D}" destId="{D4F9B836-BB6F-4FCB-B17E-6E15FD8D32C0}" srcOrd="0" destOrd="0" parTransId="{6C58D8DB-D167-4366-AAA3-9A5462227EEE}" sibTransId="{D3C2E704-4DE0-411F-A837-A91F41E49B5C}"/>
    <dgm:cxn modelId="{18F6CE2F-1392-45F6-8FCC-059088F7BCC6}" type="presOf" srcId="{D4F9B836-BB6F-4FCB-B17E-6E15FD8D32C0}" destId="{A4C4E41D-E5FD-4F82-B840-F28B4B65F82E}" srcOrd="0" destOrd="0" presId="urn:microsoft.com/office/officeart/2005/8/layout/hierarchy1"/>
    <dgm:cxn modelId="{F7D07F27-C4EE-4C54-A8BC-3BC2390586C1}" type="presParOf" srcId="{AD5C5DD6-7582-48D4-9DBC-F114A2D7B19F}" destId="{1901E70F-CB48-42DA-9FE8-977E58E63AF6}" srcOrd="0" destOrd="0" presId="urn:microsoft.com/office/officeart/2005/8/layout/hierarchy1"/>
    <dgm:cxn modelId="{F39670AC-418C-4483-827E-A7EE144A1E46}" type="presParOf" srcId="{1901E70F-CB48-42DA-9FE8-977E58E63AF6}" destId="{CA781DF4-1232-4B48-9982-A5D7ABE6C38B}" srcOrd="0" destOrd="0" presId="urn:microsoft.com/office/officeart/2005/8/layout/hierarchy1"/>
    <dgm:cxn modelId="{FD56D84F-4E44-4D2E-8B12-1E72422BEFB7}" type="presParOf" srcId="{CA781DF4-1232-4B48-9982-A5D7ABE6C38B}" destId="{61DDBA9E-CDEA-4BDB-AB3D-653326560A6A}" srcOrd="0" destOrd="0" presId="urn:microsoft.com/office/officeart/2005/8/layout/hierarchy1"/>
    <dgm:cxn modelId="{0788C660-5F1B-4ACC-98BF-734949202D96}" type="presParOf" srcId="{CA781DF4-1232-4B48-9982-A5D7ABE6C38B}" destId="{4F834A08-8C17-4959-8B19-79FE5B478793}" srcOrd="1" destOrd="0" presId="urn:microsoft.com/office/officeart/2005/8/layout/hierarchy1"/>
    <dgm:cxn modelId="{2E61B831-2888-4C53-920B-F6E5C0568B5E}" type="presParOf" srcId="{1901E70F-CB48-42DA-9FE8-977E58E63AF6}" destId="{E8A2B641-85CF-485F-8EB6-66C0993C4939}" srcOrd="1" destOrd="0" presId="urn:microsoft.com/office/officeart/2005/8/layout/hierarchy1"/>
    <dgm:cxn modelId="{D6D01596-A8AA-437B-AFEB-3FCA3266A58F}" type="presParOf" srcId="{E8A2B641-85CF-485F-8EB6-66C0993C4939}" destId="{4062A9D8-97C8-4A5B-BFAD-B6BD803A458D}" srcOrd="0" destOrd="0" presId="urn:microsoft.com/office/officeart/2005/8/layout/hierarchy1"/>
    <dgm:cxn modelId="{051FD786-5BF4-4CC4-8C81-A6A21B21CDA7}" type="presParOf" srcId="{E8A2B641-85CF-485F-8EB6-66C0993C4939}" destId="{2B1AB923-BB3C-4CE4-A7B8-6085F42EE489}" srcOrd="1" destOrd="0" presId="urn:microsoft.com/office/officeart/2005/8/layout/hierarchy1"/>
    <dgm:cxn modelId="{7AF40E96-F18C-46D2-BB9E-11E633DCAE8B}" type="presParOf" srcId="{2B1AB923-BB3C-4CE4-A7B8-6085F42EE489}" destId="{0154E81E-6876-40E1-B4DF-E727207A869D}" srcOrd="0" destOrd="0" presId="urn:microsoft.com/office/officeart/2005/8/layout/hierarchy1"/>
    <dgm:cxn modelId="{444D624C-2584-4D62-90A9-45F464BA83EA}" type="presParOf" srcId="{0154E81E-6876-40E1-B4DF-E727207A869D}" destId="{8ADC135E-0C43-4639-887D-6B53F457F0D6}" srcOrd="0" destOrd="0" presId="urn:microsoft.com/office/officeart/2005/8/layout/hierarchy1"/>
    <dgm:cxn modelId="{9781E27A-3276-4643-A5AB-B6903553404F}" type="presParOf" srcId="{0154E81E-6876-40E1-B4DF-E727207A869D}" destId="{A4C4E41D-E5FD-4F82-B840-F28B4B65F82E}" srcOrd="1" destOrd="0" presId="urn:microsoft.com/office/officeart/2005/8/layout/hierarchy1"/>
    <dgm:cxn modelId="{FD67C686-2BBB-4C1C-8EDE-DDB62B9A326F}" type="presParOf" srcId="{2B1AB923-BB3C-4CE4-A7B8-6085F42EE489}" destId="{48635959-9BBE-4853-99D3-D6B343A60D2A}" srcOrd="1" destOrd="0" presId="urn:microsoft.com/office/officeart/2005/8/layout/hierarchy1"/>
    <dgm:cxn modelId="{B85CA713-3BD1-48C3-B631-8BAD859A590D}" type="presParOf" srcId="{E8A2B641-85CF-485F-8EB6-66C0993C4939}" destId="{BFB23A6E-2C9E-4D91-AAF8-E230BE1C8317}" srcOrd="2" destOrd="0" presId="urn:microsoft.com/office/officeart/2005/8/layout/hierarchy1"/>
    <dgm:cxn modelId="{50384D95-3344-4F15-977A-C38F0A21016C}" type="presParOf" srcId="{E8A2B641-85CF-485F-8EB6-66C0993C4939}" destId="{D0394509-4CDE-4E69-8B7D-0E8BD1AF679D}" srcOrd="3" destOrd="0" presId="urn:microsoft.com/office/officeart/2005/8/layout/hierarchy1"/>
    <dgm:cxn modelId="{5FA16851-6650-4143-A8E9-2A62D8ED6A70}" type="presParOf" srcId="{D0394509-4CDE-4E69-8B7D-0E8BD1AF679D}" destId="{8502769A-6035-4089-B58E-ECC0511FA527}" srcOrd="0" destOrd="0" presId="urn:microsoft.com/office/officeart/2005/8/layout/hierarchy1"/>
    <dgm:cxn modelId="{05FCE6EE-59BF-4BE5-93FB-BBEAF0CBDCEC}" type="presParOf" srcId="{8502769A-6035-4089-B58E-ECC0511FA527}" destId="{28802295-DA37-40A6-8B76-B2536FF4B724}" srcOrd="0" destOrd="0" presId="urn:microsoft.com/office/officeart/2005/8/layout/hierarchy1"/>
    <dgm:cxn modelId="{FA2E9EDF-99D6-4AE5-9DDF-94DD05574961}" type="presParOf" srcId="{8502769A-6035-4089-B58E-ECC0511FA527}" destId="{522F58BC-2C41-4820-90A1-B05473AA9692}" srcOrd="1" destOrd="0" presId="urn:microsoft.com/office/officeart/2005/8/layout/hierarchy1"/>
    <dgm:cxn modelId="{7CF8DAB3-E65C-4074-BEE8-7ED4BB246E38}" type="presParOf" srcId="{D0394509-4CDE-4E69-8B7D-0E8BD1AF679D}" destId="{8FD61C12-0AB1-4E70-946D-BE1B36A97DF5}" srcOrd="1" destOrd="0" presId="urn:microsoft.com/office/officeart/2005/8/layout/hierarchy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E3B679F-FD2A-4E75-8C56-17EDC3D8402F}">
      <dsp:nvSpPr>
        <dsp:cNvPr id="0" name=""/>
        <dsp:cNvSpPr/>
      </dsp:nvSpPr>
      <dsp:spPr>
        <a:xfrm>
          <a:off x="0" y="2749846"/>
          <a:ext cx="10783888" cy="0"/>
        </a:xfrm>
        <a:prstGeom prst="line">
          <a:avLst/>
        </a:pr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448C3F32-F45B-4D3F-B5A0-4D17492411FC}">
      <dsp:nvSpPr>
        <dsp:cNvPr id="0" name=""/>
        <dsp:cNvSpPr/>
      </dsp:nvSpPr>
      <dsp:spPr>
        <a:xfrm>
          <a:off x="0" y="679743"/>
          <a:ext cx="10783888" cy="0"/>
        </a:xfrm>
        <a:prstGeom prst="line">
          <a:avLst/>
        </a:pr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DC33E677-601A-44AF-831F-613A7FDBD7A1}">
      <dsp:nvSpPr>
        <dsp:cNvPr id="0" name=""/>
        <dsp:cNvSpPr/>
      </dsp:nvSpPr>
      <dsp:spPr>
        <a:xfrm>
          <a:off x="2803810" y="1088"/>
          <a:ext cx="7980077" cy="67865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b" anchorCtr="0">
          <a:noAutofit/>
        </a:bodyPr>
        <a:lstStyle/>
        <a:p>
          <a:pPr lvl="0" algn="l" defTabSz="1600200">
            <a:lnSpc>
              <a:spcPct val="90000"/>
            </a:lnSpc>
            <a:spcBef>
              <a:spcPct val="0"/>
            </a:spcBef>
            <a:spcAft>
              <a:spcPct val="35000"/>
            </a:spcAft>
          </a:pPr>
          <a:r>
            <a:rPr lang="en-US" sz="3600" kern="1200" dirty="0" smtClean="0"/>
            <a:t>Small, Rural School Achievement Program</a:t>
          </a:r>
          <a:endParaRPr lang="en-US" sz="3600" kern="1200" dirty="0"/>
        </a:p>
      </dsp:txBody>
      <dsp:txXfrm>
        <a:off x="2803810" y="1088"/>
        <a:ext cx="7980077" cy="678655"/>
      </dsp:txXfrm>
    </dsp:sp>
    <dsp:sp modelId="{7E2DADB1-F4B5-44C4-8C99-0048AB0647D8}">
      <dsp:nvSpPr>
        <dsp:cNvPr id="0" name=""/>
        <dsp:cNvSpPr/>
      </dsp:nvSpPr>
      <dsp:spPr>
        <a:xfrm>
          <a:off x="0" y="1088"/>
          <a:ext cx="2803810" cy="678655"/>
        </a:xfrm>
        <a:prstGeom prst="round2SameRect">
          <a:avLst>
            <a:gd name="adj1" fmla="val 16670"/>
            <a:gd name="adj2" fmla="val 0"/>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1600200">
            <a:lnSpc>
              <a:spcPct val="90000"/>
            </a:lnSpc>
            <a:spcBef>
              <a:spcPct val="0"/>
            </a:spcBef>
            <a:spcAft>
              <a:spcPct val="35000"/>
            </a:spcAft>
          </a:pPr>
          <a:r>
            <a:rPr lang="en-US" sz="3600" kern="1200" dirty="0" smtClean="0"/>
            <a:t>SRSA</a:t>
          </a:r>
          <a:endParaRPr lang="en-US" sz="3600" kern="1200" dirty="0"/>
        </a:p>
      </dsp:txBody>
      <dsp:txXfrm>
        <a:off x="33135" y="34223"/>
        <a:ext cx="2737540" cy="645520"/>
      </dsp:txXfrm>
    </dsp:sp>
    <dsp:sp modelId="{6ED587E4-67E7-4DBB-9B2E-A5641AEF84A7}">
      <dsp:nvSpPr>
        <dsp:cNvPr id="0" name=""/>
        <dsp:cNvSpPr/>
      </dsp:nvSpPr>
      <dsp:spPr>
        <a:xfrm>
          <a:off x="0" y="679743"/>
          <a:ext cx="10783888" cy="135751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marL="285750" lvl="1" indent="-285750" algn="l" defTabSz="1244600">
            <a:lnSpc>
              <a:spcPct val="90000"/>
            </a:lnSpc>
            <a:spcBef>
              <a:spcPct val="0"/>
            </a:spcBef>
            <a:spcAft>
              <a:spcPct val="15000"/>
            </a:spcAft>
            <a:buChar char="••"/>
          </a:pPr>
          <a:r>
            <a:rPr lang="en-US" sz="2800" kern="1200" dirty="0" smtClean="0"/>
            <a:t>Small</a:t>
          </a:r>
          <a:endParaRPr lang="en-US" sz="2800" kern="1200" dirty="0"/>
        </a:p>
        <a:p>
          <a:pPr marL="285750" lvl="1" indent="-285750" algn="l" defTabSz="1244600">
            <a:lnSpc>
              <a:spcPct val="90000"/>
            </a:lnSpc>
            <a:spcBef>
              <a:spcPct val="0"/>
            </a:spcBef>
            <a:spcAft>
              <a:spcPct val="15000"/>
            </a:spcAft>
            <a:buChar char="••"/>
          </a:pPr>
          <a:r>
            <a:rPr lang="en-US" sz="2800" kern="1200" dirty="0" smtClean="0"/>
            <a:t>Rural</a:t>
          </a:r>
          <a:endParaRPr lang="en-US" sz="2800" kern="1200" dirty="0"/>
        </a:p>
      </dsp:txBody>
      <dsp:txXfrm>
        <a:off x="0" y="679743"/>
        <a:ext cx="10783888" cy="1357514"/>
      </dsp:txXfrm>
    </dsp:sp>
    <dsp:sp modelId="{B9B91E47-4172-4ED0-B950-9AC1A67776D2}">
      <dsp:nvSpPr>
        <dsp:cNvPr id="0" name=""/>
        <dsp:cNvSpPr/>
      </dsp:nvSpPr>
      <dsp:spPr>
        <a:xfrm>
          <a:off x="2803810" y="2071191"/>
          <a:ext cx="7980077" cy="67865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b" anchorCtr="0">
          <a:noAutofit/>
        </a:bodyPr>
        <a:lstStyle/>
        <a:p>
          <a:pPr lvl="0" algn="l" defTabSz="1600200">
            <a:lnSpc>
              <a:spcPct val="90000"/>
            </a:lnSpc>
            <a:spcBef>
              <a:spcPct val="0"/>
            </a:spcBef>
            <a:spcAft>
              <a:spcPct val="35000"/>
            </a:spcAft>
          </a:pPr>
          <a:r>
            <a:rPr lang="en-US" sz="3600" kern="1200" dirty="0" smtClean="0"/>
            <a:t>Rural and Low Income Schools</a:t>
          </a:r>
          <a:endParaRPr lang="en-US" sz="3600" kern="1200" dirty="0"/>
        </a:p>
      </dsp:txBody>
      <dsp:txXfrm>
        <a:off x="2803810" y="2071191"/>
        <a:ext cx="7980077" cy="678655"/>
      </dsp:txXfrm>
    </dsp:sp>
    <dsp:sp modelId="{101C463F-CEA7-40A6-A919-F937CF88C50F}">
      <dsp:nvSpPr>
        <dsp:cNvPr id="0" name=""/>
        <dsp:cNvSpPr/>
      </dsp:nvSpPr>
      <dsp:spPr>
        <a:xfrm>
          <a:off x="0" y="2071191"/>
          <a:ext cx="2803810" cy="678655"/>
        </a:xfrm>
        <a:prstGeom prst="round2SameRect">
          <a:avLst>
            <a:gd name="adj1" fmla="val 16670"/>
            <a:gd name="adj2" fmla="val 0"/>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1600200">
            <a:lnSpc>
              <a:spcPct val="90000"/>
            </a:lnSpc>
            <a:spcBef>
              <a:spcPct val="0"/>
            </a:spcBef>
            <a:spcAft>
              <a:spcPct val="35000"/>
            </a:spcAft>
          </a:pPr>
          <a:r>
            <a:rPr lang="en-US" sz="3600" kern="1200" dirty="0" smtClean="0"/>
            <a:t>RLIS</a:t>
          </a:r>
          <a:endParaRPr lang="en-US" sz="3600" kern="1200" dirty="0"/>
        </a:p>
      </dsp:txBody>
      <dsp:txXfrm>
        <a:off x="33135" y="2104326"/>
        <a:ext cx="2737540" cy="645520"/>
      </dsp:txXfrm>
    </dsp:sp>
    <dsp:sp modelId="{D940531F-1B59-4985-A9FB-C94420163961}">
      <dsp:nvSpPr>
        <dsp:cNvPr id="0" name=""/>
        <dsp:cNvSpPr/>
      </dsp:nvSpPr>
      <dsp:spPr>
        <a:xfrm>
          <a:off x="0" y="2749846"/>
          <a:ext cx="10783888" cy="135751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marL="285750" lvl="1" indent="-285750" algn="l" defTabSz="1244600">
            <a:lnSpc>
              <a:spcPct val="90000"/>
            </a:lnSpc>
            <a:spcBef>
              <a:spcPct val="0"/>
            </a:spcBef>
            <a:spcAft>
              <a:spcPct val="15000"/>
            </a:spcAft>
            <a:buChar char="••"/>
          </a:pPr>
          <a:r>
            <a:rPr lang="en-US" sz="2800" kern="1200" dirty="0" smtClean="0"/>
            <a:t>Rural</a:t>
          </a:r>
          <a:endParaRPr lang="en-US" sz="2800" kern="1200" dirty="0"/>
        </a:p>
        <a:p>
          <a:pPr marL="285750" lvl="1" indent="-285750" algn="l" defTabSz="1244600">
            <a:lnSpc>
              <a:spcPct val="90000"/>
            </a:lnSpc>
            <a:spcBef>
              <a:spcPct val="0"/>
            </a:spcBef>
            <a:spcAft>
              <a:spcPct val="15000"/>
            </a:spcAft>
            <a:buChar char="••"/>
          </a:pPr>
          <a:r>
            <a:rPr lang="en-US" sz="2800" kern="1200" dirty="0" smtClean="0"/>
            <a:t>Low Income</a:t>
          </a:r>
          <a:endParaRPr lang="en-US" sz="2800" kern="1200" dirty="0"/>
        </a:p>
      </dsp:txBody>
      <dsp:txXfrm>
        <a:off x="0" y="2749846"/>
        <a:ext cx="10783888" cy="1357514"/>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FB23A6E-2C9E-4D91-AAF8-E230BE1C8317}">
      <dsp:nvSpPr>
        <dsp:cNvPr id="0" name=""/>
        <dsp:cNvSpPr/>
      </dsp:nvSpPr>
      <dsp:spPr>
        <a:xfrm>
          <a:off x="2209071" y="793667"/>
          <a:ext cx="762389" cy="362828"/>
        </a:xfrm>
        <a:custGeom>
          <a:avLst/>
          <a:gdLst/>
          <a:ahLst/>
          <a:cxnLst/>
          <a:rect l="0" t="0" r="0" b="0"/>
          <a:pathLst>
            <a:path>
              <a:moveTo>
                <a:pt x="0" y="0"/>
              </a:moveTo>
              <a:lnTo>
                <a:pt x="0" y="247256"/>
              </a:lnTo>
              <a:lnTo>
                <a:pt x="762389" y="247256"/>
              </a:lnTo>
              <a:lnTo>
                <a:pt x="762389" y="362828"/>
              </a:lnTo>
            </a:path>
          </a:pathLst>
        </a:custGeom>
        <a:noFill/>
        <a:ln w="12700" cap="flat" cmpd="sng" algn="ctr">
          <a:solidFill>
            <a:schemeClr val="accent6">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4062A9D8-97C8-4A5B-BFAD-B6BD803A458D}">
      <dsp:nvSpPr>
        <dsp:cNvPr id="0" name=""/>
        <dsp:cNvSpPr/>
      </dsp:nvSpPr>
      <dsp:spPr>
        <a:xfrm>
          <a:off x="1446682" y="793667"/>
          <a:ext cx="762389" cy="362828"/>
        </a:xfrm>
        <a:custGeom>
          <a:avLst/>
          <a:gdLst/>
          <a:ahLst/>
          <a:cxnLst/>
          <a:rect l="0" t="0" r="0" b="0"/>
          <a:pathLst>
            <a:path>
              <a:moveTo>
                <a:pt x="762389" y="0"/>
              </a:moveTo>
              <a:lnTo>
                <a:pt x="762389" y="247256"/>
              </a:lnTo>
              <a:lnTo>
                <a:pt x="0" y="247256"/>
              </a:lnTo>
              <a:lnTo>
                <a:pt x="0" y="362828"/>
              </a:lnTo>
            </a:path>
          </a:pathLst>
        </a:custGeom>
        <a:noFill/>
        <a:ln w="12700" cap="flat" cmpd="sng" algn="ctr">
          <a:solidFill>
            <a:schemeClr val="accent6">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61DDBA9E-CDEA-4BDB-AB3D-653326560A6A}">
      <dsp:nvSpPr>
        <dsp:cNvPr id="0" name=""/>
        <dsp:cNvSpPr/>
      </dsp:nvSpPr>
      <dsp:spPr>
        <a:xfrm>
          <a:off x="1585298" y="1475"/>
          <a:ext cx="1247546" cy="792192"/>
        </a:xfrm>
        <a:prstGeom prst="roundRect">
          <a:avLst>
            <a:gd name="adj" fmla="val 10000"/>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4F834A08-8C17-4959-8B19-79FE5B478793}">
      <dsp:nvSpPr>
        <dsp:cNvPr id="0" name=""/>
        <dsp:cNvSpPr/>
      </dsp:nvSpPr>
      <dsp:spPr>
        <a:xfrm>
          <a:off x="1723914" y="133161"/>
          <a:ext cx="1247546" cy="792192"/>
        </a:xfrm>
        <a:prstGeom prst="roundRect">
          <a:avLst>
            <a:gd name="adj" fmla="val 10000"/>
          </a:avLst>
        </a:prstGeom>
        <a:solidFill>
          <a:schemeClr val="lt1">
            <a:alpha val="90000"/>
            <a:hueOff val="0"/>
            <a:satOff val="0"/>
            <a:lumOff val="0"/>
            <a:alphaOff val="0"/>
          </a:schemeClr>
        </a:solidFill>
        <a:ln w="12700" cap="flat" cmpd="sng" algn="ctr">
          <a:solidFill>
            <a:schemeClr val="accent4">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95250" tIns="95250" rIns="95250" bIns="95250" numCol="1" spcCol="1270" anchor="ctr" anchorCtr="0">
          <a:noAutofit/>
        </a:bodyPr>
        <a:lstStyle/>
        <a:p>
          <a:pPr lvl="0" algn="ctr" defTabSz="1111250">
            <a:lnSpc>
              <a:spcPct val="90000"/>
            </a:lnSpc>
            <a:spcBef>
              <a:spcPct val="0"/>
            </a:spcBef>
            <a:spcAft>
              <a:spcPct val="35000"/>
            </a:spcAft>
          </a:pPr>
          <a:r>
            <a:rPr lang="en-US" sz="2500" kern="1200" dirty="0" smtClean="0"/>
            <a:t>SRSA</a:t>
          </a:r>
          <a:endParaRPr lang="en-US" sz="2500" kern="1200" dirty="0"/>
        </a:p>
      </dsp:txBody>
      <dsp:txXfrm>
        <a:off x="1747117" y="156364"/>
        <a:ext cx="1201140" cy="745786"/>
      </dsp:txXfrm>
    </dsp:sp>
    <dsp:sp modelId="{8ADC135E-0C43-4639-887D-6B53F457F0D6}">
      <dsp:nvSpPr>
        <dsp:cNvPr id="0" name=""/>
        <dsp:cNvSpPr/>
      </dsp:nvSpPr>
      <dsp:spPr>
        <a:xfrm>
          <a:off x="822909" y="1156495"/>
          <a:ext cx="1247546" cy="792192"/>
        </a:xfrm>
        <a:prstGeom prst="roundRect">
          <a:avLst>
            <a:gd name="adj" fmla="val 10000"/>
          </a:avLst>
        </a:prstGeom>
        <a:solidFill>
          <a:schemeClr val="accent6">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A4C4E41D-E5FD-4F82-B840-F28B4B65F82E}">
      <dsp:nvSpPr>
        <dsp:cNvPr id="0" name=""/>
        <dsp:cNvSpPr/>
      </dsp:nvSpPr>
      <dsp:spPr>
        <a:xfrm>
          <a:off x="961525" y="1288181"/>
          <a:ext cx="1247546" cy="792192"/>
        </a:xfrm>
        <a:prstGeom prst="roundRect">
          <a:avLst>
            <a:gd name="adj" fmla="val 10000"/>
          </a:avLst>
        </a:prstGeom>
        <a:solidFill>
          <a:schemeClr val="lt1">
            <a:alpha val="90000"/>
            <a:hueOff val="0"/>
            <a:satOff val="0"/>
            <a:lumOff val="0"/>
            <a:alphaOff val="0"/>
          </a:schemeClr>
        </a:solidFill>
        <a:ln w="12700" cap="flat" cmpd="sng" algn="ctr">
          <a:solidFill>
            <a:schemeClr val="accent6">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95250" tIns="95250" rIns="95250" bIns="95250" numCol="1" spcCol="1270" anchor="ctr" anchorCtr="0">
          <a:noAutofit/>
        </a:bodyPr>
        <a:lstStyle/>
        <a:p>
          <a:pPr lvl="0" algn="ctr" defTabSz="1111250">
            <a:lnSpc>
              <a:spcPct val="90000"/>
            </a:lnSpc>
            <a:spcBef>
              <a:spcPct val="0"/>
            </a:spcBef>
            <a:spcAft>
              <a:spcPct val="35000"/>
            </a:spcAft>
          </a:pPr>
          <a:r>
            <a:rPr lang="en-US" sz="2500" kern="1200" dirty="0" smtClean="0"/>
            <a:t>Small</a:t>
          </a:r>
          <a:endParaRPr lang="en-US" sz="2500" kern="1200" dirty="0"/>
        </a:p>
      </dsp:txBody>
      <dsp:txXfrm>
        <a:off x="984728" y="1311384"/>
        <a:ext cx="1201140" cy="745786"/>
      </dsp:txXfrm>
    </dsp:sp>
    <dsp:sp modelId="{28802295-DA37-40A6-8B76-B2536FF4B724}">
      <dsp:nvSpPr>
        <dsp:cNvPr id="0" name=""/>
        <dsp:cNvSpPr/>
      </dsp:nvSpPr>
      <dsp:spPr>
        <a:xfrm>
          <a:off x="2347688" y="1156495"/>
          <a:ext cx="1247546" cy="792192"/>
        </a:xfrm>
        <a:prstGeom prst="roundRect">
          <a:avLst>
            <a:gd name="adj" fmla="val 10000"/>
          </a:avLst>
        </a:prstGeom>
        <a:solidFill>
          <a:schemeClr val="accent6">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522F58BC-2C41-4820-90A1-B05473AA9692}">
      <dsp:nvSpPr>
        <dsp:cNvPr id="0" name=""/>
        <dsp:cNvSpPr/>
      </dsp:nvSpPr>
      <dsp:spPr>
        <a:xfrm>
          <a:off x="2486304" y="1288181"/>
          <a:ext cx="1247546" cy="792192"/>
        </a:xfrm>
        <a:prstGeom prst="roundRect">
          <a:avLst>
            <a:gd name="adj" fmla="val 10000"/>
          </a:avLst>
        </a:prstGeom>
        <a:solidFill>
          <a:schemeClr val="lt1">
            <a:alpha val="90000"/>
            <a:hueOff val="0"/>
            <a:satOff val="0"/>
            <a:lumOff val="0"/>
            <a:alphaOff val="0"/>
          </a:schemeClr>
        </a:solidFill>
        <a:ln w="12700" cap="flat" cmpd="sng" algn="ctr">
          <a:solidFill>
            <a:schemeClr val="accent6">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95250" tIns="95250" rIns="95250" bIns="95250" numCol="1" spcCol="1270" anchor="ctr" anchorCtr="0">
          <a:noAutofit/>
        </a:bodyPr>
        <a:lstStyle/>
        <a:p>
          <a:pPr lvl="0" algn="ctr" defTabSz="1111250">
            <a:lnSpc>
              <a:spcPct val="90000"/>
            </a:lnSpc>
            <a:spcBef>
              <a:spcPct val="0"/>
            </a:spcBef>
            <a:spcAft>
              <a:spcPct val="35000"/>
            </a:spcAft>
          </a:pPr>
          <a:r>
            <a:rPr lang="en-US" sz="2500" kern="1200" dirty="0" smtClean="0"/>
            <a:t>Rural</a:t>
          </a:r>
          <a:endParaRPr lang="en-US" sz="2500" kern="1200" dirty="0"/>
        </a:p>
      </dsp:txBody>
      <dsp:txXfrm>
        <a:off x="2509507" y="1311384"/>
        <a:ext cx="1201140" cy="745786"/>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FB23A6E-2C9E-4D91-AAF8-E230BE1C8317}">
      <dsp:nvSpPr>
        <dsp:cNvPr id="0" name=""/>
        <dsp:cNvSpPr/>
      </dsp:nvSpPr>
      <dsp:spPr>
        <a:xfrm>
          <a:off x="2345441" y="975537"/>
          <a:ext cx="938722" cy="446746"/>
        </a:xfrm>
        <a:custGeom>
          <a:avLst/>
          <a:gdLst/>
          <a:ahLst/>
          <a:cxnLst/>
          <a:rect l="0" t="0" r="0" b="0"/>
          <a:pathLst>
            <a:path>
              <a:moveTo>
                <a:pt x="0" y="0"/>
              </a:moveTo>
              <a:lnTo>
                <a:pt x="0" y="304444"/>
              </a:lnTo>
              <a:lnTo>
                <a:pt x="938722" y="304444"/>
              </a:lnTo>
              <a:lnTo>
                <a:pt x="938722" y="446746"/>
              </a:lnTo>
            </a:path>
          </a:pathLst>
        </a:custGeom>
        <a:noFill/>
        <a:ln w="12700" cap="flat" cmpd="sng" algn="ctr">
          <a:solidFill>
            <a:schemeClr val="accent6">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4062A9D8-97C8-4A5B-BFAD-B6BD803A458D}">
      <dsp:nvSpPr>
        <dsp:cNvPr id="0" name=""/>
        <dsp:cNvSpPr/>
      </dsp:nvSpPr>
      <dsp:spPr>
        <a:xfrm>
          <a:off x="1406718" y="975537"/>
          <a:ext cx="938722" cy="446746"/>
        </a:xfrm>
        <a:custGeom>
          <a:avLst/>
          <a:gdLst/>
          <a:ahLst/>
          <a:cxnLst/>
          <a:rect l="0" t="0" r="0" b="0"/>
          <a:pathLst>
            <a:path>
              <a:moveTo>
                <a:pt x="938722" y="0"/>
              </a:moveTo>
              <a:lnTo>
                <a:pt x="938722" y="304444"/>
              </a:lnTo>
              <a:lnTo>
                <a:pt x="0" y="304444"/>
              </a:lnTo>
              <a:lnTo>
                <a:pt x="0" y="446746"/>
              </a:lnTo>
            </a:path>
          </a:pathLst>
        </a:custGeom>
        <a:noFill/>
        <a:ln w="12700" cap="flat" cmpd="sng" algn="ctr">
          <a:solidFill>
            <a:schemeClr val="accent6">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61DDBA9E-CDEA-4BDB-AB3D-653326560A6A}">
      <dsp:nvSpPr>
        <dsp:cNvPr id="0" name=""/>
        <dsp:cNvSpPr/>
      </dsp:nvSpPr>
      <dsp:spPr>
        <a:xfrm>
          <a:off x="1577395" y="119"/>
          <a:ext cx="1536091" cy="975418"/>
        </a:xfrm>
        <a:prstGeom prst="roundRect">
          <a:avLst>
            <a:gd name="adj" fmla="val 10000"/>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4F834A08-8C17-4959-8B19-79FE5B478793}">
      <dsp:nvSpPr>
        <dsp:cNvPr id="0" name=""/>
        <dsp:cNvSpPr/>
      </dsp:nvSpPr>
      <dsp:spPr>
        <a:xfrm>
          <a:off x="1748072" y="162262"/>
          <a:ext cx="1536091" cy="975418"/>
        </a:xfrm>
        <a:prstGeom prst="roundRect">
          <a:avLst>
            <a:gd name="adj" fmla="val 10000"/>
          </a:avLst>
        </a:prstGeom>
        <a:solidFill>
          <a:schemeClr val="lt1">
            <a:alpha val="90000"/>
            <a:hueOff val="0"/>
            <a:satOff val="0"/>
            <a:lumOff val="0"/>
            <a:alphaOff val="0"/>
          </a:schemeClr>
        </a:solidFill>
        <a:ln w="12700" cap="flat" cmpd="sng" algn="ctr">
          <a:solidFill>
            <a:schemeClr val="accent4">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95250" tIns="95250" rIns="95250" bIns="95250" numCol="1" spcCol="1270" anchor="ctr" anchorCtr="0">
          <a:noAutofit/>
        </a:bodyPr>
        <a:lstStyle/>
        <a:p>
          <a:pPr lvl="0" algn="ctr" defTabSz="1111250">
            <a:lnSpc>
              <a:spcPct val="90000"/>
            </a:lnSpc>
            <a:spcBef>
              <a:spcPct val="0"/>
            </a:spcBef>
            <a:spcAft>
              <a:spcPct val="35000"/>
            </a:spcAft>
          </a:pPr>
          <a:r>
            <a:rPr lang="en-US" sz="2500" kern="1200" dirty="0" smtClean="0"/>
            <a:t>RLIS</a:t>
          </a:r>
          <a:endParaRPr lang="en-US" sz="2500" kern="1200" dirty="0"/>
        </a:p>
      </dsp:txBody>
      <dsp:txXfrm>
        <a:off x="1776641" y="190831"/>
        <a:ext cx="1478953" cy="918280"/>
      </dsp:txXfrm>
    </dsp:sp>
    <dsp:sp modelId="{8ADC135E-0C43-4639-887D-6B53F457F0D6}">
      <dsp:nvSpPr>
        <dsp:cNvPr id="0" name=""/>
        <dsp:cNvSpPr/>
      </dsp:nvSpPr>
      <dsp:spPr>
        <a:xfrm>
          <a:off x="638673" y="1422283"/>
          <a:ext cx="1536091" cy="975418"/>
        </a:xfrm>
        <a:prstGeom prst="roundRect">
          <a:avLst>
            <a:gd name="adj" fmla="val 10000"/>
          </a:avLst>
        </a:prstGeom>
        <a:solidFill>
          <a:schemeClr val="accent6">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A4C4E41D-E5FD-4F82-B840-F28B4B65F82E}">
      <dsp:nvSpPr>
        <dsp:cNvPr id="0" name=""/>
        <dsp:cNvSpPr/>
      </dsp:nvSpPr>
      <dsp:spPr>
        <a:xfrm>
          <a:off x="809350" y="1584426"/>
          <a:ext cx="1536091" cy="975418"/>
        </a:xfrm>
        <a:prstGeom prst="roundRect">
          <a:avLst>
            <a:gd name="adj" fmla="val 10000"/>
          </a:avLst>
        </a:prstGeom>
        <a:solidFill>
          <a:schemeClr val="lt1">
            <a:alpha val="90000"/>
            <a:hueOff val="0"/>
            <a:satOff val="0"/>
            <a:lumOff val="0"/>
            <a:alphaOff val="0"/>
          </a:schemeClr>
        </a:solidFill>
        <a:ln w="12700" cap="flat" cmpd="sng" algn="ctr">
          <a:solidFill>
            <a:schemeClr val="accent6">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95250" tIns="95250" rIns="95250" bIns="95250" numCol="1" spcCol="1270" anchor="ctr" anchorCtr="0">
          <a:noAutofit/>
        </a:bodyPr>
        <a:lstStyle/>
        <a:p>
          <a:pPr lvl="0" algn="ctr" defTabSz="1111250">
            <a:lnSpc>
              <a:spcPct val="90000"/>
            </a:lnSpc>
            <a:spcBef>
              <a:spcPct val="0"/>
            </a:spcBef>
            <a:spcAft>
              <a:spcPct val="35000"/>
            </a:spcAft>
          </a:pPr>
          <a:r>
            <a:rPr lang="en-US" sz="2500" kern="1200" dirty="0" smtClean="0"/>
            <a:t>Small</a:t>
          </a:r>
          <a:endParaRPr lang="en-US" sz="2500" kern="1200" dirty="0"/>
        </a:p>
      </dsp:txBody>
      <dsp:txXfrm>
        <a:off x="837919" y="1612995"/>
        <a:ext cx="1478953" cy="918280"/>
      </dsp:txXfrm>
    </dsp:sp>
    <dsp:sp modelId="{28802295-DA37-40A6-8B76-B2536FF4B724}">
      <dsp:nvSpPr>
        <dsp:cNvPr id="0" name=""/>
        <dsp:cNvSpPr/>
      </dsp:nvSpPr>
      <dsp:spPr>
        <a:xfrm>
          <a:off x="2516118" y="1422283"/>
          <a:ext cx="1536091" cy="975418"/>
        </a:xfrm>
        <a:prstGeom prst="roundRect">
          <a:avLst>
            <a:gd name="adj" fmla="val 10000"/>
          </a:avLst>
        </a:prstGeom>
        <a:solidFill>
          <a:schemeClr val="accent6">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522F58BC-2C41-4820-90A1-B05473AA9692}">
      <dsp:nvSpPr>
        <dsp:cNvPr id="0" name=""/>
        <dsp:cNvSpPr/>
      </dsp:nvSpPr>
      <dsp:spPr>
        <a:xfrm>
          <a:off x="2686795" y="1584426"/>
          <a:ext cx="1536091" cy="975418"/>
        </a:xfrm>
        <a:prstGeom prst="roundRect">
          <a:avLst>
            <a:gd name="adj" fmla="val 10000"/>
          </a:avLst>
        </a:prstGeom>
        <a:solidFill>
          <a:schemeClr val="lt1">
            <a:alpha val="90000"/>
            <a:hueOff val="0"/>
            <a:satOff val="0"/>
            <a:lumOff val="0"/>
            <a:alphaOff val="0"/>
          </a:schemeClr>
        </a:solidFill>
        <a:ln w="12700" cap="flat" cmpd="sng" algn="ctr">
          <a:solidFill>
            <a:schemeClr val="accent6">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95250" tIns="95250" rIns="95250" bIns="95250" numCol="1" spcCol="1270" anchor="ctr" anchorCtr="0">
          <a:noAutofit/>
        </a:bodyPr>
        <a:lstStyle/>
        <a:p>
          <a:pPr lvl="0" algn="ctr" defTabSz="1111250">
            <a:lnSpc>
              <a:spcPct val="90000"/>
            </a:lnSpc>
            <a:spcBef>
              <a:spcPct val="0"/>
            </a:spcBef>
            <a:spcAft>
              <a:spcPct val="35000"/>
            </a:spcAft>
          </a:pPr>
          <a:r>
            <a:rPr lang="en-US" sz="2500" kern="1200" dirty="0" smtClean="0"/>
            <a:t>Low Income</a:t>
          </a:r>
          <a:endParaRPr lang="en-US" sz="2500" kern="1200" dirty="0"/>
        </a:p>
      </dsp:txBody>
      <dsp:txXfrm>
        <a:off x="2715364" y="1612995"/>
        <a:ext cx="1478953" cy="918280"/>
      </dsp:txXfrm>
    </dsp:sp>
  </dsp:spTree>
</dsp:drawing>
</file>

<file path=ppt/diagrams/layout1.xml><?xml version="1.0" encoding="utf-8"?>
<dgm:layoutDef xmlns:dgm="http://schemas.openxmlformats.org/drawingml/2006/diagram" xmlns:a="http://schemas.openxmlformats.org/drawingml/2006/main" uniqueId="urn:microsoft.com/office/officeart/2011/layout/TabList">
  <dgm:title val="Tab List"/>
  <dgm:desc val="Use to show non-sequential or grouped blocks of information. Works well for lists with a small amount of Level 1 text. The first Level 2 displays next to the Level 1 text  and the remaining Level 2 text appears beneath the Level 1 text."/>
  <dgm:catLst>
    <dgm:cat type="list" pri="4500"/>
    <dgm:cat type="officeonline" pri="11000"/>
  </dgm:catLst>
  <dgm:sampData>
    <dgm:dataModel>
      <dgm:ptLst>
        <dgm:pt modelId="0" type="doc"/>
        <dgm:pt modelId="10">
          <dgm:prSet phldr="1"/>
        </dgm:pt>
        <dgm:pt modelId="11">
          <dgm:prSet phldr="1"/>
        </dgm:pt>
        <dgm:pt modelId="12">
          <dgm:prSet phldr="1"/>
        </dgm:pt>
        <dgm:pt modelId="20">
          <dgm:prSet phldr="1"/>
        </dgm:pt>
        <dgm:pt modelId="21">
          <dgm:prSet phldr="1"/>
        </dgm:pt>
        <dgm:pt modelId="22">
          <dgm:prSet phldr="1"/>
        </dgm:pt>
        <dgm:pt modelId="30">
          <dgm:prSet phldr="1"/>
        </dgm:pt>
        <dgm:pt modelId="31">
          <dgm:prSet phldr="1"/>
        </dgm:pt>
        <dgm:pt modelId="32">
          <dgm:prSet phldr="1"/>
        </dgm:pt>
      </dgm:ptLst>
      <dgm:cxnLst>
        <dgm:cxn modelId="40" srcId="0" destId="10" srcOrd="0" destOrd="0"/>
        <dgm:cxn modelId="41" srcId="10" destId="11" srcOrd="0" destOrd="0"/>
        <dgm:cxn modelId="42" srcId="10" destId="12" srcOrd="0" destOrd="0"/>
        <dgm:cxn modelId="50" srcId="0" destId="20" srcOrd="1" destOrd="0"/>
        <dgm:cxn modelId="51" srcId="20" destId="21" srcOrd="1" destOrd="0"/>
        <dgm:cxn modelId="52" srcId="20" destId="22" srcOrd="1" destOrd="0"/>
        <dgm:cxn modelId="60" srcId="0" destId="30" srcOrd="2" destOrd="0"/>
        <dgm:cxn modelId="61" srcId="30" destId="31" srcOrd="2" destOrd="0"/>
        <dgm:cxn modelId="62" srcId="30" destId="32" srcOrd="2" destOrd="0"/>
      </dgm:cxnLst>
      <dgm:bg/>
      <dgm:whole/>
    </dgm:dataModel>
  </dgm:sampData>
  <dgm:styleData>
    <dgm:dataModel>
      <dgm:ptLst>
        <dgm:pt modelId="0" type="doc"/>
        <dgm:pt modelId="10">
          <dgm:prSet phldr="1"/>
        </dgm:pt>
        <dgm:pt modelId="20">
          <dgm:prSet phldr="1"/>
        </dgm:pt>
      </dgm:ptLst>
      <dgm:cxnLst>
        <dgm:cxn modelId="30" srcId="0" destId="10" srcOrd="0" destOrd="0"/>
        <dgm:cxn modelId="4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50" srcId="0" destId="10" srcOrd="0" destOrd="0"/>
        <dgm:cxn modelId="60" srcId="0" destId="20" srcOrd="1" destOrd="0"/>
        <dgm:cxn modelId="70" srcId="0" destId="30" srcOrd="2" destOrd="0"/>
        <dgm:cxn modelId="80" srcId="0" destId="40" srcOrd="3" destOrd="0"/>
      </dgm:cxnLst>
      <dgm:bg/>
      <dgm:whole/>
    </dgm:dataModel>
  </dgm:clrData>
  <dgm:layoutNode name="Name0">
    <dgm:varLst>
      <dgm:chMax/>
      <dgm:chPref val="3"/>
      <dgm:dir/>
      <dgm:animOne val="branch"/>
      <dgm:animLvl val="lvl"/>
    </dgm:varLst>
    <dgm:alg type="lin">
      <dgm:param type="linDir" val="fromT"/>
    </dgm:alg>
    <dgm:shape xmlns:r="http://schemas.openxmlformats.org/officeDocument/2006/relationships" r:blip="">
      <dgm:adjLst/>
    </dgm:shape>
    <dgm:constrLst>
      <dgm:constr type="w" for="ch" forName="Child" refType="w"/>
      <dgm:constr type="h" for="ch" forName="Child" refType="h" fact="0.6667"/>
      <dgm:constr type="primFontSz" for="des" forName="Parent" op="equ" val="65"/>
      <dgm:constr type="primFontSz" for="des" forName="Child" op="equ" val="65"/>
      <dgm:constr type="primFontSz" for="des" forName="FirstChild" op="equ" val="65"/>
      <dgm:constr type="primFontSz" for="des" forName="Child" refType="primFontSz" refFor="des" refForName="Parent" op="lte"/>
      <dgm:constr type="primFontSz" for="des" forName="FirstChild" refType="primFontSz" refFor="des" refForName="Parent" op="lte"/>
      <dgm:constr type="primFontSz" for="des" forName="Child" refType="primFontSz" refFor="des" refForName="FirstChild" op="lte"/>
      <dgm:constr type="w" for="ch" forName="composite" refType="w"/>
      <dgm:constr type="h" for="ch" forName="composite" refType="h" fact="0.3333"/>
      <dgm:constr type="sp" refType="h" refFor="ch" refForName="composite" op="equ" fact="0.05"/>
      <dgm:constr type="h" for="ch" forName="sibTrans" refType="h" refFor="ch" refForName="composite" op="equ" fact="0.05"/>
      <dgm:constr type="w" for="ch" forName="sibTrans" refType="h" refFor="ch" refForName="sibTrans" op="equ"/>
    </dgm:constrLst>
    <dgm:forEach name="nodesForEach" axis="ch" ptType="node">
      <dgm:layoutNode name="composite">
        <dgm:alg type="composite"/>
        <dgm:shape xmlns:r="http://schemas.openxmlformats.org/officeDocument/2006/relationships" r:blip="">
          <dgm:adjLst/>
        </dgm:shape>
        <dgm:choose name="Name1">
          <dgm:if name="Name2" func="var" arg="dir" op="equ" val="norm">
            <dgm:constrLst>
              <dgm:constr type="l" for="ch" forName="Accent" refType="w" fact="0"/>
              <dgm:constr type="b" for="ch" forName="Accent" refType="h"/>
              <dgm:constr type="w" for="ch" forName="Accent" refType="w"/>
              <dgm:constr type="h" for="ch" forName="Accent" refType="h" fact="0"/>
              <dgm:constr type="l" for="ch" forName="FirstChild" refType="w" fact="0.26"/>
              <dgm:constr type="t" for="ch" forName="FirstChild" refType="h" fact="0"/>
              <dgm:constr type="w" for="ch" forName="FirstChild" refType="w" fact="0.74"/>
              <dgm:constr type="h" for="ch" forName="FirstChild" refType="h"/>
              <dgm:constr type="l" for="ch" forName="Parent" refType="w" fact="0"/>
              <dgm:constr type="t" for="ch" forName="Parent" refType="h" fact="0"/>
              <dgm:constr type="w" for="ch" forName="Parent" refType="w" fact="0.26"/>
              <dgm:constr type="h" for="ch" forName="Parent" refType="h"/>
            </dgm:constrLst>
          </dgm:if>
          <dgm:else name="Name3">
            <dgm:constrLst>
              <dgm:constr type="l" for="ch" forName="Accent" refType="w" fact="0"/>
              <dgm:constr type="b" for="ch" forName="Accent" refType="h"/>
              <dgm:constr type="w" for="ch" forName="Accent" refType="w"/>
              <dgm:constr type="h" for="ch" forName="Accent" refType="h" fact="0"/>
              <dgm:constr type="r" for="ch" forName="FirstChild" refType="w" fact="0.74"/>
              <dgm:constr type="t" for="ch" forName="FirstChild" refType="h" fact="0"/>
              <dgm:constr type="w" for="ch" forName="FirstChild" refType="w" fact="0.74"/>
              <dgm:constr type="h" for="ch" forName="FirstChild" refType="h"/>
              <dgm:constr type="r" for="ch" forName="Parent" refType="w"/>
              <dgm:constr type="t" for="ch" forName="Parent" refType="h" fact="0"/>
              <dgm:constr type="w" for="ch" forName="Parent" refType="w" fact="0.26"/>
              <dgm:constr type="h" for="ch" forName="Parent" refType="h"/>
            </dgm:constrLst>
          </dgm:else>
        </dgm:choose>
        <dgm:layoutNode name="FirstChild" styleLbl="revTx">
          <dgm:varLst>
            <dgm:chMax val="0"/>
            <dgm:chPref val="0"/>
            <dgm:bulletEnabled val="1"/>
          </dgm:varLst>
          <dgm:choose name="Name4">
            <dgm:if name="Name5" func="var" arg="dir" op="equ" val="norm">
              <dgm:alg type="tx">
                <dgm:param type="parTxLTRAlign" val="l"/>
                <dgm:param type="txAnchorVert" val="b"/>
                <dgm:param type="txAnchorVertCh" val="b"/>
                <dgm:param type="parTxRTLAlign" val="l"/>
              </dgm:alg>
            </dgm:if>
            <dgm:else name="Name6">
              <dgm:alg type="tx">
                <dgm:param type="parTxLTRAlign" val="r"/>
                <dgm:param type="shpTxLTRAlignCh" val="r"/>
                <dgm:param type="txAnchorVert" val="b"/>
                <dgm:param type="txAnchorVertCh" val="b"/>
                <dgm:param type="parTxRTLAlign" val="r"/>
              </dgm:alg>
            </dgm:else>
          </dgm:choose>
          <dgm:shape xmlns:r="http://schemas.openxmlformats.org/officeDocument/2006/relationships" type="rect" r:blip="">
            <dgm:adjLst/>
          </dgm:shape>
          <dgm:choose name="Name7">
            <dgm:if name="Name8" axis="ch" ptType="node" func="cnt" op="gte" val="1">
              <dgm:presOf axis="ch desOrSelf" ptType="node node" st="1 1" cnt="1 0"/>
            </dgm:if>
            <dgm:else name="Name9">
              <dgm:presOf/>
            </dgm:else>
          </dgm:choose>
          <dgm:constrLst>
            <dgm:constr type="lMarg" refType="primFontSz" fact="0.15"/>
            <dgm:constr type="rMarg" refType="primFontSz" fact="0.15"/>
            <dgm:constr type="tMarg" refType="primFontSz" fact="0.15"/>
            <dgm:constr type="bMarg" refType="primFontSz" fact="0.15"/>
          </dgm:constrLst>
          <dgm:ruleLst>
            <dgm:rule type="primFontSz" val="5" fact="NaN" max="NaN"/>
          </dgm:ruleLst>
        </dgm:layoutNode>
        <dgm:layoutNode name="Parent" styleLbl="alignNode1">
          <dgm:varLst>
            <dgm:chMax val="3"/>
            <dgm:chPref val="3"/>
            <dgm:bulletEnabled val="1"/>
          </dgm:varLst>
          <dgm:alg type="tx">
            <dgm:param type="shpTxLTRAlignCh" val="ctr"/>
            <dgm:param type="txAnchorVertCh" val="mid"/>
          </dgm:alg>
          <dgm:shape xmlns:r="http://schemas.openxmlformats.org/officeDocument/2006/relationships" type="round2SameRect" r:blip="">
            <dgm:adjLst>
              <dgm:adj idx="1" val="0.1667"/>
              <dgm:adj idx="2" val="0"/>
            </dgm:adjLst>
          </dgm:shape>
          <dgm:presOf axis="self" ptType="node"/>
          <dgm:constrLst>
            <dgm:constr type="lMarg" refType="primFontSz" fact="0.15"/>
            <dgm:constr type="rMarg" refType="primFontSz" fact="0.15"/>
            <dgm:constr type="tMarg" refType="primFontSz" fact="0.15"/>
            <dgm:constr type="bMarg" refType="primFontSz" fact="0.15"/>
          </dgm:constrLst>
          <dgm:ruleLst>
            <dgm:rule type="primFontSz" val="5" fact="NaN" max="NaN"/>
          </dgm:ruleLst>
        </dgm:layoutNode>
        <dgm:layoutNode name="Accent" styleLbl="parChTrans1D1">
          <dgm:alg type="sp"/>
          <dgm:shape xmlns:r="http://schemas.openxmlformats.org/officeDocument/2006/relationships" type="line" r:blip="" zOrderOff="-99999">
            <dgm:adjLst/>
          </dgm:shape>
          <dgm:presOf/>
        </dgm:layoutNode>
      </dgm:layoutNode>
      <dgm:choose name="Name10">
        <dgm:if name="Name11" axis="ch" ptType="node" st="2" cnt="1" func="cnt" op="gte" val="1">
          <dgm:layoutNode name="Child" styleLbl="revTx">
            <dgm:varLst>
              <dgm:chMax val="0"/>
              <dgm:chPref val="0"/>
              <dgm:bulletEnabled val="1"/>
            </dgm:varLst>
            <dgm:choose name="Name12">
              <dgm:if name="Name13" func="var" arg="dir" op="equ" val="norm">
                <dgm:alg type="tx">
                  <dgm:param type="stBulletLvl" val="1"/>
                  <dgm:param type="parTxLTRAlign" val="l"/>
                  <dgm:param type="parTxRTLAlign" val="l"/>
                  <dgm:param type="txAnchorVert" val="t"/>
                </dgm:alg>
              </dgm:if>
              <dgm:else name="Name14">
                <dgm:alg type="tx">
                  <dgm:param type="stBulletLvl" val="1"/>
                  <dgm:param type="parTxLTRAlign" val="r"/>
                  <dgm:param type="shpTxLTRAlignCh" val="r"/>
                  <dgm:param type="txAnchorVert" val="t"/>
                  <dgm:param type="parTxRTLAlign" val="r"/>
                </dgm:alg>
              </dgm:else>
            </dgm:choose>
            <dgm:shape xmlns:r="http://schemas.openxmlformats.org/officeDocument/2006/relationships" type="rect" r:blip="">
              <dgm:adjLst/>
            </dgm:shape>
            <dgm:presOf axis="ch desOrSelf" ptType="node node" st="2 1" cnt="0 0"/>
            <dgm:constrLst>
              <dgm:constr type="lMarg" refType="primFontSz" fact="0.15"/>
              <dgm:constr type="rMarg" refType="primFontSz" fact="0.15"/>
              <dgm:constr type="tMarg" refType="primFontSz" fact="0.15"/>
              <dgm:constr type="bMarg" refType="primFontSz" fact="0.15"/>
            </dgm:constrLst>
            <dgm:ruleLst>
              <dgm:rule type="primFontSz" val="5" fact="NaN" max="NaN"/>
            </dgm:ruleLst>
          </dgm:layoutNode>
        </dgm:if>
        <dgm:else name="Name15"/>
      </dgm:choos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7.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B63DED8-CA54-42CE-AED5-48AF1E60C0FC}" type="datetimeFigureOut">
              <a:rPr lang="en-US" smtClean="0"/>
              <a:t>9/26/2022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2042C83-F474-4689-992F-134064305DAD}" type="slidenum">
              <a:rPr lang="en-US" smtClean="0"/>
              <a:t>‹#›</a:t>
            </a:fld>
            <a:endParaRPr lang="en-US"/>
          </a:p>
        </p:txBody>
      </p:sp>
    </p:spTree>
    <p:extLst>
      <p:ext uri="{BB962C8B-B14F-4D97-AF65-F5344CB8AC3E}">
        <p14:creationId xmlns:p14="http://schemas.microsoft.com/office/powerpoint/2010/main" val="356585976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536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dirty="0" smtClean="0"/>
          </a:p>
        </p:txBody>
      </p:sp>
      <p:sp>
        <p:nvSpPr>
          <p:cNvPr id="1536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itchFamily="34" charset="0"/>
              </a:defRPr>
            </a:lvl1pPr>
            <a:lvl2pPr marL="757066" indent="-291179">
              <a:spcBef>
                <a:spcPct val="30000"/>
              </a:spcBef>
              <a:defRPr sz="1200">
                <a:solidFill>
                  <a:schemeClr val="tx1"/>
                </a:solidFill>
                <a:latin typeface="Calibri" pitchFamily="34" charset="0"/>
              </a:defRPr>
            </a:lvl2pPr>
            <a:lvl3pPr marL="1164717" indent="-232943">
              <a:spcBef>
                <a:spcPct val="30000"/>
              </a:spcBef>
              <a:defRPr sz="1200">
                <a:solidFill>
                  <a:schemeClr val="tx1"/>
                </a:solidFill>
                <a:latin typeface="Calibri" pitchFamily="34" charset="0"/>
              </a:defRPr>
            </a:lvl3pPr>
            <a:lvl4pPr marL="1630604" indent="-232943">
              <a:spcBef>
                <a:spcPct val="30000"/>
              </a:spcBef>
              <a:defRPr sz="1200">
                <a:solidFill>
                  <a:schemeClr val="tx1"/>
                </a:solidFill>
                <a:latin typeface="Calibri" pitchFamily="34" charset="0"/>
              </a:defRPr>
            </a:lvl4pPr>
            <a:lvl5pPr marL="2096491" indent="-232943">
              <a:spcBef>
                <a:spcPct val="30000"/>
              </a:spcBef>
              <a:defRPr sz="1200">
                <a:solidFill>
                  <a:schemeClr val="tx1"/>
                </a:solidFill>
                <a:latin typeface="Calibri" pitchFamily="34" charset="0"/>
              </a:defRPr>
            </a:lvl5pPr>
            <a:lvl6pPr marL="2562377" indent="-232943" eaLnBrk="0" fontAlgn="base" hangingPunct="0">
              <a:spcBef>
                <a:spcPct val="30000"/>
              </a:spcBef>
              <a:spcAft>
                <a:spcPct val="0"/>
              </a:spcAft>
              <a:defRPr sz="1200">
                <a:solidFill>
                  <a:schemeClr val="tx1"/>
                </a:solidFill>
                <a:latin typeface="Calibri" pitchFamily="34" charset="0"/>
              </a:defRPr>
            </a:lvl6pPr>
            <a:lvl7pPr marL="3028264" indent="-232943" eaLnBrk="0" fontAlgn="base" hangingPunct="0">
              <a:spcBef>
                <a:spcPct val="30000"/>
              </a:spcBef>
              <a:spcAft>
                <a:spcPct val="0"/>
              </a:spcAft>
              <a:defRPr sz="1200">
                <a:solidFill>
                  <a:schemeClr val="tx1"/>
                </a:solidFill>
                <a:latin typeface="Calibri" pitchFamily="34" charset="0"/>
              </a:defRPr>
            </a:lvl7pPr>
            <a:lvl8pPr marL="3494151" indent="-232943" eaLnBrk="0" fontAlgn="base" hangingPunct="0">
              <a:spcBef>
                <a:spcPct val="30000"/>
              </a:spcBef>
              <a:spcAft>
                <a:spcPct val="0"/>
              </a:spcAft>
              <a:defRPr sz="1200">
                <a:solidFill>
                  <a:schemeClr val="tx1"/>
                </a:solidFill>
                <a:latin typeface="Calibri" pitchFamily="34" charset="0"/>
              </a:defRPr>
            </a:lvl8pPr>
            <a:lvl9pPr marL="3960038" indent="-232943" eaLnBrk="0" fontAlgn="base" hangingPunct="0">
              <a:spcBef>
                <a:spcPct val="30000"/>
              </a:spcBef>
              <a:spcAft>
                <a:spcPct val="0"/>
              </a:spcAft>
              <a:defRPr sz="1200">
                <a:solidFill>
                  <a:schemeClr val="tx1"/>
                </a:solidFill>
                <a:latin typeface="Calibri" pitchFamily="34" charset="0"/>
              </a:defRPr>
            </a:lvl9pPr>
          </a:lstStyle>
          <a:p>
            <a:pPr>
              <a:spcBef>
                <a:spcPct val="0"/>
              </a:spcBef>
            </a:pPr>
            <a:fld id="{6913FAD6-FB7B-4C01-8174-B681BCEE03A7}" type="slidenum">
              <a:rPr lang="en-US" altLang="en-US">
                <a:latin typeface="Arial" charset="0"/>
              </a:rPr>
              <a:pPr>
                <a:spcBef>
                  <a:spcPct val="0"/>
                </a:spcBef>
              </a:pPr>
              <a:t>1</a:t>
            </a:fld>
            <a:endParaRPr lang="en-US" altLang="en-US">
              <a:latin typeface="Arial" charset="0"/>
            </a:endParaRPr>
          </a:p>
        </p:txBody>
      </p:sp>
    </p:spTree>
    <p:extLst>
      <p:ext uri="{BB962C8B-B14F-4D97-AF65-F5344CB8AC3E}">
        <p14:creationId xmlns:p14="http://schemas.microsoft.com/office/powerpoint/2010/main" val="131289871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451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kern="1200" dirty="0" smtClean="0">
                <a:solidFill>
                  <a:schemeClr val="tx1"/>
                </a:solidFill>
                <a:effectLst/>
                <a:latin typeface="+mn-lt"/>
                <a:ea typeface="+mn-ea"/>
                <a:cs typeface="+mn-cs"/>
              </a:rPr>
              <a:t>All RLIS activities must include a clear description how these funds are being used to provide supplemental services and/or support that addresses the priorities identified in the comprehensive needs assessment. Be specific and list FTE (with job title) funded by this source only.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0" i="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Grantees may use RLIS funds to carry out activities authorized under any of the following federal programs:</a:t>
            </a:r>
          </a:p>
          <a:p>
            <a:endParaRPr lang="en-US" altLang="en-US" dirty="0" smtClean="0"/>
          </a:p>
          <a:p>
            <a:r>
              <a:rPr lang="en-US" altLang="en-US" dirty="0" smtClean="0"/>
              <a:t>Funds remain in EGMS under the original grant award and must</a:t>
            </a:r>
            <a:r>
              <a:rPr lang="en-US" altLang="en-US" baseline="0" dirty="0" smtClean="0"/>
              <a:t> be claimed by the district as such.</a:t>
            </a:r>
            <a:endParaRPr lang="en-US" altLang="en-US" dirty="0" smtClean="0"/>
          </a:p>
          <a:p>
            <a:endParaRPr lang="en-US" altLang="en-US" dirty="0" smtClean="0"/>
          </a:p>
          <a:p>
            <a:endParaRPr lang="en-US" altLang="en-US" dirty="0" smtClean="0"/>
          </a:p>
          <a:p>
            <a:endParaRPr lang="en-US" altLang="en-US" dirty="0" smtClean="0"/>
          </a:p>
          <a:p>
            <a:endParaRPr lang="en-US" altLang="en-US" dirty="0" smtClean="0"/>
          </a:p>
          <a:p>
            <a:endParaRPr lang="en-US" altLang="en-US" dirty="0" smtClean="0"/>
          </a:p>
          <a:p>
            <a:endParaRPr lang="en-US" altLang="en-US" dirty="0" smtClean="0"/>
          </a:p>
        </p:txBody>
      </p:sp>
      <p:sp>
        <p:nvSpPr>
          <p:cNvPr id="4" name="Slide Number Placeholder 3"/>
          <p:cNvSpPr>
            <a:spLocks noGrp="1"/>
          </p:cNvSpPr>
          <p:nvPr>
            <p:ph type="sldNum" sz="quarter" idx="5"/>
          </p:nvPr>
        </p:nvSpPr>
        <p:spPr/>
        <p:txBody>
          <a:bodyPr/>
          <a:lstStyle>
            <a:lvl1pPr eaLnBrk="0" hangingPunct="0">
              <a:defRPr>
                <a:solidFill>
                  <a:schemeClr val="tx1"/>
                </a:solidFill>
                <a:latin typeface="Century Schoolbook" panose="02040604050505020304" pitchFamily="18" charset="0"/>
                <a:cs typeface="Arial" panose="020B0604020202020204" pitchFamily="34" charset="0"/>
              </a:defRPr>
            </a:lvl1pPr>
            <a:lvl2pPr marL="742950" indent="-285750" eaLnBrk="0" hangingPunct="0">
              <a:defRPr>
                <a:solidFill>
                  <a:schemeClr val="tx1"/>
                </a:solidFill>
                <a:latin typeface="Century Schoolbook" panose="02040604050505020304" pitchFamily="18" charset="0"/>
                <a:cs typeface="Arial" panose="020B0604020202020204" pitchFamily="34" charset="0"/>
              </a:defRPr>
            </a:lvl2pPr>
            <a:lvl3pPr marL="1143000" indent="-228600" eaLnBrk="0" hangingPunct="0">
              <a:defRPr>
                <a:solidFill>
                  <a:schemeClr val="tx1"/>
                </a:solidFill>
                <a:latin typeface="Century Schoolbook" panose="02040604050505020304" pitchFamily="18" charset="0"/>
                <a:cs typeface="Arial" panose="020B0604020202020204" pitchFamily="34" charset="0"/>
              </a:defRPr>
            </a:lvl3pPr>
            <a:lvl4pPr marL="1600200" indent="-228600" eaLnBrk="0" hangingPunct="0">
              <a:defRPr>
                <a:solidFill>
                  <a:schemeClr val="tx1"/>
                </a:solidFill>
                <a:latin typeface="Century Schoolbook" panose="02040604050505020304" pitchFamily="18" charset="0"/>
                <a:cs typeface="Arial" panose="020B0604020202020204" pitchFamily="34" charset="0"/>
              </a:defRPr>
            </a:lvl4pPr>
            <a:lvl5pPr marL="2057400" indent="-228600" eaLnBrk="0" hangingPunct="0">
              <a:defRPr>
                <a:solidFill>
                  <a:schemeClr val="tx1"/>
                </a:solidFill>
                <a:latin typeface="Century Schoolbook" panose="02040604050505020304" pitchFamily="18"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entury Schoolbook" panose="02040604050505020304" pitchFamily="18"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entury Schoolbook" panose="02040604050505020304" pitchFamily="18"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entury Schoolbook" panose="02040604050505020304" pitchFamily="18"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entury Schoolbook" panose="02040604050505020304" pitchFamily="18" charset="0"/>
                <a:cs typeface="Arial" panose="020B0604020202020204" pitchFamily="34" charset="0"/>
              </a:defRPr>
            </a:lvl9pPr>
          </a:lstStyle>
          <a:p>
            <a:pPr eaLnBrk="1" hangingPunct="1"/>
            <a:fld id="{2E6FFBF0-4AC6-4278-94EF-5A6AA837AF80}" type="slidenum">
              <a:rPr lang="en-US" altLang="en-US">
                <a:latin typeface="Calibri" panose="020F0502020204030204" pitchFamily="34" charset="0"/>
              </a:rPr>
              <a:pPr eaLnBrk="1" hangingPunct="1"/>
              <a:t>11</a:t>
            </a:fld>
            <a:endParaRPr lang="en-US" altLang="en-US">
              <a:latin typeface="Calibri" panose="020F0502020204030204" pitchFamily="34" charset="0"/>
            </a:endParaRPr>
          </a:p>
        </p:txBody>
      </p:sp>
    </p:spTree>
    <p:extLst>
      <p:ext uri="{BB962C8B-B14F-4D97-AF65-F5344CB8AC3E}">
        <p14:creationId xmlns:p14="http://schemas.microsoft.com/office/powerpoint/2010/main" val="77816067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373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0" marR="0" indent="0" algn="l" defTabSz="931774" rtl="0" eaLnBrk="1" fontAlgn="base" latinLnBrk="0" hangingPunct="1">
              <a:lnSpc>
                <a:spcPct val="100000"/>
              </a:lnSpc>
              <a:spcBef>
                <a:spcPct val="0"/>
              </a:spcBef>
              <a:spcAft>
                <a:spcPct val="0"/>
              </a:spcAft>
              <a:buClrTx/>
              <a:buSzTx/>
              <a:buFontTx/>
              <a:buNone/>
              <a:tabLst/>
              <a:defRPr/>
            </a:pPr>
            <a:r>
              <a:rPr lang="en-US" sz="1000" kern="1200" dirty="0" smtClean="0">
                <a:solidFill>
                  <a:schemeClr val="tx1"/>
                </a:solidFill>
                <a:effectLst/>
                <a:latin typeface="+mn-lt"/>
                <a:ea typeface="+mn-ea"/>
                <a:cs typeface="+mn-cs"/>
              </a:rPr>
              <a:t>For both RLIS and REAP districts enter activities by program. The flexible spending provisions</a:t>
            </a:r>
            <a:r>
              <a:rPr lang="en-US" sz="1000" kern="1200" baseline="0" dirty="0" smtClean="0">
                <a:solidFill>
                  <a:schemeClr val="tx1"/>
                </a:solidFill>
                <a:effectLst/>
                <a:latin typeface="+mn-lt"/>
                <a:ea typeface="+mn-ea"/>
                <a:cs typeface="+mn-cs"/>
              </a:rPr>
              <a:t> of both these programs mean that districts can spend all their funds on allowable activities from any program. Districts have the added flexibility with RLIS to spend the funds on parent involvement activities.</a:t>
            </a:r>
            <a:endParaRPr lang="en-US" sz="1000" kern="1200" dirty="0" smtClean="0">
              <a:solidFill>
                <a:schemeClr val="tx1"/>
              </a:solidFill>
              <a:effectLst/>
              <a:latin typeface="+mn-lt"/>
              <a:ea typeface="+mn-ea"/>
              <a:cs typeface="+mn-cs"/>
            </a:endParaRPr>
          </a:p>
        </p:txBody>
      </p:sp>
      <p:sp>
        <p:nvSpPr>
          <p:cNvPr id="73732" name="Slide Number Placeholder 3"/>
          <p:cNvSpPr txBox="1">
            <a:spLocks noGrp="1"/>
          </p:cNvSpPr>
          <p:nvPr/>
        </p:nvSpPr>
        <p:spPr bwMode="auto">
          <a:xfrm>
            <a:off x="3972561" y="8829675"/>
            <a:ext cx="3036218" cy="465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4701" tIns="47350" rIns="94701" bIns="47350" anchor="b"/>
          <a:lstStyle>
            <a:lvl1pPr eaLnBrk="0" hangingPunct="0">
              <a:spcBef>
                <a:spcPct val="30000"/>
              </a:spcBef>
              <a:defRPr sz="1200">
                <a:solidFill>
                  <a:schemeClr val="tx1"/>
                </a:solidFill>
                <a:latin typeface="Calibri" pitchFamily="34" charset="0"/>
              </a:defRPr>
            </a:lvl1pPr>
            <a:lvl2pPr marL="742950" indent="-285750" eaLnBrk="0" hangingPunct="0">
              <a:spcBef>
                <a:spcPct val="30000"/>
              </a:spcBef>
              <a:defRPr sz="1200">
                <a:solidFill>
                  <a:schemeClr val="tx1"/>
                </a:solidFill>
                <a:latin typeface="Calibri" pitchFamily="34" charset="0"/>
              </a:defRPr>
            </a:lvl2pPr>
            <a:lvl3pPr marL="1143000" indent="-228600" eaLnBrk="0" hangingPunct="0">
              <a:spcBef>
                <a:spcPct val="30000"/>
              </a:spcBef>
              <a:defRPr sz="1200">
                <a:solidFill>
                  <a:schemeClr val="tx1"/>
                </a:solidFill>
                <a:latin typeface="Calibri" pitchFamily="34" charset="0"/>
              </a:defRPr>
            </a:lvl3pPr>
            <a:lvl4pPr marL="1600200" indent="-228600" eaLnBrk="0" hangingPunct="0">
              <a:spcBef>
                <a:spcPct val="30000"/>
              </a:spcBef>
              <a:defRPr sz="1200">
                <a:solidFill>
                  <a:schemeClr val="tx1"/>
                </a:solidFill>
                <a:latin typeface="Calibri" pitchFamily="34" charset="0"/>
              </a:defRPr>
            </a:lvl4pPr>
            <a:lvl5pPr marL="2057400" indent="-228600" eaLnBrk="0" hangingPunct="0">
              <a:spcBef>
                <a:spcPct val="30000"/>
              </a:spcBef>
              <a:defRPr sz="1200">
                <a:solidFill>
                  <a:schemeClr val="tx1"/>
                </a:solidFill>
                <a:latin typeface="Calibri" pitchFamily="34" charset="0"/>
              </a:defRPr>
            </a:lvl5pPr>
            <a:lvl6pPr marL="2514600" indent="-228600" eaLnBrk="0" fontAlgn="base" hangingPunct="0">
              <a:spcBef>
                <a:spcPct val="30000"/>
              </a:spcBef>
              <a:spcAft>
                <a:spcPct val="0"/>
              </a:spcAft>
              <a:defRPr sz="1200">
                <a:solidFill>
                  <a:schemeClr val="tx1"/>
                </a:solidFill>
                <a:latin typeface="Calibri" pitchFamily="34" charset="0"/>
              </a:defRPr>
            </a:lvl6pPr>
            <a:lvl7pPr marL="2971800" indent="-228600" eaLnBrk="0" fontAlgn="base" hangingPunct="0">
              <a:spcBef>
                <a:spcPct val="30000"/>
              </a:spcBef>
              <a:spcAft>
                <a:spcPct val="0"/>
              </a:spcAft>
              <a:defRPr sz="1200">
                <a:solidFill>
                  <a:schemeClr val="tx1"/>
                </a:solidFill>
                <a:latin typeface="Calibri" pitchFamily="34" charset="0"/>
              </a:defRPr>
            </a:lvl7pPr>
            <a:lvl8pPr marL="3429000" indent="-228600" eaLnBrk="0" fontAlgn="base" hangingPunct="0">
              <a:spcBef>
                <a:spcPct val="30000"/>
              </a:spcBef>
              <a:spcAft>
                <a:spcPct val="0"/>
              </a:spcAft>
              <a:defRPr sz="1200">
                <a:solidFill>
                  <a:schemeClr val="tx1"/>
                </a:solidFill>
                <a:latin typeface="Calibri" pitchFamily="34" charset="0"/>
              </a:defRPr>
            </a:lvl8pPr>
            <a:lvl9pPr marL="3886200" indent="-228600" eaLnBrk="0" fontAlgn="base" hangingPunct="0">
              <a:spcBef>
                <a:spcPct val="30000"/>
              </a:spcBef>
              <a:spcAft>
                <a:spcPct val="0"/>
              </a:spcAft>
              <a:defRPr sz="1200">
                <a:solidFill>
                  <a:schemeClr val="tx1"/>
                </a:solidFill>
                <a:latin typeface="Calibri" pitchFamily="34" charset="0"/>
              </a:defRPr>
            </a:lvl9pPr>
          </a:lstStyle>
          <a:p>
            <a:pPr algn="r" eaLnBrk="1" hangingPunct="1">
              <a:spcBef>
                <a:spcPct val="0"/>
              </a:spcBef>
            </a:pPr>
            <a:fld id="{C38F090B-F403-44D0-A85B-F2CE10BE0D21}" type="slidenum">
              <a:rPr lang="en-US" altLang="en-US"/>
              <a:pPr algn="r" eaLnBrk="1" hangingPunct="1">
                <a:spcBef>
                  <a:spcPct val="0"/>
                </a:spcBef>
              </a:pPr>
              <a:t>12</a:t>
            </a:fld>
            <a:endParaRPr lang="en-US" altLang="en-US"/>
          </a:p>
        </p:txBody>
      </p:sp>
    </p:spTree>
    <p:extLst>
      <p:ext uri="{BB962C8B-B14F-4D97-AF65-F5344CB8AC3E}">
        <p14:creationId xmlns:p14="http://schemas.microsoft.com/office/powerpoint/2010/main" val="85201861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9350"/>
            <a:ext cx="5486400" cy="3086100"/>
          </a:xfrm>
        </p:spPr>
      </p:sp>
      <p:sp>
        <p:nvSpPr>
          <p:cNvPr id="3" name="Notes Placeholder 2"/>
          <p:cNvSpPr>
            <a:spLocks noGrp="1"/>
          </p:cNvSpPr>
          <p:nvPr>
            <p:ph type="body" idx="1"/>
          </p:nvPr>
        </p:nvSpPr>
        <p:spPr>
          <a:xfrm>
            <a:off x="590550" y="4394200"/>
            <a:ext cx="5486400" cy="3600450"/>
          </a:xfrm>
        </p:spPr>
        <p:txBody>
          <a:bodyPr/>
          <a:lstStyle/>
          <a:p>
            <a:r>
              <a:rPr lang="en-US" dirty="0" smtClean="0"/>
              <a:t>There</a:t>
            </a:r>
            <a:r>
              <a:rPr lang="en-US" baseline="0" dirty="0" smtClean="0"/>
              <a:t> are a wide variety of resources available to </a:t>
            </a:r>
            <a:r>
              <a:rPr lang="en-US" baseline="0" smtClean="0"/>
              <a:t>support districts. </a:t>
            </a:r>
            <a:r>
              <a:rPr lang="en-US" baseline="0" dirty="0" smtClean="0"/>
              <a:t>The CIP Budget Narrative User Guide and Checklists are particularly helpful tools when submitting the narrative application.</a:t>
            </a:r>
            <a:endParaRPr lang="en-US" dirty="0"/>
          </a:p>
        </p:txBody>
      </p:sp>
      <p:sp>
        <p:nvSpPr>
          <p:cNvPr id="4" name="Slide Number Placeholder 3"/>
          <p:cNvSpPr>
            <a:spLocks noGrp="1"/>
          </p:cNvSpPr>
          <p:nvPr>
            <p:ph type="sldNum" sz="quarter" idx="10"/>
          </p:nvPr>
        </p:nvSpPr>
        <p:spPr/>
        <p:txBody>
          <a:bodyPr/>
          <a:lstStyle/>
          <a:p>
            <a:fld id="{42042C83-F474-4689-992F-134064305DAD}" type="slidenum">
              <a:rPr lang="en-US" smtClean="0"/>
              <a:t>13</a:t>
            </a:fld>
            <a:endParaRPr lang="en-US"/>
          </a:p>
        </p:txBody>
      </p:sp>
    </p:spTree>
    <p:extLst>
      <p:ext uri="{BB962C8B-B14F-4D97-AF65-F5344CB8AC3E}">
        <p14:creationId xmlns:p14="http://schemas.microsoft.com/office/powerpoint/2010/main" val="339261036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You can </a:t>
            </a:r>
            <a:r>
              <a:rPr lang="en-US" baseline="0" dirty="0" smtClean="0"/>
              <a:t>log into your CIP Budget Narrative Dashboard through the ODE district secure site. If you do not have access to the dashboard contact your district Security Administrator </a:t>
            </a:r>
            <a:r>
              <a:rPr lang="en-US" baseline="0" smtClean="0"/>
              <a:t>for access.</a:t>
            </a:r>
            <a:endParaRPr lang="en-US" dirty="0"/>
          </a:p>
        </p:txBody>
      </p:sp>
      <p:sp>
        <p:nvSpPr>
          <p:cNvPr id="4" name="Slide Number Placeholder 3"/>
          <p:cNvSpPr>
            <a:spLocks noGrp="1"/>
          </p:cNvSpPr>
          <p:nvPr>
            <p:ph type="sldNum" sz="quarter" idx="10"/>
          </p:nvPr>
        </p:nvSpPr>
        <p:spPr/>
        <p:txBody>
          <a:bodyPr/>
          <a:lstStyle/>
          <a:p>
            <a:fld id="{42042C83-F474-4689-992F-134064305DAD}" type="slidenum">
              <a:rPr lang="en-US" smtClean="0"/>
              <a:t>14</a:t>
            </a:fld>
            <a:endParaRPr lang="en-US"/>
          </a:p>
        </p:txBody>
      </p:sp>
    </p:spTree>
    <p:extLst>
      <p:ext uri="{BB962C8B-B14F-4D97-AF65-F5344CB8AC3E}">
        <p14:creationId xmlns:p14="http://schemas.microsoft.com/office/powerpoint/2010/main" val="363914497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Our team has moved from a programmatic</a:t>
            </a:r>
            <a:r>
              <a:rPr lang="en-US" baseline="0" dirty="0" smtClean="0"/>
              <a:t> model </a:t>
            </a:r>
            <a:r>
              <a:rPr lang="en-US" dirty="0" smtClean="0"/>
              <a:t>to</a:t>
            </a:r>
            <a:r>
              <a:rPr lang="en-US" baseline="0" dirty="0" smtClean="0"/>
              <a:t> a regional support model. Each of us has taken a section of the state to support across Titles IA, IIA, IVA and VB.</a:t>
            </a:r>
            <a:endParaRPr lang="en-US" dirty="0"/>
          </a:p>
        </p:txBody>
      </p:sp>
      <p:sp>
        <p:nvSpPr>
          <p:cNvPr id="4" name="Slide Number Placeholder 3"/>
          <p:cNvSpPr>
            <a:spLocks noGrp="1"/>
          </p:cNvSpPr>
          <p:nvPr>
            <p:ph type="sldNum" sz="quarter" idx="10"/>
          </p:nvPr>
        </p:nvSpPr>
        <p:spPr/>
        <p:txBody>
          <a:bodyPr/>
          <a:lstStyle/>
          <a:p>
            <a:fld id="{42042C83-F474-4689-992F-134064305DAD}" type="slidenum">
              <a:rPr lang="en-US" smtClean="0"/>
              <a:t>16</a:t>
            </a:fld>
            <a:endParaRPr lang="en-US"/>
          </a:p>
        </p:txBody>
      </p:sp>
    </p:spTree>
    <p:extLst>
      <p:ext uri="{BB962C8B-B14F-4D97-AF65-F5344CB8AC3E}">
        <p14:creationId xmlns:p14="http://schemas.microsoft.com/office/powerpoint/2010/main" val="173899129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smtClean="0"/>
          </a:p>
        </p:txBody>
      </p:sp>
      <p:sp>
        <p:nvSpPr>
          <p:cNvPr id="4" name="Slide Number Placeholder 3"/>
          <p:cNvSpPr>
            <a:spLocks noGrp="1"/>
          </p:cNvSpPr>
          <p:nvPr>
            <p:ph type="sldNum" sz="quarter" idx="10"/>
          </p:nvPr>
        </p:nvSpPr>
        <p:spPr/>
        <p:txBody>
          <a:bodyPr/>
          <a:lstStyle/>
          <a:p>
            <a:fld id="{0C9ABCD5-98F5-410A-83F4-317D58C43391}" type="slidenum">
              <a:rPr lang="en-US" altLang="en-US" smtClean="0"/>
              <a:pPr/>
              <a:t>2</a:t>
            </a:fld>
            <a:endParaRPr lang="en-US" altLang="en-US"/>
          </a:p>
        </p:txBody>
      </p:sp>
    </p:spTree>
    <p:extLst>
      <p:ext uri="{BB962C8B-B14F-4D97-AF65-F5344CB8AC3E}">
        <p14:creationId xmlns:p14="http://schemas.microsoft.com/office/powerpoint/2010/main" val="20259919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dirty="0" smtClean="0">
                <a:latin typeface="Calibri" panose="020F0502020204030204" pitchFamily="34" charset="0"/>
                <a:cs typeface="Calibri" panose="020F0502020204030204" pitchFamily="34" charset="0"/>
              </a:rPr>
              <a:t>The purpose of Title V-B is to provide flexibility to rural</a:t>
            </a:r>
            <a:r>
              <a:rPr lang="en-US" baseline="0" dirty="0" smtClean="0">
                <a:latin typeface="Calibri" panose="020F0502020204030204" pitchFamily="34" charset="0"/>
                <a:cs typeface="Calibri" panose="020F0502020204030204" pitchFamily="34" charset="0"/>
              </a:rPr>
              <a:t> school districts to allow them to maximize the use of funds. </a:t>
            </a:r>
            <a:r>
              <a:rPr lang="en-US" sz="1200" dirty="0" smtClean="0"/>
              <a:t>The formula grant funds and the fund use flexibility available under REAP enable these rural LEAs to participate more fully and effectively in many of the ESEA programs and allow them to provide better educational services to their students.</a:t>
            </a:r>
            <a:endParaRPr lang="en-US" sz="1200" dirty="0" smtClean="0">
              <a:latin typeface="Calibri" panose="020F0502020204030204" pitchFamily="34" charset="0"/>
              <a:cs typeface="Calibri" panose="020F0502020204030204" pitchFamily="34" charset="0"/>
            </a:endParaRP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US" altLang="en-US" dirty="0" smtClean="0">
              <a:latin typeface="Calibri" panose="020F0502020204030204" pitchFamily="34" charset="0"/>
              <a:cs typeface="Calibri" panose="020F0502020204030204" pitchFamily="34" charset="0"/>
            </a:endParaRP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US" altLang="en-US" dirty="0" smtClean="0"/>
          </a:p>
        </p:txBody>
      </p:sp>
      <p:sp>
        <p:nvSpPr>
          <p:cNvPr id="4" name="Slide Number Placeholder 3"/>
          <p:cNvSpPr>
            <a:spLocks noGrp="1"/>
          </p:cNvSpPr>
          <p:nvPr>
            <p:ph type="sldNum" sz="quarter" idx="10"/>
          </p:nvPr>
        </p:nvSpPr>
        <p:spPr/>
        <p:txBody>
          <a:bodyPr/>
          <a:lstStyle/>
          <a:p>
            <a:fld id="{0C9ABCD5-98F5-410A-83F4-317D58C43391}" type="slidenum">
              <a:rPr lang="en-US" altLang="en-US" smtClean="0"/>
              <a:pPr/>
              <a:t>3</a:t>
            </a:fld>
            <a:endParaRPr lang="en-US" altLang="en-US"/>
          </a:p>
        </p:txBody>
      </p:sp>
    </p:spTree>
    <p:extLst>
      <p:ext uri="{BB962C8B-B14F-4D97-AF65-F5344CB8AC3E}">
        <p14:creationId xmlns:p14="http://schemas.microsoft.com/office/powerpoint/2010/main" val="29087908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Titl</a:t>
            </a:r>
            <a:r>
              <a:rPr lang="en-US" baseline="0" dirty="0" smtClean="0"/>
              <a:t>e V-B has two distinct programs that serve rural schools.  They are referred to as “SRSA” and “RLIS”</a:t>
            </a:r>
          </a:p>
          <a:p>
            <a:endParaRPr lang="en-US" baseline="0" dirty="0" smtClean="0"/>
          </a:p>
          <a:p>
            <a:r>
              <a:rPr lang="en-US" baseline="0" dirty="0" smtClean="0"/>
              <a:t>SRSA: Small &amp; Rural (APPLIED FOR THROUGH US DEPARTMENT OF EDUCATION)</a:t>
            </a:r>
          </a:p>
          <a:p>
            <a:r>
              <a:rPr lang="en-US" baseline="0" dirty="0" smtClean="0"/>
              <a:t>RLIS: Rural &amp; Low Income (applied for through ODE)</a:t>
            </a:r>
          </a:p>
          <a:p>
            <a:endParaRPr lang="en-US" baseline="0" dirty="0" smtClean="0"/>
          </a:p>
        </p:txBody>
      </p:sp>
      <p:sp>
        <p:nvSpPr>
          <p:cNvPr id="4" name="Slide Number Placeholder 3"/>
          <p:cNvSpPr>
            <a:spLocks noGrp="1"/>
          </p:cNvSpPr>
          <p:nvPr>
            <p:ph type="sldNum" sz="quarter" idx="10"/>
          </p:nvPr>
        </p:nvSpPr>
        <p:spPr/>
        <p:txBody>
          <a:bodyPr/>
          <a:lstStyle/>
          <a:p>
            <a:fld id="{0C9ABCD5-98F5-410A-83F4-317D58C43391}" type="slidenum">
              <a:rPr lang="en-US" altLang="en-US" smtClean="0"/>
              <a:pPr/>
              <a:t>4</a:t>
            </a:fld>
            <a:endParaRPr lang="en-US" altLang="en-US"/>
          </a:p>
        </p:txBody>
      </p:sp>
    </p:spTree>
    <p:extLst>
      <p:ext uri="{BB962C8B-B14F-4D97-AF65-F5344CB8AC3E}">
        <p14:creationId xmlns:p14="http://schemas.microsoft.com/office/powerpoint/2010/main" val="363990622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Apply</a:t>
            </a:r>
            <a:r>
              <a:rPr lang="en-US" baseline="0" dirty="0" smtClean="0"/>
              <a:t> for funds directly to USED</a:t>
            </a:r>
          </a:p>
          <a:p>
            <a:endParaRPr lang="en-US" baseline="0" dirty="0" smtClean="0"/>
          </a:p>
          <a:p>
            <a:r>
              <a:rPr lang="en-US" baseline="0" dirty="0" smtClean="0"/>
              <a:t>Districts that are SRSA eligible fall under “Alternative Funds Use Authority.” </a:t>
            </a:r>
            <a:r>
              <a:rPr lang="en-US" dirty="0" smtClean="0"/>
              <a:t>An LEA eligible for the SRSA program not only benefits from SRSA grant program funds, but also may exercise a key flexibility provision in the ESEA. Section 5211(a) of the ESEA, known as AFUA, which gives an eligible LEA broad authority to spend funds the LEA receives under selected ESEA programs on activities authorized under several additional ESEA programs. The authority is specifically designed to give small, rural LEAs greater latitude to spend their Federal funds in ways that best address an LEA’s particular needs.</a:t>
            </a:r>
            <a:endParaRPr lang="en-US" baseline="0" dirty="0" smtClean="0"/>
          </a:p>
          <a:p>
            <a:endParaRPr lang="en-US" baseline="0" dirty="0" smtClean="0"/>
          </a:p>
          <a:p>
            <a:r>
              <a:rPr lang="en-US" baseline="0" dirty="0" smtClean="0"/>
              <a:t>For these districts, it simply combines Title II-A and Title IV-A funds and makes them more flexible.  There is not a “REAP grant”  This explains why REAP districts will claim funds in EGMS under Title II-A and IV-A, but will apply under a REAP application.</a:t>
            </a:r>
          </a:p>
          <a:p>
            <a:endParaRPr lang="en-US" baseline="0" dirty="0" smtClean="0"/>
          </a:p>
          <a:p>
            <a:endParaRPr lang="en-US" baseline="0" dirty="0" smtClean="0"/>
          </a:p>
          <a:p>
            <a:endParaRPr lang="en-US" baseline="0" dirty="0" smtClean="0"/>
          </a:p>
          <a:p>
            <a:endParaRPr lang="en-US" dirty="0"/>
          </a:p>
        </p:txBody>
      </p:sp>
      <p:sp>
        <p:nvSpPr>
          <p:cNvPr id="4" name="Slide Number Placeholder 3"/>
          <p:cNvSpPr>
            <a:spLocks noGrp="1"/>
          </p:cNvSpPr>
          <p:nvPr>
            <p:ph type="sldNum" sz="quarter" idx="10"/>
          </p:nvPr>
        </p:nvSpPr>
        <p:spPr/>
        <p:txBody>
          <a:bodyPr/>
          <a:lstStyle/>
          <a:p>
            <a:fld id="{E2B63952-BBA8-4838-A0CF-80F9272645AB}" type="slidenum">
              <a:rPr lang="en-US" smtClean="0"/>
              <a:t>5</a:t>
            </a:fld>
            <a:endParaRPr lang="en-US"/>
          </a:p>
        </p:txBody>
      </p:sp>
    </p:spTree>
    <p:extLst>
      <p:ext uri="{BB962C8B-B14F-4D97-AF65-F5344CB8AC3E}">
        <p14:creationId xmlns:p14="http://schemas.microsoft.com/office/powerpoint/2010/main" val="267108208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Districts that are rural</a:t>
            </a:r>
            <a:r>
              <a:rPr lang="en-US" baseline="0" dirty="0" smtClean="0"/>
              <a:t> and low income, receive RLIS funds. There is flexibility in how districts can spend RLIS funds, but Alternative Funds Use Authority (AFUA) which allows SRSA districts to combine their Title IIA and Title IVA funds does NOT apply to RLIS districts.</a:t>
            </a:r>
          </a:p>
          <a:p>
            <a:endParaRPr lang="en-US" baseline="0" dirty="0" smtClean="0"/>
          </a:p>
        </p:txBody>
      </p:sp>
      <p:sp>
        <p:nvSpPr>
          <p:cNvPr id="4" name="Slide Number Placeholder 3"/>
          <p:cNvSpPr>
            <a:spLocks noGrp="1"/>
          </p:cNvSpPr>
          <p:nvPr>
            <p:ph type="sldNum" sz="quarter" idx="10"/>
          </p:nvPr>
        </p:nvSpPr>
        <p:spPr/>
        <p:txBody>
          <a:bodyPr/>
          <a:lstStyle/>
          <a:p>
            <a:fld id="{E2B63952-BBA8-4838-A0CF-80F9272645AB}" type="slidenum">
              <a:rPr lang="en-US" smtClean="0"/>
              <a:t>6</a:t>
            </a:fld>
            <a:endParaRPr lang="en-US"/>
          </a:p>
        </p:txBody>
      </p:sp>
    </p:spTree>
    <p:extLst>
      <p:ext uri="{BB962C8B-B14F-4D97-AF65-F5344CB8AC3E}">
        <p14:creationId xmlns:p14="http://schemas.microsoft.com/office/powerpoint/2010/main" val="328033844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451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sz="1200" kern="1200" dirty="0" smtClean="0">
                <a:solidFill>
                  <a:schemeClr val="tx1"/>
                </a:solidFill>
                <a:effectLst/>
                <a:latin typeface="+mn-lt"/>
                <a:ea typeface="+mn-ea"/>
                <a:cs typeface="+mn-cs"/>
              </a:rPr>
              <a:t>There is a federal provision of supplement, not supplant in ESSA:  </a:t>
            </a:r>
            <a:r>
              <a:rPr lang="en-US" sz="1200" i="1" kern="1200" dirty="0" smtClean="0">
                <a:solidFill>
                  <a:schemeClr val="tx1"/>
                </a:solidFill>
                <a:effectLst/>
                <a:latin typeface="+mn-lt"/>
                <a:ea typeface="+mn-ea"/>
                <a:cs typeface="+mn-cs"/>
              </a:rPr>
              <a:t>Funds received under this subpart shall be used to supplement, and not supplant, non-Federal funds that would otherwise be used for activities authorized under this subpart.</a:t>
            </a:r>
          </a:p>
          <a:p>
            <a:endParaRPr lang="en-US" altLang="en-US" sz="1200" i="1"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To determine whether a fiscal expenditure supplements and does not supplant, school districts must run the following tests:</a:t>
            </a:r>
          </a:p>
          <a:p>
            <a:pPr lvl="0"/>
            <a:r>
              <a:rPr lang="en-US" sz="1200" b="1" kern="1200" dirty="0" smtClean="0">
                <a:solidFill>
                  <a:schemeClr val="tx1"/>
                </a:solidFill>
                <a:effectLst/>
                <a:latin typeface="+mn-lt"/>
                <a:ea typeface="+mn-ea"/>
                <a:cs typeface="+mn-cs"/>
              </a:rPr>
              <a:t>Test I:</a:t>
            </a:r>
            <a:r>
              <a:rPr lang="en-US" sz="1200" kern="1200" dirty="0" smtClean="0">
                <a:solidFill>
                  <a:schemeClr val="tx1"/>
                </a:solidFill>
                <a:effectLst/>
                <a:latin typeface="+mn-lt"/>
                <a:ea typeface="+mn-ea"/>
                <a:cs typeface="+mn-cs"/>
              </a:rPr>
              <a:t> Are the services that the district wants to fund with ESEA funds required under state, local, or another federal law? If they are, there could be a presumption</a:t>
            </a:r>
            <a:r>
              <a:rPr lang="en-US" sz="1200" kern="1200" baseline="0" dirty="0" smtClean="0">
                <a:solidFill>
                  <a:schemeClr val="tx1"/>
                </a:solidFill>
                <a:effectLst/>
                <a:latin typeface="+mn-lt"/>
                <a:ea typeface="+mn-ea"/>
                <a:cs typeface="+mn-cs"/>
              </a:rPr>
              <a:t> of supplanting.</a:t>
            </a:r>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 </a:t>
            </a:r>
          </a:p>
          <a:p>
            <a:pPr lvl="0"/>
            <a:r>
              <a:rPr lang="en-US" sz="1200" b="1" kern="1200" dirty="0" smtClean="0">
                <a:solidFill>
                  <a:schemeClr val="tx1"/>
                </a:solidFill>
                <a:effectLst/>
                <a:latin typeface="+mn-lt"/>
                <a:ea typeface="+mn-ea"/>
                <a:cs typeface="+mn-cs"/>
              </a:rPr>
              <a:t>Test II:</a:t>
            </a:r>
            <a:r>
              <a:rPr lang="en-US" sz="1200" kern="1200" dirty="0" smtClean="0">
                <a:solidFill>
                  <a:schemeClr val="tx1"/>
                </a:solidFill>
                <a:effectLst/>
                <a:latin typeface="+mn-lt"/>
                <a:ea typeface="+mn-ea"/>
                <a:cs typeface="+mn-cs"/>
              </a:rPr>
              <a:t> Were state or local funds used in the past to pay for these services? If they were, there could be a presumption of supplanting.</a:t>
            </a:r>
          </a:p>
          <a:p>
            <a:r>
              <a:rPr lang="en-US" sz="1200" kern="1200" dirty="0" smtClean="0">
                <a:solidFill>
                  <a:schemeClr val="tx1"/>
                </a:solidFill>
                <a:effectLst/>
                <a:latin typeface="+mn-lt"/>
                <a:ea typeface="+mn-ea"/>
                <a:cs typeface="+mn-cs"/>
              </a:rPr>
              <a:t> </a:t>
            </a:r>
          </a:p>
          <a:p>
            <a:endParaRPr lang="en-US" altLang="en-US" dirty="0" smtClean="0"/>
          </a:p>
          <a:p>
            <a:pPr marL="0" marR="0" lvl="0" indent="0" algn="l" defTabSz="914400" rtl="0" eaLnBrk="0" fontAlgn="base" latinLnBrk="0" hangingPunct="0">
              <a:lnSpc>
                <a:spcPct val="100000"/>
              </a:lnSpc>
              <a:spcBef>
                <a:spcPct val="30000"/>
              </a:spcBef>
              <a:spcAft>
                <a:spcPct val="0"/>
              </a:spcAft>
              <a:buClrTx/>
              <a:buSzTx/>
              <a:buFontTx/>
              <a:buNone/>
              <a:tabLst/>
              <a:defRPr/>
            </a:pPr>
            <a:r>
              <a:rPr lang="en-US" altLang="en-US" dirty="0" smtClean="0"/>
              <a:t>It</a:t>
            </a:r>
            <a:r>
              <a:rPr lang="en-US" altLang="en-US" b="1" baseline="0" dirty="0" smtClean="0"/>
              <a:t> is </a:t>
            </a:r>
            <a:r>
              <a:rPr lang="en-US" altLang="en-US" baseline="0" dirty="0" smtClean="0"/>
              <a:t>possible for d</a:t>
            </a:r>
            <a:r>
              <a:rPr lang="en-US" altLang="en-US" dirty="0" smtClean="0"/>
              <a:t>istricts to overcome the presumption of supplanting. </a:t>
            </a:r>
            <a:r>
              <a:rPr lang="en-US" sz="1200" kern="1200" dirty="0" smtClean="0">
                <a:solidFill>
                  <a:schemeClr val="tx1"/>
                </a:solidFill>
                <a:effectLst/>
                <a:latin typeface="+mn-lt"/>
                <a:ea typeface="+mn-ea"/>
                <a:cs typeface="+mn-cs"/>
              </a:rPr>
              <a:t>Overcoming the presumption of supplanting requires that districts keep documentation (e.g., budget information, planning documents, or other materials). In general, a district must determine what educational activities it would support if no </a:t>
            </a:r>
            <a:r>
              <a:rPr lang="en-US" sz="1200" i="1" kern="1200" dirty="0" smtClean="0">
                <a:solidFill>
                  <a:schemeClr val="tx1"/>
                </a:solidFill>
                <a:effectLst/>
                <a:latin typeface="+mn-lt"/>
                <a:ea typeface="+mn-ea"/>
                <a:cs typeface="+mn-cs"/>
              </a:rPr>
              <a:t>ESEA </a:t>
            </a:r>
            <a:r>
              <a:rPr lang="en-US" sz="1200" kern="1200" dirty="0" smtClean="0">
                <a:solidFill>
                  <a:schemeClr val="tx1"/>
                </a:solidFill>
                <a:effectLst/>
                <a:latin typeface="+mn-lt"/>
                <a:ea typeface="+mn-ea"/>
                <a:cs typeface="+mn-cs"/>
              </a:rPr>
              <a:t>funds were available. If it is clear that no State or local funds remain available to fund certain activities that previously were funded with State or local resources, then the district may be able to use </a:t>
            </a:r>
            <a:r>
              <a:rPr lang="en-US" sz="1200" i="1" kern="1200" dirty="0" smtClean="0">
                <a:solidFill>
                  <a:schemeClr val="tx1"/>
                </a:solidFill>
                <a:effectLst/>
                <a:latin typeface="+mn-lt"/>
                <a:ea typeface="+mn-ea"/>
                <a:cs typeface="+mn-cs"/>
              </a:rPr>
              <a:t>ESEA </a:t>
            </a:r>
            <a:r>
              <a:rPr lang="en-US" sz="1200" kern="1200" dirty="0" smtClean="0">
                <a:solidFill>
                  <a:schemeClr val="tx1"/>
                </a:solidFill>
                <a:effectLst/>
                <a:latin typeface="+mn-lt"/>
                <a:ea typeface="+mn-ea"/>
                <a:cs typeface="+mn-cs"/>
              </a:rPr>
              <a:t>funds for those activities. </a:t>
            </a:r>
          </a:p>
          <a:p>
            <a:endParaRPr lang="en-US" altLang="en-US" dirty="0" smtClean="0"/>
          </a:p>
          <a:p>
            <a:endParaRPr lang="en-US" altLang="en-US" dirty="0" smtClean="0"/>
          </a:p>
        </p:txBody>
      </p:sp>
      <p:sp>
        <p:nvSpPr>
          <p:cNvPr id="4" name="Slide Number Placeholder 3"/>
          <p:cNvSpPr>
            <a:spLocks noGrp="1"/>
          </p:cNvSpPr>
          <p:nvPr>
            <p:ph type="sldNum" sz="quarter" idx="5"/>
          </p:nvPr>
        </p:nvSpPr>
        <p:spPr/>
        <p:txBody>
          <a:bodyPr/>
          <a:lstStyle>
            <a:lvl1pPr eaLnBrk="0" hangingPunct="0">
              <a:defRPr>
                <a:solidFill>
                  <a:schemeClr val="tx1"/>
                </a:solidFill>
                <a:latin typeface="Century Schoolbook" panose="02040604050505020304" pitchFamily="18" charset="0"/>
                <a:cs typeface="Arial" panose="020B0604020202020204" pitchFamily="34" charset="0"/>
              </a:defRPr>
            </a:lvl1pPr>
            <a:lvl2pPr marL="742950" indent="-285750" eaLnBrk="0" hangingPunct="0">
              <a:defRPr>
                <a:solidFill>
                  <a:schemeClr val="tx1"/>
                </a:solidFill>
                <a:latin typeface="Century Schoolbook" panose="02040604050505020304" pitchFamily="18" charset="0"/>
                <a:cs typeface="Arial" panose="020B0604020202020204" pitchFamily="34" charset="0"/>
              </a:defRPr>
            </a:lvl2pPr>
            <a:lvl3pPr marL="1143000" indent="-228600" eaLnBrk="0" hangingPunct="0">
              <a:defRPr>
                <a:solidFill>
                  <a:schemeClr val="tx1"/>
                </a:solidFill>
                <a:latin typeface="Century Schoolbook" panose="02040604050505020304" pitchFamily="18" charset="0"/>
                <a:cs typeface="Arial" panose="020B0604020202020204" pitchFamily="34" charset="0"/>
              </a:defRPr>
            </a:lvl3pPr>
            <a:lvl4pPr marL="1600200" indent="-228600" eaLnBrk="0" hangingPunct="0">
              <a:defRPr>
                <a:solidFill>
                  <a:schemeClr val="tx1"/>
                </a:solidFill>
                <a:latin typeface="Century Schoolbook" panose="02040604050505020304" pitchFamily="18" charset="0"/>
                <a:cs typeface="Arial" panose="020B0604020202020204" pitchFamily="34" charset="0"/>
              </a:defRPr>
            </a:lvl4pPr>
            <a:lvl5pPr marL="2057400" indent="-228600" eaLnBrk="0" hangingPunct="0">
              <a:defRPr>
                <a:solidFill>
                  <a:schemeClr val="tx1"/>
                </a:solidFill>
                <a:latin typeface="Century Schoolbook" panose="02040604050505020304" pitchFamily="18"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entury Schoolbook" panose="02040604050505020304" pitchFamily="18"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entury Schoolbook" panose="02040604050505020304" pitchFamily="18"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entury Schoolbook" panose="02040604050505020304" pitchFamily="18"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entury Schoolbook" panose="02040604050505020304" pitchFamily="18" charset="0"/>
                <a:cs typeface="Arial" panose="020B0604020202020204" pitchFamily="34" charset="0"/>
              </a:defRPr>
            </a:lvl9pPr>
          </a:lstStyle>
          <a:p>
            <a:pPr eaLnBrk="1" hangingPunct="1"/>
            <a:fld id="{2E6FFBF0-4AC6-4278-94EF-5A6AA837AF80}" type="slidenum">
              <a:rPr lang="en-US" altLang="en-US">
                <a:latin typeface="Calibri" panose="020F0502020204030204" pitchFamily="34" charset="0"/>
              </a:rPr>
              <a:pPr eaLnBrk="1" hangingPunct="1"/>
              <a:t>7</a:t>
            </a:fld>
            <a:endParaRPr lang="en-US" altLang="en-US">
              <a:latin typeface="Calibri" panose="020F0502020204030204" pitchFamily="34" charset="0"/>
            </a:endParaRPr>
          </a:p>
        </p:txBody>
      </p:sp>
    </p:spTree>
    <p:extLst>
      <p:ext uri="{BB962C8B-B14F-4D97-AF65-F5344CB8AC3E}">
        <p14:creationId xmlns:p14="http://schemas.microsoft.com/office/powerpoint/2010/main" val="405316211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373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sz="1000" dirty="0" smtClean="0"/>
          </a:p>
          <a:p>
            <a:pPr defTabSz="931774" eaLnBrk="1" hangingPunct="1">
              <a:spcBef>
                <a:spcPct val="0"/>
              </a:spcBef>
              <a:defRPr/>
            </a:pPr>
            <a:r>
              <a:rPr lang="en-US" altLang="en-US" sz="1000" i="0" dirty="0" smtClean="0">
                <a:latin typeface="Calibri" pitchFamily="34" charset="0"/>
                <a:ea typeface="Calibri" pitchFamily="34" charset="0"/>
                <a:cs typeface="Calibri" pitchFamily="34" charset="0"/>
              </a:rPr>
              <a:t>There</a:t>
            </a:r>
            <a:r>
              <a:rPr lang="en-US" altLang="en-US" sz="1000" i="0" baseline="0" dirty="0" smtClean="0">
                <a:latin typeface="Calibri" pitchFamily="34" charset="0"/>
                <a:ea typeface="Calibri" pitchFamily="34" charset="0"/>
                <a:cs typeface="Calibri" pitchFamily="34" charset="0"/>
              </a:rPr>
              <a:t> are two primary sections in the Title VB CIP Budget narrative:</a:t>
            </a:r>
          </a:p>
          <a:p>
            <a:pPr defTabSz="931774" eaLnBrk="1" hangingPunct="1">
              <a:spcBef>
                <a:spcPct val="0"/>
              </a:spcBef>
              <a:defRPr/>
            </a:pPr>
            <a:r>
              <a:rPr lang="en-US" altLang="en-US" sz="1000" i="0" baseline="0" dirty="0" smtClean="0">
                <a:latin typeface="Calibri" pitchFamily="34" charset="0"/>
                <a:ea typeface="Calibri" pitchFamily="34" charset="0"/>
                <a:cs typeface="Calibri" pitchFamily="34" charset="0"/>
              </a:rPr>
              <a:t>Overview</a:t>
            </a:r>
          </a:p>
          <a:p>
            <a:pPr defTabSz="931774" eaLnBrk="1" hangingPunct="1">
              <a:spcBef>
                <a:spcPct val="0"/>
              </a:spcBef>
              <a:defRPr/>
            </a:pPr>
            <a:r>
              <a:rPr lang="en-US" altLang="en-US" sz="1000" i="0" baseline="0" dirty="0" smtClean="0">
                <a:latin typeface="Calibri" pitchFamily="34" charset="0"/>
                <a:ea typeface="Calibri" pitchFamily="34" charset="0"/>
                <a:cs typeface="Calibri" pitchFamily="34" charset="0"/>
              </a:rPr>
              <a:t>Budget Narrative</a:t>
            </a:r>
          </a:p>
          <a:p>
            <a:pPr defTabSz="931774" eaLnBrk="1" hangingPunct="1">
              <a:spcBef>
                <a:spcPct val="0"/>
              </a:spcBef>
              <a:defRPr/>
            </a:pPr>
            <a:endParaRPr lang="en-US" altLang="en-US" sz="1000" i="0" dirty="0" smtClean="0">
              <a:latin typeface="Calibri" pitchFamily="34" charset="0"/>
              <a:ea typeface="Calibri" pitchFamily="34" charset="0"/>
              <a:cs typeface="Calibri" pitchFamily="34" charset="0"/>
            </a:endParaRPr>
          </a:p>
          <a:p>
            <a:pPr marL="0" marR="0" lvl="0" indent="0" algn="l" defTabSz="931774" rtl="0" eaLnBrk="1" fontAlgn="auto" latinLnBrk="0" hangingPunct="1">
              <a:lnSpc>
                <a:spcPct val="100000"/>
              </a:lnSpc>
              <a:spcBef>
                <a:spcPct val="0"/>
              </a:spcBef>
              <a:spcAft>
                <a:spcPts val="0"/>
              </a:spcAft>
              <a:buClrTx/>
              <a:buSzTx/>
              <a:buFontTx/>
              <a:buNone/>
              <a:tabLst/>
              <a:defRPr/>
            </a:pPr>
            <a:r>
              <a:rPr lang="en-US" sz="1000" dirty="0" smtClean="0"/>
              <a:t>As a reminder, REAP applications are a combination</a:t>
            </a:r>
            <a:r>
              <a:rPr lang="en-US" sz="1000" baseline="0" dirty="0" smtClean="0"/>
              <a:t> of a district’s Title IIA and IVA funds and as a result all activities should be tied to an identified need.</a:t>
            </a:r>
          </a:p>
          <a:p>
            <a:pPr marL="0" marR="0" lvl="0" indent="0" algn="l" defTabSz="931774" rtl="0" eaLnBrk="1" fontAlgn="auto" latinLnBrk="0" hangingPunct="1">
              <a:lnSpc>
                <a:spcPct val="100000"/>
              </a:lnSpc>
              <a:spcBef>
                <a:spcPct val="0"/>
              </a:spcBef>
              <a:spcAft>
                <a:spcPts val="0"/>
              </a:spcAft>
              <a:buClrTx/>
              <a:buSzTx/>
              <a:buFontTx/>
              <a:buNone/>
              <a:tabLst/>
              <a:defRPr/>
            </a:pPr>
            <a:endParaRPr lang="en-US" sz="1000" baseline="0" dirty="0" smtClean="0"/>
          </a:p>
          <a:p>
            <a:pPr marL="0" marR="0" lvl="0" indent="0" algn="l" defTabSz="931774" rtl="0" eaLnBrk="1" fontAlgn="auto" latinLnBrk="0" hangingPunct="1">
              <a:lnSpc>
                <a:spcPct val="100000"/>
              </a:lnSpc>
              <a:spcBef>
                <a:spcPct val="0"/>
              </a:spcBef>
              <a:spcAft>
                <a:spcPts val="0"/>
              </a:spcAft>
              <a:buClrTx/>
              <a:buSzTx/>
              <a:buFontTx/>
              <a:buNone/>
              <a:tabLst/>
              <a:defRPr/>
            </a:pPr>
            <a:r>
              <a:rPr lang="en-US" sz="1000" baseline="0" dirty="0" smtClean="0"/>
              <a:t>Districts can flexibly spend the funds across a variety of Title Programs and the Budget narrative page should describe what the district is going to do with those funds.</a:t>
            </a:r>
            <a:endParaRPr lang="en-US" altLang="en-US" sz="1000" i="0" dirty="0">
              <a:latin typeface="Calibri" pitchFamily="34" charset="0"/>
              <a:ea typeface="Calibri" pitchFamily="34" charset="0"/>
              <a:cs typeface="Calibri" pitchFamily="34" charset="0"/>
            </a:endParaRPr>
          </a:p>
        </p:txBody>
      </p:sp>
      <p:sp>
        <p:nvSpPr>
          <p:cNvPr id="73732" name="Slide Number Placeholder 3"/>
          <p:cNvSpPr txBox="1">
            <a:spLocks noGrp="1"/>
          </p:cNvSpPr>
          <p:nvPr/>
        </p:nvSpPr>
        <p:spPr bwMode="auto">
          <a:xfrm>
            <a:off x="3972561" y="8829675"/>
            <a:ext cx="3036218" cy="465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4701" tIns="47350" rIns="94701" bIns="47350" anchor="b"/>
          <a:lstStyle>
            <a:lvl1pPr eaLnBrk="0" hangingPunct="0">
              <a:spcBef>
                <a:spcPct val="30000"/>
              </a:spcBef>
              <a:defRPr sz="1200">
                <a:solidFill>
                  <a:schemeClr val="tx1"/>
                </a:solidFill>
                <a:latin typeface="Calibri" pitchFamily="34" charset="0"/>
              </a:defRPr>
            </a:lvl1pPr>
            <a:lvl2pPr marL="742950" indent="-285750" eaLnBrk="0" hangingPunct="0">
              <a:spcBef>
                <a:spcPct val="30000"/>
              </a:spcBef>
              <a:defRPr sz="1200">
                <a:solidFill>
                  <a:schemeClr val="tx1"/>
                </a:solidFill>
                <a:latin typeface="Calibri" pitchFamily="34" charset="0"/>
              </a:defRPr>
            </a:lvl2pPr>
            <a:lvl3pPr marL="1143000" indent="-228600" eaLnBrk="0" hangingPunct="0">
              <a:spcBef>
                <a:spcPct val="30000"/>
              </a:spcBef>
              <a:defRPr sz="1200">
                <a:solidFill>
                  <a:schemeClr val="tx1"/>
                </a:solidFill>
                <a:latin typeface="Calibri" pitchFamily="34" charset="0"/>
              </a:defRPr>
            </a:lvl3pPr>
            <a:lvl4pPr marL="1600200" indent="-228600" eaLnBrk="0" hangingPunct="0">
              <a:spcBef>
                <a:spcPct val="30000"/>
              </a:spcBef>
              <a:defRPr sz="1200">
                <a:solidFill>
                  <a:schemeClr val="tx1"/>
                </a:solidFill>
                <a:latin typeface="Calibri" pitchFamily="34" charset="0"/>
              </a:defRPr>
            </a:lvl4pPr>
            <a:lvl5pPr marL="2057400" indent="-228600" eaLnBrk="0" hangingPunct="0">
              <a:spcBef>
                <a:spcPct val="30000"/>
              </a:spcBef>
              <a:defRPr sz="1200">
                <a:solidFill>
                  <a:schemeClr val="tx1"/>
                </a:solidFill>
                <a:latin typeface="Calibri" pitchFamily="34" charset="0"/>
              </a:defRPr>
            </a:lvl5pPr>
            <a:lvl6pPr marL="2514600" indent="-228600" eaLnBrk="0" fontAlgn="base" hangingPunct="0">
              <a:spcBef>
                <a:spcPct val="30000"/>
              </a:spcBef>
              <a:spcAft>
                <a:spcPct val="0"/>
              </a:spcAft>
              <a:defRPr sz="1200">
                <a:solidFill>
                  <a:schemeClr val="tx1"/>
                </a:solidFill>
                <a:latin typeface="Calibri" pitchFamily="34" charset="0"/>
              </a:defRPr>
            </a:lvl6pPr>
            <a:lvl7pPr marL="2971800" indent="-228600" eaLnBrk="0" fontAlgn="base" hangingPunct="0">
              <a:spcBef>
                <a:spcPct val="30000"/>
              </a:spcBef>
              <a:spcAft>
                <a:spcPct val="0"/>
              </a:spcAft>
              <a:defRPr sz="1200">
                <a:solidFill>
                  <a:schemeClr val="tx1"/>
                </a:solidFill>
                <a:latin typeface="Calibri" pitchFamily="34" charset="0"/>
              </a:defRPr>
            </a:lvl7pPr>
            <a:lvl8pPr marL="3429000" indent="-228600" eaLnBrk="0" fontAlgn="base" hangingPunct="0">
              <a:spcBef>
                <a:spcPct val="30000"/>
              </a:spcBef>
              <a:spcAft>
                <a:spcPct val="0"/>
              </a:spcAft>
              <a:defRPr sz="1200">
                <a:solidFill>
                  <a:schemeClr val="tx1"/>
                </a:solidFill>
                <a:latin typeface="Calibri" pitchFamily="34" charset="0"/>
              </a:defRPr>
            </a:lvl8pPr>
            <a:lvl9pPr marL="3886200" indent="-228600" eaLnBrk="0" fontAlgn="base" hangingPunct="0">
              <a:spcBef>
                <a:spcPct val="30000"/>
              </a:spcBef>
              <a:spcAft>
                <a:spcPct val="0"/>
              </a:spcAft>
              <a:defRPr sz="1200">
                <a:solidFill>
                  <a:schemeClr val="tx1"/>
                </a:solidFill>
                <a:latin typeface="Calibri" pitchFamily="34" charset="0"/>
              </a:defRPr>
            </a:lvl9pPr>
          </a:lstStyle>
          <a:p>
            <a:pPr algn="r" eaLnBrk="1" hangingPunct="1">
              <a:spcBef>
                <a:spcPct val="0"/>
              </a:spcBef>
            </a:pPr>
            <a:fld id="{C38F090B-F403-44D0-A85B-F2CE10BE0D21}" type="slidenum">
              <a:rPr lang="en-US" altLang="en-US"/>
              <a:pPr algn="r" eaLnBrk="1" hangingPunct="1">
                <a:spcBef>
                  <a:spcPct val="0"/>
                </a:spcBef>
              </a:pPr>
              <a:t>9</a:t>
            </a:fld>
            <a:endParaRPr lang="en-US" altLang="en-US"/>
          </a:p>
        </p:txBody>
      </p:sp>
    </p:spTree>
    <p:extLst>
      <p:ext uri="{BB962C8B-B14F-4D97-AF65-F5344CB8AC3E}">
        <p14:creationId xmlns:p14="http://schemas.microsoft.com/office/powerpoint/2010/main" val="404162716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451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sz="1200" kern="1200" dirty="0" smtClean="0">
                <a:solidFill>
                  <a:schemeClr val="tx1"/>
                </a:solidFill>
                <a:effectLst/>
                <a:latin typeface="+mn-lt"/>
                <a:ea typeface="+mn-ea"/>
                <a:cs typeface="+mn-cs"/>
              </a:rPr>
              <a:t>Grantees may use REAP funds to carry out activities authorized under any of the following federal programs:</a:t>
            </a:r>
          </a:p>
          <a:p>
            <a:endParaRPr lang="en-US" altLang="en-US" dirty="0" smtClean="0"/>
          </a:p>
          <a:p>
            <a:r>
              <a:rPr lang="en-US" altLang="en-US" dirty="0" smtClean="0"/>
              <a:t>Funds remain in EGMS under the original grant award and must</a:t>
            </a:r>
            <a:r>
              <a:rPr lang="en-US" altLang="en-US" baseline="0" dirty="0" smtClean="0"/>
              <a:t> be claimed by the district as such.</a:t>
            </a:r>
            <a:endParaRPr lang="en-US" altLang="en-US" dirty="0" smtClean="0"/>
          </a:p>
          <a:p>
            <a:endParaRPr lang="en-US" altLang="en-US" dirty="0" smtClean="0"/>
          </a:p>
          <a:p>
            <a:endParaRPr lang="en-US" altLang="en-US" dirty="0" smtClean="0"/>
          </a:p>
          <a:p>
            <a:endParaRPr lang="en-US" altLang="en-US" dirty="0" smtClean="0"/>
          </a:p>
          <a:p>
            <a:endParaRPr lang="en-US" altLang="en-US" dirty="0" smtClean="0"/>
          </a:p>
          <a:p>
            <a:endParaRPr lang="en-US" altLang="en-US" dirty="0" smtClean="0"/>
          </a:p>
          <a:p>
            <a:endParaRPr lang="en-US" altLang="en-US" dirty="0" smtClean="0"/>
          </a:p>
        </p:txBody>
      </p:sp>
      <p:sp>
        <p:nvSpPr>
          <p:cNvPr id="4" name="Slide Number Placeholder 3"/>
          <p:cNvSpPr>
            <a:spLocks noGrp="1"/>
          </p:cNvSpPr>
          <p:nvPr>
            <p:ph type="sldNum" sz="quarter" idx="5"/>
          </p:nvPr>
        </p:nvSpPr>
        <p:spPr/>
        <p:txBody>
          <a:bodyPr/>
          <a:lstStyle>
            <a:lvl1pPr eaLnBrk="0" hangingPunct="0">
              <a:defRPr>
                <a:solidFill>
                  <a:schemeClr val="tx1"/>
                </a:solidFill>
                <a:latin typeface="Century Schoolbook" panose="02040604050505020304" pitchFamily="18" charset="0"/>
                <a:cs typeface="Arial" panose="020B0604020202020204" pitchFamily="34" charset="0"/>
              </a:defRPr>
            </a:lvl1pPr>
            <a:lvl2pPr marL="742950" indent="-285750" eaLnBrk="0" hangingPunct="0">
              <a:defRPr>
                <a:solidFill>
                  <a:schemeClr val="tx1"/>
                </a:solidFill>
                <a:latin typeface="Century Schoolbook" panose="02040604050505020304" pitchFamily="18" charset="0"/>
                <a:cs typeface="Arial" panose="020B0604020202020204" pitchFamily="34" charset="0"/>
              </a:defRPr>
            </a:lvl2pPr>
            <a:lvl3pPr marL="1143000" indent="-228600" eaLnBrk="0" hangingPunct="0">
              <a:defRPr>
                <a:solidFill>
                  <a:schemeClr val="tx1"/>
                </a:solidFill>
                <a:latin typeface="Century Schoolbook" panose="02040604050505020304" pitchFamily="18" charset="0"/>
                <a:cs typeface="Arial" panose="020B0604020202020204" pitchFamily="34" charset="0"/>
              </a:defRPr>
            </a:lvl3pPr>
            <a:lvl4pPr marL="1600200" indent="-228600" eaLnBrk="0" hangingPunct="0">
              <a:defRPr>
                <a:solidFill>
                  <a:schemeClr val="tx1"/>
                </a:solidFill>
                <a:latin typeface="Century Schoolbook" panose="02040604050505020304" pitchFamily="18" charset="0"/>
                <a:cs typeface="Arial" panose="020B0604020202020204" pitchFamily="34" charset="0"/>
              </a:defRPr>
            </a:lvl4pPr>
            <a:lvl5pPr marL="2057400" indent="-228600" eaLnBrk="0" hangingPunct="0">
              <a:defRPr>
                <a:solidFill>
                  <a:schemeClr val="tx1"/>
                </a:solidFill>
                <a:latin typeface="Century Schoolbook" panose="02040604050505020304" pitchFamily="18"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entury Schoolbook" panose="02040604050505020304" pitchFamily="18"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entury Schoolbook" panose="02040604050505020304" pitchFamily="18"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entury Schoolbook" panose="02040604050505020304" pitchFamily="18"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entury Schoolbook" panose="02040604050505020304" pitchFamily="18" charset="0"/>
                <a:cs typeface="Arial" panose="020B0604020202020204" pitchFamily="34" charset="0"/>
              </a:defRPr>
            </a:lvl9pPr>
          </a:lstStyle>
          <a:p>
            <a:pPr eaLnBrk="1" hangingPunct="1"/>
            <a:fld id="{2E6FFBF0-4AC6-4278-94EF-5A6AA837AF80}" type="slidenum">
              <a:rPr lang="en-US" altLang="en-US">
                <a:latin typeface="Calibri" panose="020F0502020204030204" pitchFamily="34" charset="0"/>
              </a:rPr>
              <a:pPr eaLnBrk="1" hangingPunct="1"/>
              <a:t>10</a:t>
            </a:fld>
            <a:endParaRPr lang="en-US" altLang="en-US">
              <a:latin typeface="Calibri" panose="020F0502020204030204" pitchFamily="34" charset="0"/>
            </a:endParaRPr>
          </a:p>
        </p:txBody>
      </p:sp>
    </p:spTree>
    <p:extLst>
      <p:ext uri="{BB962C8B-B14F-4D97-AF65-F5344CB8AC3E}">
        <p14:creationId xmlns:p14="http://schemas.microsoft.com/office/powerpoint/2010/main" val="2111029186"/>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2.xml"/><Relationship Id="rId4" Type="http://schemas.openxmlformats.org/officeDocument/2006/relationships/image" Target="../media/image4.png"/></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3.xml"/><Relationship Id="rId4" Type="http://schemas.openxmlformats.org/officeDocument/2006/relationships/image" Target="../media/image4.png"/></Relationships>
</file>

<file path=ppt/slideLayouts/_rels/slideLayout3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4.xml"/><Relationship Id="rId4" Type="http://schemas.openxmlformats.org/officeDocument/2006/relationships/image" Target="../media/image4.png"/></Relationships>
</file>

<file path=ppt/slideLayouts/_rels/slideLayout4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5.xml"/><Relationship Id="rId4" Type="http://schemas.openxmlformats.org/officeDocument/2006/relationships/image" Target="../media/image4.png"/></Relationships>
</file>

<file path=ppt/slideLayouts/_rels/slideLayout5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6.xml"/><Relationship Id="rId4" Type="http://schemas.openxmlformats.org/officeDocument/2006/relationships/image" Target="../media/image4.pn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solidFill>
          <a:schemeClr val="accent1"/>
        </a:solidFill>
        <a:effectLst/>
      </p:bgPr>
    </p:bg>
    <p:spTree>
      <p:nvGrpSpPr>
        <p:cNvPr id="1" name=""/>
        <p:cNvGrpSpPr/>
        <p:nvPr/>
      </p:nvGrpSpPr>
      <p:grpSpPr>
        <a:xfrm>
          <a:off x="0" y="0"/>
          <a:ext cx="0" cy="0"/>
          <a:chOff x="0" y="0"/>
          <a:chExt cx="0" cy="0"/>
        </a:xfrm>
      </p:grpSpPr>
      <p:sp>
        <p:nvSpPr>
          <p:cNvPr id="13" name="Rectangle 12"/>
          <p:cNvSpPr/>
          <p:nvPr/>
        </p:nvSpPr>
        <p:spPr>
          <a:xfrm>
            <a:off x="206188" y="215153"/>
            <a:ext cx="11775141"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11" name="Rectangle 10"/>
          <p:cNvSpPr/>
          <p:nvPr/>
        </p:nvSpPr>
        <p:spPr>
          <a:xfrm>
            <a:off x="206188" y="5948082"/>
            <a:ext cx="11775141" cy="699247"/>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8" name="Picture 7" descr="Decorative line break"/>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452870" y="3472133"/>
            <a:ext cx="1286259" cy="24384"/>
          </a:xfrm>
          <a:prstGeom prst="rect">
            <a:avLst/>
          </a:prstGeom>
        </p:spPr>
      </p:pic>
      <p:sp>
        <p:nvSpPr>
          <p:cNvPr id="2" name="Title 1"/>
          <p:cNvSpPr>
            <a:spLocks noGrp="1"/>
          </p:cNvSpPr>
          <p:nvPr>
            <p:ph type="ctrTitle"/>
          </p:nvPr>
        </p:nvSpPr>
        <p:spPr>
          <a:xfrm>
            <a:off x="1524000" y="2486701"/>
            <a:ext cx="9144000" cy="1023261"/>
          </a:xfrm>
        </p:spPr>
        <p:txBody>
          <a:bodyPr anchor="b">
            <a:normAutofit/>
          </a:bodyPr>
          <a:lstStyle>
            <a:lvl1pPr algn="ctr">
              <a:defRPr sz="5400">
                <a:solidFill>
                  <a:schemeClr val="accent1"/>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solidFill>
                  <a:schemeClr val="accent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7829B781-A755-4819-BC29-540BFF075356}" type="datetime1">
              <a:rPr lang="en-US" smtClean="0"/>
              <a:t>9/26/2022</a:t>
            </a:fld>
            <a:endParaRPr lang="en-US" dirty="0"/>
          </a:p>
        </p:txBody>
      </p:sp>
      <p:sp>
        <p:nvSpPr>
          <p:cNvPr id="5" name="Footer Placeholder 4"/>
          <p:cNvSpPr>
            <a:spLocks noGrp="1"/>
          </p:cNvSpPr>
          <p:nvPr>
            <p:ph type="ftr" sz="quarter" idx="11"/>
          </p:nvPr>
        </p:nvSpPr>
        <p:spPr/>
        <p:txBody>
          <a:bodyPr/>
          <a:lstStyle/>
          <a:p>
            <a:r>
              <a:rPr lang="en-US" smtClean="0"/>
              <a:t>Oregon Department of Education</a:t>
            </a:r>
            <a:endParaRPr lang="en-US" dirty="0"/>
          </a:p>
        </p:txBody>
      </p:sp>
      <p:sp>
        <p:nvSpPr>
          <p:cNvPr id="6" name="Slide Number Placeholder 5"/>
          <p:cNvSpPr>
            <a:spLocks noGrp="1"/>
          </p:cNvSpPr>
          <p:nvPr>
            <p:ph type="sldNum" sz="quarter" idx="12"/>
          </p:nvPr>
        </p:nvSpPr>
        <p:spPr/>
        <p:txBody>
          <a:bodyPr/>
          <a:lstStyle/>
          <a:p>
            <a:fld id="{357F5B69-6281-4C1F-8C38-6DA0F56DA430}" type="slidenum">
              <a:rPr lang="en-US" smtClean="0"/>
              <a:t>‹#›</a:t>
            </a:fld>
            <a:endParaRPr lang="en-US" dirty="0"/>
          </a:p>
        </p:txBody>
      </p:sp>
      <p:pic>
        <p:nvPicPr>
          <p:cNvPr id="12" name="Picture 11" descr="Oregon Department of Education Logo"/>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5033770" y="214049"/>
            <a:ext cx="2124460" cy="2167132"/>
          </a:xfrm>
          <a:prstGeom prst="rect">
            <a:avLst/>
          </a:prstGeom>
        </p:spPr>
      </p:pic>
    </p:spTree>
    <p:extLst>
      <p:ext uri="{BB962C8B-B14F-4D97-AF65-F5344CB8AC3E}">
        <p14:creationId xmlns:p14="http://schemas.microsoft.com/office/powerpoint/2010/main" val="1868411761"/>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p:cSld name="Large Type">
    <p:bg>
      <p:bgPr>
        <a:solidFill>
          <a:schemeClr val="accent1"/>
        </a:solidFill>
        <a:effectLst/>
      </p:bgPr>
    </p:bg>
    <p:spTree>
      <p:nvGrpSpPr>
        <p:cNvPr id="1" name=""/>
        <p:cNvGrpSpPr/>
        <p:nvPr/>
      </p:nvGrpSpPr>
      <p:grpSpPr>
        <a:xfrm>
          <a:off x="0" y="0"/>
          <a:ext cx="0" cy="0"/>
          <a:chOff x="0" y="0"/>
          <a:chExt cx="0" cy="0"/>
        </a:xfrm>
      </p:grpSpPr>
      <p:sp>
        <p:nvSpPr>
          <p:cNvPr id="11" name="Rectangle 10"/>
          <p:cNvSpPr/>
          <p:nvPr/>
        </p:nvSpPr>
        <p:spPr>
          <a:xfrm>
            <a:off x="206188" y="215153"/>
            <a:ext cx="11775141"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pic>
        <p:nvPicPr>
          <p:cNvPr id="8" name="Picture 7" descr="Decorative line break"/>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452870" y="3848895"/>
            <a:ext cx="1286259" cy="24384"/>
          </a:xfrm>
          <a:prstGeom prst="rect">
            <a:avLst/>
          </a:prstGeom>
        </p:spPr>
      </p:pic>
      <p:sp>
        <p:nvSpPr>
          <p:cNvPr id="2" name="Title 1"/>
          <p:cNvSpPr>
            <a:spLocks noGrp="1"/>
          </p:cNvSpPr>
          <p:nvPr>
            <p:ph type="ctrTitle" hasCustomPrompt="1"/>
          </p:nvPr>
        </p:nvSpPr>
        <p:spPr>
          <a:xfrm>
            <a:off x="1524000" y="1499125"/>
            <a:ext cx="9144000" cy="2387600"/>
          </a:xfrm>
        </p:spPr>
        <p:txBody>
          <a:bodyPr anchor="b">
            <a:noAutofit/>
          </a:bodyPr>
          <a:lstStyle>
            <a:lvl1pPr algn="ctr">
              <a:defRPr sz="12000">
                <a:solidFill>
                  <a:schemeClr val="accent1"/>
                </a:solidFill>
              </a:defRPr>
            </a:lvl1pPr>
          </a:lstStyle>
          <a:p>
            <a:r>
              <a:rPr lang="en-US" dirty="0" smtClean="0"/>
              <a:t>Text here</a:t>
            </a:r>
            <a:endParaRPr lang="en-US" dirty="0"/>
          </a:p>
        </p:txBody>
      </p:sp>
      <p:sp>
        <p:nvSpPr>
          <p:cNvPr id="4" name="Date Placeholder 3"/>
          <p:cNvSpPr>
            <a:spLocks noGrp="1"/>
          </p:cNvSpPr>
          <p:nvPr>
            <p:ph type="dt" sz="half" idx="10"/>
          </p:nvPr>
        </p:nvSpPr>
        <p:spPr/>
        <p:txBody>
          <a:bodyPr/>
          <a:lstStyle/>
          <a:p>
            <a:fld id="{7829B781-A755-4819-BC29-540BFF075356}" type="datetime1">
              <a:rPr lang="en-US" smtClean="0"/>
              <a:t>9/26/2022</a:t>
            </a:fld>
            <a:endParaRPr lang="en-US" dirty="0"/>
          </a:p>
        </p:txBody>
      </p:sp>
      <p:sp>
        <p:nvSpPr>
          <p:cNvPr id="5" name="Footer Placeholder 4"/>
          <p:cNvSpPr>
            <a:spLocks noGrp="1"/>
          </p:cNvSpPr>
          <p:nvPr>
            <p:ph type="ftr" sz="quarter" idx="11"/>
          </p:nvPr>
        </p:nvSpPr>
        <p:spPr/>
        <p:txBody>
          <a:bodyPr/>
          <a:lstStyle/>
          <a:p>
            <a:r>
              <a:rPr lang="en-US" smtClean="0"/>
              <a:t>Oregon Department of Education</a:t>
            </a:r>
            <a:endParaRPr lang="en-US" dirty="0"/>
          </a:p>
        </p:txBody>
      </p:sp>
      <p:sp>
        <p:nvSpPr>
          <p:cNvPr id="6" name="Slide Number Placeholder 5"/>
          <p:cNvSpPr>
            <a:spLocks noGrp="1"/>
          </p:cNvSpPr>
          <p:nvPr>
            <p:ph type="sldNum" sz="quarter" idx="12"/>
          </p:nvPr>
        </p:nvSpPr>
        <p:spPr/>
        <p:txBody>
          <a:bodyPr/>
          <a:lstStyle/>
          <a:p>
            <a:fld id="{357F5B69-6281-4C1F-8C38-6DA0F56DA430}" type="slidenum">
              <a:rPr lang="en-US" smtClean="0"/>
              <a:t>‹#›</a:t>
            </a:fld>
            <a:endParaRPr lang="en-US" dirty="0"/>
          </a:p>
        </p:txBody>
      </p:sp>
      <p:sp>
        <p:nvSpPr>
          <p:cNvPr id="9" name="Subtitle 2"/>
          <p:cNvSpPr>
            <a:spLocks noGrp="1"/>
          </p:cNvSpPr>
          <p:nvPr>
            <p:ph type="subTitle" idx="1"/>
          </p:nvPr>
        </p:nvSpPr>
        <p:spPr>
          <a:xfrm>
            <a:off x="1524000" y="4003184"/>
            <a:ext cx="9144000" cy="880607"/>
          </a:xfrm>
        </p:spPr>
        <p:txBody>
          <a:bodyPr/>
          <a:lstStyle>
            <a:lvl1pPr marL="0" indent="0" algn="ctr">
              <a:buNone/>
              <a:defRPr sz="2400">
                <a:solidFill>
                  <a:schemeClr val="accent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Tree>
    <p:extLst>
      <p:ext uri="{BB962C8B-B14F-4D97-AF65-F5344CB8AC3E}">
        <p14:creationId xmlns:p14="http://schemas.microsoft.com/office/powerpoint/2010/main" val="205103458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Follow Us">
    <p:bg>
      <p:bgPr>
        <a:solidFill>
          <a:schemeClr val="accent1"/>
        </a:solidFill>
        <a:effectLst/>
      </p:bgPr>
    </p:bg>
    <p:spTree>
      <p:nvGrpSpPr>
        <p:cNvPr id="1" name=""/>
        <p:cNvGrpSpPr/>
        <p:nvPr/>
      </p:nvGrpSpPr>
      <p:grpSpPr>
        <a:xfrm>
          <a:off x="0" y="0"/>
          <a:ext cx="0" cy="0"/>
          <a:chOff x="0" y="0"/>
          <a:chExt cx="0" cy="0"/>
        </a:xfrm>
      </p:grpSpPr>
      <p:sp>
        <p:nvSpPr>
          <p:cNvPr id="11" name="Rectangle 10"/>
          <p:cNvSpPr/>
          <p:nvPr/>
        </p:nvSpPr>
        <p:spPr>
          <a:xfrm>
            <a:off x="206188" y="215153"/>
            <a:ext cx="11775141"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pic>
        <p:nvPicPr>
          <p:cNvPr id="8" name="Picture 7" descr="Decorative line break"/>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452870" y="3848895"/>
            <a:ext cx="1286259" cy="24384"/>
          </a:xfrm>
          <a:prstGeom prst="rect">
            <a:avLst/>
          </a:prstGeom>
        </p:spPr>
      </p:pic>
      <p:sp>
        <p:nvSpPr>
          <p:cNvPr id="2" name="Title 1"/>
          <p:cNvSpPr>
            <a:spLocks noGrp="1"/>
          </p:cNvSpPr>
          <p:nvPr>
            <p:ph type="ctrTitle" hasCustomPrompt="1"/>
          </p:nvPr>
        </p:nvSpPr>
        <p:spPr>
          <a:xfrm>
            <a:off x="1524000" y="1499125"/>
            <a:ext cx="9144000" cy="2387600"/>
          </a:xfrm>
        </p:spPr>
        <p:txBody>
          <a:bodyPr anchor="b">
            <a:noAutofit/>
          </a:bodyPr>
          <a:lstStyle>
            <a:lvl1pPr algn="ctr">
              <a:defRPr sz="12000">
                <a:solidFill>
                  <a:schemeClr val="accent1"/>
                </a:solidFill>
              </a:defRPr>
            </a:lvl1pPr>
          </a:lstStyle>
          <a:p>
            <a:r>
              <a:rPr lang="en-US" dirty="0" smtClean="0"/>
              <a:t>Text here</a:t>
            </a:r>
            <a:endParaRPr lang="en-US" dirty="0"/>
          </a:p>
        </p:txBody>
      </p:sp>
      <p:sp>
        <p:nvSpPr>
          <p:cNvPr id="4" name="Date Placeholder 3"/>
          <p:cNvSpPr>
            <a:spLocks noGrp="1"/>
          </p:cNvSpPr>
          <p:nvPr>
            <p:ph type="dt" sz="half" idx="10"/>
          </p:nvPr>
        </p:nvSpPr>
        <p:spPr/>
        <p:txBody>
          <a:bodyPr/>
          <a:lstStyle/>
          <a:p>
            <a:fld id="{7829B781-A755-4819-BC29-540BFF075356}" type="datetime1">
              <a:rPr lang="en-US" smtClean="0"/>
              <a:t>9/26/2022</a:t>
            </a:fld>
            <a:endParaRPr lang="en-US" dirty="0"/>
          </a:p>
        </p:txBody>
      </p:sp>
      <p:sp>
        <p:nvSpPr>
          <p:cNvPr id="5" name="Footer Placeholder 4"/>
          <p:cNvSpPr>
            <a:spLocks noGrp="1"/>
          </p:cNvSpPr>
          <p:nvPr>
            <p:ph type="ftr" sz="quarter" idx="11"/>
          </p:nvPr>
        </p:nvSpPr>
        <p:spPr/>
        <p:txBody>
          <a:bodyPr/>
          <a:lstStyle/>
          <a:p>
            <a:r>
              <a:rPr lang="en-US" smtClean="0"/>
              <a:t>Oregon Department of Education</a:t>
            </a:r>
            <a:endParaRPr lang="en-US" dirty="0"/>
          </a:p>
        </p:txBody>
      </p:sp>
      <p:sp>
        <p:nvSpPr>
          <p:cNvPr id="6" name="Slide Number Placeholder 5"/>
          <p:cNvSpPr>
            <a:spLocks noGrp="1"/>
          </p:cNvSpPr>
          <p:nvPr>
            <p:ph type="sldNum" sz="quarter" idx="12"/>
          </p:nvPr>
        </p:nvSpPr>
        <p:spPr/>
        <p:txBody>
          <a:bodyPr/>
          <a:lstStyle/>
          <a:p>
            <a:fld id="{357F5B69-6281-4C1F-8C38-6DA0F56DA430}" type="slidenum">
              <a:rPr lang="en-US" smtClean="0"/>
              <a:t>‹#›</a:t>
            </a:fld>
            <a:endParaRPr lang="en-US" dirty="0"/>
          </a:p>
        </p:txBody>
      </p:sp>
      <p:pic>
        <p:nvPicPr>
          <p:cNvPr id="10" name="Picture 9" descr="Twitter icon"/>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2718290" y="4043402"/>
            <a:ext cx="500040" cy="500040"/>
          </a:xfrm>
          <a:prstGeom prst="rect">
            <a:avLst/>
          </a:prstGeom>
        </p:spPr>
      </p:pic>
      <p:pic>
        <p:nvPicPr>
          <p:cNvPr id="12" name="Picture 11" descr="Facebook icon"/>
          <p:cNvPicPr>
            <a:picLocks noChangeAspect="1"/>
          </p:cNvPicPr>
          <p:nvPr/>
        </p:nvPicPr>
        <p:blipFill>
          <a:blip r:embed="rId4" cstate="hqprint">
            <a:extLst>
              <a:ext uri="{28A0092B-C50C-407E-A947-70E740481C1C}">
                <a14:useLocalDpi xmlns:a14="http://schemas.microsoft.com/office/drawing/2010/main" val="0"/>
              </a:ext>
            </a:extLst>
          </a:blip>
          <a:stretch>
            <a:fillRect/>
          </a:stretch>
        </p:blipFill>
        <p:spPr>
          <a:xfrm>
            <a:off x="9024960" y="4043402"/>
            <a:ext cx="500040" cy="500040"/>
          </a:xfrm>
          <a:prstGeom prst="rect">
            <a:avLst/>
          </a:prstGeom>
        </p:spPr>
      </p:pic>
      <p:sp>
        <p:nvSpPr>
          <p:cNvPr id="13" name="TextBox 12"/>
          <p:cNvSpPr txBox="1"/>
          <p:nvPr/>
        </p:nvSpPr>
        <p:spPr>
          <a:xfrm>
            <a:off x="2718290" y="4043402"/>
            <a:ext cx="6806709" cy="46166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400" dirty="0" smtClean="0">
                <a:solidFill>
                  <a:schemeClr val="accent1"/>
                </a:solidFill>
              </a:rPr>
              <a:t>twitter.com/</a:t>
            </a:r>
            <a:r>
              <a:rPr lang="en-US" sz="2400" dirty="0" err="1" smtClean="0">
                <a:solidFill>
                  <a:schemeClr val="accent1"/>
                </a:solidFill>
              </a:rPr>
              <a:t>ORDeptEd</a:t>
            </a:r>
            <a:r>
              <a:rPr lang="en-US" sz="2400" dirty="0" smtClean="0">
                <a:solidFill>
                  <a:schemeClr val="accent1"/>
                </a:solidFill>
              </a:rPr>
              <a:t> | fb.com/</a:t>
            </a:r>
            <a:r>
              <a:rPr lang="en-US" sz="2400" dirty="0" err="1" smtClean="0">
                <a:solidFill>
                  <a:schemeClr val="accent1"/>
                </a:solidFill>
              </a:rPr>
              <a:t>ORDeptEd</a:t>
            </a:r>
            <a:endParaRPr lang="en-US" sz="2400" dirty="0" smtClean="0">
              <a:solidFill>
                <a:schemeClr val="accent1"/>
              </a:solidFill>
            </a:endParaRPr>
          </a:p>
        </p:txBody>
      </p:sp>
    </p:spTree>
    <p:extLst>
      <p:ext uri="{BB962C8B-B14F-4D97-AF65-F5344CB8AC3E}">
        <p14:creationId xmlns:p14="http://schemas.microsoft.com/office/powerpoint/2010/main" val="419546051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cSld name="1_Blank">
    <p:spTree>
      <p:nvGrpSpPr>
        <p:cNvPr id="1" name=""/>
        <p:cNvGrpSpPr/>
        <p:nvPr/>
      </p:nvGrpSpPr>
      <p:grpSpPr>
        <a:xfrm>
          <a:off x="0" y="0"/>
          <a:ext cx="0" cy="0"/>
          <a:chOff x="0" y="0"/>
          <a:chExt cx="0" cy="0"/>
        </a:xfrm>
      </p:grpSpPr>
      <p:pic>
        <p:nvPicPr>
          <p:cNvPr id="2" name="Picture 5" descr="I:\aOutsideOffice\Jenni Knaus ODE\Publishing Development ODE\1170823_ODE_HLogo TAG_2016-FINAL-RGB from Illustratorr.jpg"/>
          <p:cNvPicPr>
            <a:picLocks noChangeAspect="1" noChangeArrowheads="1"/>
          </p:cNvPicPr>
          <p:nvPr userDrawn="1"/>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4673600" y="5853114"/>
            <a:ext cx="2540000" cy="852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Date Placeholder 1"/>
          <p:cNvSpPr>
            <a:spLocks noGrp="1"/>
          </p:cNvSpPr>
          <p:nvPr>
            <p:ph type="dt" sz="half" idx="10"/>
          </p:nvPr>
        </p:nvSpPr>
        <p:spPr/>
        <p:txBody>
          <a:bodyPr/>
          <a:lstStyle>
            <a:lvl1pPr>
              <a:defRPr/>
            </a:lvl1pPr>
          </a:lstStyle>
          <a:p>
            <a:pPr>
              <a:defRPr/>
            </a:pPr>
            <a:endParaRPr lang="en-US" altLang="en-US"/>
          </a:p>
        </p:txBody>
      </p:sp>
      <p:sp>
        <p:nvSpPr>
          <p:cNvPr id="4" name="Slide Number Placeholder 3"/>
          <p:cNvSpPr>
            <a:spLocks noGrp="1"/>
          </p:cNvSpPr>
          <p:nvPr>
            <p:ph type="sldNum" sz="quarter" idx="11"/>
          </p:nvPr>
        </p:nvSpPr>
        <p:spPr>
          <a:xfrm>
            <a:off x="8128000" y="6245225"/>
            <a:ext cx="2844800" cy="476250"/>
          </a:xfrm>
        </p:spPr>
        <p:txBody>
          <a:bodyPr/>
          <a:lstStyle>
            <a:lvl1pPr>
              <a:defRPr/>
            </a:lvl1pPr>
          </a:lstStyle>
          <a:p>
            <a:fld id="{731B009C-F82B-44BC-B1E1-09D4ED5C878A}" type="slidenum">
              <a:rPr lang="en-US" altLang="en-US"/>
              <a:pPr/>
              <a:t>‹#›</a:t>
            </a:fld>
            <a:endParaRPr lang="en-US" altLang="en-US"/>
          </a:p>
        </p:txBody>
      </p:sp>
    </p:spTree>
    <p:extLst>
      <p:ext uri="{BB962C8B-B14F-4D97-AF65-F5344CB8AC3E}">
        <p14:creationId xmlns:p14="http://schemas.microsoft.com/office/powerpoint/2010/main" val="222984043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solidFill>
          <a:schemeClr val="accent5"/>
        </a:solidFill>
        <a:effectLst/>
      </p:bgPr>
    </p:bg>
    <p:spTree>
      <p:nvGrpSpPr>
        <p:cNvPr id="1" name=""/>
        <p:cNvGrpSpPr/>
        <p:nvPr/>
      </p:nvGrpSpPr>
      <p:grpSpPr>
        <a:xfrm>
          <a:off x="0" y="0"/>
          <a:ext cx="0" cy="0"/>
          <a:chOff x="0" y="0"/>
          <a:chExt cx="0" cy="0"/>
        </a:xfrm>
      </p:grpSpPr>
      <p:sp>
        <p:nvSpPr>
          <p:cNvPr id="13" name="Rectangle 12"/>
          <p:cNvSpPr/>
          <p:nvPr/>
        </p:nvSpPr>
        <p:spPr>
          <a:xfrm>
            <a:off x="206188" y="215153"/>
            <a:ext cx="11775141"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11" name="Rectangle 10"/>
          <p:cNvSpPr/>
          <p:nvPr/>
        </p:nvSpPr>
        <p:spPr>
          <a:xfrm>
            <a:off x="206188" y="5948082"/>
            <a:ext cx="11775141" cy="699247"/>
          </a:xfrm>
          <a:prstGeom prst="rect">
            <a:avLst/>
          </a:prstGeom>
          <a:solidFill>
            <a:srgbClr val="F0F4E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8" name="Picture 7" descr="Decorative line break"/>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452870" y="3472133"/>
            <a:ext cx="1286259" cy="24384"/>
          </a:xfrm>
          <a:prstGeom prst="rect">
            <a:avLst/>
          </a:prstGeom>
        </p:spPr>
      </p:pic>
      <p:sp>
        <p:nvSpPr>
          <p:cNvPr id="2" name="Title 1"/>
          <p:cNvSpPr>
            <a:spLocks noGrp="1"/>
          </p:cNvSpPr>
          <p:nvPr>
            <p:ph type="ctrTitle"/>
          </p:nvPr>
        </p:nvSpPr>
        <p:spPr>
          <a:xfrm>
            <a:off x="1524000" y="2486701"/>
            <a:ext cx="9144000" cy="1023261"/>
          </a:xfrm>
        </p:spPr>
        <p:txBody>
          <a:bodyPr anchor="b">
            <a:normAutofit/>
          </a:bodyPr>
          <a:lstStyle>
            <a:lvl1pPr algn="ctr">
              <a:defRPr sz="5400">
                <a:solidFill>
                  <a:schemeClr val="accent5"/>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solidFill>
                  <a:schemeClr val="accent5"/>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7829B781-A755-4819-BC29-540BFF075356}" type="datetime1">
              <a:rPr lang="en-US" smtClean="0"/>
              <a:t>9/26/2022</a:t>
            </a:fld>
            <a:endParaRPr lang="en-US" dirty="0"/>
          </a:p>
        </p:txBody>
      </p:sp>
      <p:sp>
        <p:nvSpPr>
          <p:cNvPr id="5" name="Footer Placeholder 4"/>
          <p:cNvSpPr>
            <a:spLocks noGrp="1"/>
          </p:cNvSpPr>
          <p:nvPr>
            <p:ph type="ftr" sz="quarter" idx="11"/>
          </p:nvPr>
        </p:nvSpPr>
        <p:spPr/>
        <p:txBody>
          <a:bodyPr/>
          <a:lstStyle/>
          <a:p>
            <a:r>
              <a:rPr lang="en-US" smtClean="0"/>
              <a:t>Oregon Department of Education</a:t>
            </a:r>
            <a:endParaRPr lang="en-US" dirty="0"/>
          </a:p>
        </p:txBody>
      </p:sp>
      <p:sp>
        <p:nvSpPr>
          <p:cNvPr id="6" name="Slide Number Placeholder 5"/>
          <p:cNvSpPr>
            <a:spLocks noGrp="1"/>
          </p:cNvSpPr>
          <p:nvPr>
            <p:ph type="sldNum" sz="quarter" idx="12"/>
          </p:nvPr>
        </p:nvSpPr>
        <p:spPr/>
        <p:txBody>
          <a:bodyPr/>
          <a:lstStyle/>
          <a:p>
            <a:fld id="{357F5B69-6281-4C1F-8C38-6DA0F56DA430}" type="slidenum">
              <a:rPr lang="en-US" smtClean="0"/>
              <a:t>‹#›</a:t>
            </a:fld>
            <a:endParaRPr lang="en-US" dirty="0"/>
          </a:p>
        </p:txBody>
      </p:sp>
      <p:pic>
        <p:nvPicPr>
          <p:cNvPr id="12" name="Picture 11" descr="Oregon Department of Education Logo"/>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5033770" y="214049"/>
            <a:ext cx="2124460" cy="2167132"/>
          </a:xfrm>
          <a:prstGeom prst="rect">
            <a:avLst/>
          </a:prstGeom>
        </p:spPr>
      </p:pic>
    </p:spTree>
    <p:extLst>
      <p:ext uri="{BB962C8B-B14F-4D97-AF65-F5344CB8AC3E}">
        <p14:creationId xmlns:p14="http://schemas.microsoft.com/office/powerpoint/2010/main" val="1639353495"/>
      </p:ext>
    </p:extLst>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p:cSld name="Section Header">
    <p:bg>
      <p:bgPr>
        <a:solidFill>
          <a:schemeClr val="accent5"/>
        </a:solidFill>
        <a:effectLst/>
      </p:bgPr>
    </p:bg>
    <p:spTree>
      <p:nvGrpSpPr>
        <p:cNvPr id="1" name=""/>
        <p:cNvGrpSpPr/>
        <p:nvPr/>
      </p:nvGrpSpPr>
      <p:grpSpPr>
        <a:xfrm>
          <a:off x="0" y="0"/>
          <a:ext cx="0" cy="0"/>
          <a:chOff x="0" y="0"/>
          <a:chExt cx="0" cy="0"/>
        </a:xfrm>
      </p:grpSpPr>
      <p:sp>
        <p:nvSpPr>
          <p:cNvPr id="19" name="Rectangle 18"/>
          <p:cNvSpPr/>
          <p:nvPr/>
        </p:nvSpPr>
        <p:spPr>
          <a:xfrm>
            <a:off x="206188" y="215153"/>
            <a:ext cx="11775141"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17" name="Rectangle 16"/>
          <p:cNvSpPr/>
          <p:nvPr/>
        </p:nvSpPr>
        <p:spPr>
          <a:xfrm>
            <a:off x="206187" y="2488757"/>
            <a:ext cx="11775141" cy="1900363"/>
          </a:xfrm>
          <a:prstGeom prst="rect">
            <a:avLst/>
          </a:prstGeom>
          <a:solidFill>
            <a:srgbClr val="F0F4E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p>
        </p:txBody>
      </p:sp>
      <p:sp>
        <p:nvSpPr>
          <p:cNvPr id="9" name="Title 1"/>
          <p:cNvSpPr>
            <a:spLocks noGrp="1"/>
          </p:cNvSpPr>
          <p:nvPr>
            <p:ph type="ctrTitle"/>
          </p:nvPr>
        </p:nvSpPr>
        <p:spPr>
          <a:xfrm>
            <a:off x="717177" y="2488757"/>
            <a:ext cx="10784542" cy="1900363"/>
          </a:xfrm>
        </p:spPr>
        <p:txBody>
          <a:bodyPr anchor="ctr" anchorCtr="0">
            <a:noAutofit/>
          </a:bodyPr>
          <a:lstStyle>
            <a:lvl1pPr algn="ctr">
              <a:defRPr sz="6800">
                <a:solidFill>
                  <a:schemeClr val="accent5"/>
                </a:solidFill>
              </a:defRPr>
            </a:lvl1pPr>
          </a:lstStyle>
          <a:p>
            <a:r>
              <a:rPr lang="en-US" dirty="0" smtClean="0"/>
              <a:t>Click to edit Master title style</a:t>
            </a:r>
            <a:endParaRPr lang="en-US" dirty="0"/>
          </a:p>
        </p:txBody>
      </p:sp>
      <p:sp>
        <p:nvSpPr>
          <p:cNvPr id="10" name="Date Placeholder 3"/>
          <p:cNvSpPr>
            <a:spLocks noGrp="1"/>
          </p:cNvSpPr>
          <p:nvPr>
            <p:ph type="dt" sz="half" idx="10"/>
          </p:nvPr>
        </p:nvSpPr>
        <p:spPr>
          <a:xfrm>
            <a:off x="3854824" y="6139793"/>
            <a:ext cx="4509246" cy="365125"/>
          </a:xfrm>
        </p:spPr>
        <p:txBody>
          <a:bodyPr/>
          <a:lstStyle/>
          <a:p>
            <a:fld id="{7829B781-A755-4819-BC29-540BFF075356}" type="datetime1">
              <a:rPr lang="en-US" smtClean="0"/>
              <a:t>9/26/2022</a:t>
            </a:fld>
            <a:endParaRPr lang="en-US" dirty="0"/>
          </a:p>
        </p:txBody>
      </p:sp>
      <p:sp>
        <p:nvSpPr>
          <p:cNvPr id="11" name="Footer Placeholder 4"/>
          <p:cNvSpPr>
            <a:spLocks noGrp="1"/>
          </p:cNvSpPr>
          <p:nvPr>
            <p:ph type="ftr" sz="quarter" idx="11"/>
          </p:nvPr>
        </p:nvSpPr>
        <p:spPr>
          <a:xfrm>
            <a:off x="717176" y="6139793"/>
            <a:ext cx="2864224" cy="365125"/>
          </a:xfrm>
        </p:spPr>
        <p:txBody>
          <a:bodyPr/>
          <a:lstStyle/>
          <a:p>
            <a:r>
              <a:rPr lang="en-US" smtClean="0"/>
              <a:t>Oregon Department of Education</a:t>
            </a:r>
            <a:endParaRPr lang="en-US" dirty="0"/>
          </a:p>
        </p:txBody>
      </p:sp>
      <p:sp>
        <p:nvSpPr>
          <p:cNvPr id="12" name="Slide Number Placeholder 5"/>
          <p:cNvSpPr>
            <a:spLocks noGrp="1"/>
          </p:cNvSpPr>
          <p:nvPr>
            <p:ph type="sldNum" sz="quarter" idx="12"/>
          </p:nvPr>
        </p:nvSpPr>
        <p:spPr>
          <a:xfrm>
            <a:off x="8610600" y="6139793"/>
            <a:ext cx="2891118" cy="365125"/>
          </a:xfrm>
        </p:spPr>
        <p:txBody>
          <a:bodyPr/>
          <a:lstStyle/>
          <a:p>
            <a:fld id="{357F5B69-6281-4C1F-8C38-6DA0F56DA430}" type="slidenum">
              <a:rPr lang="en-US" smtClean="0"/>
              <a:t>‹#›</a:t>
            </a:fld>
            <a:endParaRPr lang="en-US" dirty="0"/>
          </a:p>
        </p:txBody>
      </p:sp>
      <p:pic>
        <p:nvPicPr>
          <p:cNvPr id="13" name="Picture 12" descr="Oregon Department of Education Logo"/>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033770" y="214049"/>
            <a:ext cx="2124460" cy="2167132"/>
          </a:xfrm>
          <a:prstGeom prst="rect">
            <a:avLst/>
          </a:prstGeom>
        </p:spPr>
      </p:pic>
    </p:spTree>
    <p:extLst>
      <p:ext uri="{BB962C8B-B14F-4D97-AF65-F5344CB8AC3E}">
        <p14:creationId xmlns:p14="http://schemas.microsoft.com/office/powerpoint/2010/main" val="75275206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userDrawn="1">
  <p:cSld name="Title Bar and Content">
    <p:bg>
      <p:bgPr>
        <a:solidFill>
          <a:schemeClr val="accent5"/>
        </a:solidFill>
        <a:effectLst/>
      </p:bgPr>
    </p:bg>
    <p:spTree>
      <p:nvGrpSpPr>
        <p:cNvPr id="1" name=""/>
        <p:cNvGrpSpPr/>
        <p:nvPr/>
      </p:nvGrpSpPr>
      <p:grpSpPr>
        <a:xfrm>
          <a:off x="0" y="0"/>
          <a:ext cx="0" cy="0"/>
          <a:chOff x="0" y="0"/>
          <a:chExt cx="0" cy="0"/>
        </a:xfrm>
      </p:grpSpPr>
      <p:sp>
        <p:nvSpPr>
          <p:cNvPr id="10" name="Rectangle 9"/>
          <p:cNvSpPr/>
          <p:nvPr/>
        </p:nvSpPr>
        <p:spPr>
          <a:xfrm>
            <a:off x="206188" y="215153"/>
            <a:ext cx="11775141"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8" name="Rectangle 7"/>
          <p:cNvSpPr/>
          <p:nvPr/>
        </p:nvSpPr>
        <p:spPr>
          <a:xfrm>
            <a:off x="206188" y="215153"/>
            <a:ext cx="11775141" cy="1397364"/>
          </a:xfrm>
          <a:prstGeom prst="rect">
            <a:avLst/>
          </a:prstGeom>
          <a:solidFill>
            <a:srgbClr val="F0F4E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27879103-F9E0-4F46-ADC2-B8CD67C56AE7}" type="datetime1">
              <a:rPr lang="en-US" smtClean="0"/>
              <a:pPr/>
              <a:t>9/26/2022</a:t>
            </a:fld>
            <a:endParaRPr lang="en-US" dirty="0"/>
          </a:p>
        </p:txBody>
      </p:sp>
      <p:sp>
        <p:nvSpPr>
          <p:cNvPr id="5" name="Footer Placeholder 4"/>
          <p:cNvSpPr>
            <a:spLocks noGrp="1"/>
          </p:cNvSpPr>
          <p:nvPr>
            <p:ph type="ftr" sz="quarter" idx="11"/>
          </p:nvPr>
        </p:nvSpPr>
        <p:spPr/>
        <p:txBody>
          <a:bodyPr/>
          <a:lstStyle/>
          <a:p>
            <a:r>
              <a:rPr lang="en-US" smtClean="0"/>
              <a:t>Oregon Department of Education</a:t>
            </a:r>
            <a:endParaRPr lang="en-US" dirty="0"/>
          </a:p>
        </p:txBody>
      </p:sp>
      <p:sp>
        <p:nvSpPr>
          <p:cNvPr id="6" name="Slide Number Placeholder 5"/>
          <p:cNvSpPr>
            <a:spLocks noGrp="1"/>
          </p:cNvSpPr>
          <p:nvPr>
            <p:ph type="sldNum" sz="quarter" idx="12"/>
          </p:nvPr>
        </p:nvSpPr>
        <p:spPr/>
        <p:txBody>
          <a:bodyPr/>
          <a:lstStyle/>
          <a:p>
            <a:fld id="{357F5B69-6281-4C1F-8C38-6DA0F56DA430}" type="slidenum">
              <a:rPr lang="en-US" smtClean="0"/>
              <a:pPr/>
              <a:t>‹#›</a:t>
            </a:fld>
            <a:endParaRPr lang="en-US" dirty="0"/>
          </a:p>
        </p:txBody>
      </p:sp>
      <p:sp>
        <p:nvSpPr>
          <p:cNvPr id="9" name="Title 1"/>
          <p:cNvSpPr>
            <a:spLocks noGrp="1"/>
          </p:cNvSpPr>
          <p:nvPr>
            <p:ph type="title"/>
          </p:nvPr>
        </p:nvSpPr>
        <p:spPr>
          <a:xfrm>
            <a:off x="717176" y="457200"/>
            <a:ext cx="10784542" cy="1026460"/>
          </a:xfrm>
        </p:spPr>
        <p:txBody>
          <a:bodyPr/>
          <a:lstStyle/>
          <a:p>
            <a:r>
              <a:rPr lang="en-US" smtClean="0"/>
              <a:t>Click to edit Master title style</a:t>
            </a:r>
            <a:endParaRPr lang="en-US"/>
          </a:p>
        </p:txBody>
      </p:sp>
    </p:spTree>
    <p:extLst>
      <p:ext uri="{BB962C8B-B14F-4D97-AF65-F5344CB8AC3E}">
        <p14:creationId xmlns:p14="http://schemas.microsoft.com/office/powerpoint/2010/main" val="1859161546"/>
      </p:ext>
    </p:extLst>
  </p:cSld>
  <p:clrMapOvr>
    <a:masterClrMapping/>
  </p:clrMapOvr>
  <p:timing>
    <p:tnLst>
      <p:par>
        <p:cTn id="1" dur="indefinite" restart="never" nodeType="tmRoot"/>
      </p:par>
    </p:tnLst>
  </p:timing>
  <p:hf hdr="0" dt="0"/>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preserve="1" userDrawn="1">
  <p:cSld name="Content with Caption">
    <p:bg>
      <p:bgPr>
        <a:solidFill>
          <a:schemeClr val="accent5"/>
        </a:solidFill>
        <a:effectLst/>
      </p:bgPr>
    </p:bg>
    <p:spTree>
      <p:nvGrpSpPr>
        <p:cNvPr id="1" name=""/>
        <p:cNvGrpSpPr/>
        <p:nvPr/>
      </p:nvGrpSpPr>
      <p:grpSpPr>
        <a:xfrm>
          <a:off x="0" y="0"/>
          <a:ext cx="0" cy="0"/>
          <a:chOff x="0" y="0"/>
          <a:chExt cx="0" cy="0"/>
        </a:xfrm>
      </p:grpSpPr>
      <p:sp>
        <p:nvSpPr>
          <p:cNvPr id="10" name="Rectangle 9"/>
          <p:cNvSpPr/>
          <p:nvPr/>
        </p:nvSpPr>
        <p:spPr>
          <a:xfrm>
            <a:off x="206188" y="215153"/>
            <a:ext cx="11775141"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8" name="Rectangle 7"/>
          <p:cNvSpPr/>
          <p:nvPr/>
        </p:nvSpPr>
        <p:spPr>
          <a:xfrm>
            <a:off x="206189" y="215153"/>
            <a:ext cx="4730470" cy="6432176"/>
          </a:xfrm>
          <a:prstGeom prst="rect">
            <a:avLst/>
          </a:prstGeom>
          <a:solidFill>
            <a:srgbClr val="F0F4E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a:xfrm>
            <a:off x="717177" y="779645"/>
            <a:ext cx="3931826" cy="2542395"/>
          </a:xfrm>
        </p:spPr>
        <p:txBody>
          <a:bodyPr anchor="t" anchorCtr="0">
            <a:normAutofit/>
          </a:bodyPr>
          <a:lstStyle>
            <a:lvl1pPr>
              <a:defRPr sz="4400"/>
            </a:lvl1pPr>
          </a:lstStyle>
          <a:p>
            <a:r>
              <a:rPr lang="en-US" smtClean="0"/>
              <a:t>Click to edit Master title style</a:t>
            </a:r>
            <a:endParaRPr lang="en-US" dirty="0"/>
          </a:p>
        </p:txBody>
      </p:sp>
      <p:sp>
        <p:nvSpPr>
          <p:cNvPr id="3" name="Content Placeholder 2"/>
          <p:cNvSpPr>
            <a:spLocks noGrp="1"/>
          </p:cNvSpPr>
          <p:nvPr>
            <p:ph idx="1"/>
          </p:nvPr>
        </p:nvSpPr>
        <p:spPr>
          <a:xfrm>
            <a:off x="5183188" y="779647"/>
            <a:ext cx="6172200" cy="5081404"/>
          </a:xfrm>
        </p:spPr>
        <p:txBody>
          <a:bodyPr>
            <a:normAutofit/>
          </a:bodyPr>
          <a:lstStyle>
            <a:lvl1pPr>
              <a:defRPr sz="2400"/>
            </a:lvl1pPr>
            <a:lvl2pPr>
              <a:defRPr sz="2400"/>
            </a:lvl2pPr>
            <a:lvl3pPr>
              <a:defRPr sz="2400"/>
            </a:lvl3pPr>
            <a:lvl4pPr>
              <a:defRPr sz="2400"/>
            </a:lvl4pPr>
            <a:lvl5pPr>
              <a:defRPr sz="24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0EB4264E-747B-4A66-8046-612678D808F9}" type="datetime1">
              <a:rPr lang="en-US" smtClean="0"/>
              <a:t>9/26/2022</a:t>
            </a:fld>
            <a:endParaRPr lang="en-US" dirty="0"/>
          </a:p>
        </p:txBody>
      </p:sp>
      <p:sp>
        <p:nvSpPr>
          <p:cNvPr id="6" name="Footer Placeholder 5"/>
          <p:cNvSpPr>
            <a:spLocks noGrp="1"/>
          </p:cNvSpPr>
          <p:nvPr>
            <p:ph type="ftr" sz="quarter" idx="11"/>
          </p:nvPr>
        </p:nvSpPr>
        <p:spPr/>
        <p:txBody>
          <a:bodyPr/>
          <a:lstStyle/>
          <a:p>
            <a:r>
              <a:rPr lang="en-US" smtClean="0"/>
              <a:t>Oregon Department of Education</a:t>
            </a:r>
            <a:endParaRPr lang="en-US" dirty="0"/>
          </a:p>
        </p:txBody>
      </p:sp>
      <p:sp>
        <p:nvSpPr>
          <p:cNvPr id="7" name="Slide Number Placeholder 6"/>
          <p:cNvSpPr>
            <a:spLocks noGrp="1"/>
          </p:cNvSpPr>
          <p:nvPr>
            <p:ph type="sldNum" sz="quarter" idx="12"/>
          </p:nvPr>
        </p:nvSpPr>
        <p:spPr/>
        <p:txBody>
          <a:bodyPr/>
          <a:lstStyle/>
          <a:p>
            <a:fld id="{357F5B69-6281-4C1F-8C38-6DA0F56DA430}" type="slidenum">
              <a:rPr lang="en-US" smtClean="0"/>
              <a:t>‹#›</a:t>
            </a:fld>
            <a:endParaRPr lang="en-US" dirty="0"/>
          </a:p>
        </p:txBody>
      </p:sp>
      <p:sp>
        <p:nvSpPr>
          <p:cNvPr id="9" name="Picture Placeholder 8"/>
          <p:cNvSpPr>
            <a:spLocks noGrp="1"/>
          </p:cNvSpPr>
          <p:nvPr>
            <p:ph type="pic" sz="quarter" idx="13"/>
          </p:nvPr>
        </p:nvSpPr>
        <p:spPr>
          <a:xfrm>
            <a:off x="717177" y="3540125"/>
            <a:ext cx="3931826" cy="2320926"/>
          </a:xfrm>
        </p:spPr>
        <p:txBody>
          <a:bodyPr/>
          <a:lstStyle>
            <a:lvl1pPr marL="0" indent="0">
              <a:buNone/>
              <a:defRPr/>
            </a:lvl1pPr>
          </a:lstStyle>
          <a:p>
            <a:endParaRPr lang="en-US" dirty="0"/>
          </a:p>
        </p:txBody>
      </p:sp>
    </p:spTree>
    <p:extLst>
      <p:ext uri="{BB962C8B-B14F-4D97-AF65-F5344CB8AC3E}">
        <p14:creationId xmlns:p14="http://schemas.microsoft.com/office/powerpoint/2010/main" val="21885191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obj" preserve="1">
  <p:cSld name="Title and Content">
    <p:bg>
      <p:bgPr>
        <a:solidFill>
          <a:schemeClr val="accent5"/>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18E4CE9B-FC86-4B75-8677-1AF147A5D684}" type="datetime1">
              <a:rPr lang="en-US" smtClean="0"/>
              <a:t>9/26/2022</a:t>
            </a:fld>
            <a:endParaRPr lang="en-US" dirty="0"/>
          </a:p>
        </p:txBody>
      </p:sp>
      <p:sp>
        <p:nvSpPr>
          <p:cNvPr id="5" name="Footer Placeholder 4"/>
          <p:cNvSpPr>
            <a:spLocks noGrp="1"/>
          </p:cNvSpPr>
          <p:nvPr>
            <p:ph type="ftr" sz="quarter" idx="11"/>
          </p:nvPr>
        </p:nvSpPr>
        <p:spPr/>
        <p:txBody>
          <a:bodyPr/>
          <a:lstStyle/>
          <a:p>
            <a:r>
              <a:rPr lang="en-US" smtClean="0"/>
              <a:t>Oregon Department of Education</a:t>
            </a:r>
            <a:endParaRPr lang="en-US" dirty="0"/>
          </a:p>
        </p:txBody>
      </p:sp>
      <p:sp>
        <p:nvSpPr>
          <p:cNvPr id="6" name="Slide Number Placeholder 5"/>
          <p:cNvSpPr>
            <a:spLocks noGrp="1"/>
          </p:cNvSpPr>
          <p:nvPr>
            <p:ph type="sldNum" sz="quarter" idx="12"/>
          </p:nvPr>
        </p:nvSpPr>
        <p:spPr/>
        <p:txBody>
          <a:bodyPr/>
          <a:lstStyle/>
          <a:p>
            <a:fld id="{357F5B69-6281-4C1F-8C38-6DA0F56DA430}" type="slidenum">
              <a:rPr lang="en-US" smtClean="0"/>
              <a:t>‹#›</a:t>
            </a:fld>
            <a:endParaRPr lang="en-US" dirty="0"/>
          </a:p>
        </p:txBody>
      </p:sp>
    </p:spTree>
    <p:extLst>
      <p:ext uri="{BB962C8B-B14F-4D97-AF65-F5344CB8AC3E}">
        <p14:creationId xmlns:p14="http://schemas.microsoft.com/office/powerpoint/2010/main" val="355507791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Obj" preserve="1">
  <p:cSld name="Two Content">
    <p:bg>
      <p:bgPr>
        <a:solidFill>
          <a:schemeClr val="accent5"/>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717176" y="1825625"/>
            <a:ext cx="5302624" cy="410604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72200" y="1825625"/>
            <a:ext cx="5329518" cy="410604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D42591D8-9B02-4B28-8EF4-3003DE7E4109}" type="datetime1">
              <a:rPr lang="en-US" smtClean="0"/>
              <a:t>9/26/2022</a:t>
            </a:fld>
            <a:endParaRPr lang="en-US" dirty="0"/>
          </a:p>
        </p:txBody>
      </p:sp>
      <p:sp>
        <p:nvSpPr>
          <p:cNvPr id="6" name="Footer Placeholder 5"/>
          <p:cNvSpPr>
            <a:spLocks noGrp="1"/>
          </p:cNvSpPr>
          <p:nvPr>
            <p:ph type="ftr" sz="quarter" idx="11"/>
          </p:nvPr>
        </p:nvSpPr>
        <p:spPr/>
        <p:txBody>
          <a:bodyPr/>
          <a:lstStyle/>
          <a:p>
            <a:r>
              <a:rPr lang="en-US" smtClean="0"/>
              <a:t>Oregon Department of Education</a:t>
            </a:r>
            <a:endParaRPr lang="en-US" dirty="0"/>
          </a:p>
        </p:txBody>
      </p:sp>
      <p:sp>
        <p:nvSpPr>
          <p:cNvPr id="7" name="Slide Number Placeholder 6"/>
          <p:cNvSpPr>
            <a:spLocks noGrp="1"/>
          </p:cNvSpPr>
          <p:nvPr>
            <p:ph type="sldNum" sz="quarter" idx="12"/>
          </p:nvPr>
        </p:nvSpPr>
        <p:spPr/>
        <p:txBody>
          <a:bodyPr/>
          <a:lstStyle/>
          <a:p>
            <a:fld id="{357F5B69-6281-4C1F-8C38-6DA0F56DA430}" type="slidenum">
              <a:rPr lang="en-US" smtClean="0"/>
              <a:t>‹#›</a:t>
            </a:fld>
            <a:endParaRPr lang="en-US" dirty="0"/>
          </a:p>
        </p:txBody>
      </p:sp>
    </p:spTree>
    <p:extLst>
      <p:ext uri="{BB962C8B-B14F-4D97-AF65-F5344CB8AC3E}">
        <p14:creationId xmlns:p14="http://schemas.microsoft.com/office/powerpoint/2010/main" val="305473545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p:cSld name="Comparison">
    <p:bg>
      <p:bgPr>
        <a:solidFill>
          <a:schemeClr val="accent5"/>
        </a:solidFill>
        <a:effectLst/>
      </p:bgPr>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717176" y="1681163"/>
            <a:ext cx="5280399" cy="823912"/>
          </a:xfrm>
        </p:spPr>
        <p:txBody>
          <a:bodyPr anchor="t" anchorCtr="0">
            <a:normAutofit/>
          </a:bodyPr>
          <a:lstStyle>
            <a:lvl1pPr marL="0" indent="0">
              <a:buNone/>
              <a:defRPr sz="3200" b="0">
                <a:solidFill>
                  <a:schemeClr val="accent5"/>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717176" y="2505075"/>
            <a:ext cx="5280399" cy="3434549"/>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329518" cy="823912"/>
          </a:xfrm>
        </p:spPr>
        <p:txBody>
          <a:bodyPr anchor="t" anchorCtr="0"/>
          <a:lstStyle>
            <a:lvl1pPr marL="0" indent="0">
              <a:buNone/>
              <a:defRPr sz="3200" b="0">
                <a:solidFill>
                  <a:schemeClr val="accent5"/>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329518" cy="3434549"/>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21CE9AC3-29A7-447C-985A-56B968AD79CC}" type="datetime1">
              <a:rPr lang="en-US" smtClean="0"/>
              <a:t>9/26/2022</a:t>
            </a:fld>
            <a:endParaRPr lang="en-US" dirty="0"/>
          </a:p>
        </p:txBody>
      </p:sp>
      <p:sp>
        <p:nvSpPr>
          <p:cNvPr id="8" name="Footer Placeholder 7"/>
          <p:cNvSpPr>
            <a:spLocks noGrp="1"/>
          </p:cNvSpPr>
          <p:nvPr>
            <p:ph type="ftr" sz="quarter" idx="11"/>
          </p:nvPr>
        </p:nvSpPr>
        <p:spPr/>
        <p:txBody>
          <a:bodyPr/>
          <a:lstStyle/>
          <a:p>
            <a:r>
              <a:rPr lang="en-US" smtClean="0"/>
              <a:t>Oregon Department of Education</a:t>
            </a:r>
            <a:endParaRPr lang="en-US" dirty="0"/>
          </a:p>
        </p:txBody>
      </p:sp>
      <p:sp>
        <p:nvSpPr>
          <p:cNvPr id="9" name="Slide Number Placeholder 8"/>
          <p:cNvSpPr>
            <a:spLocks noGrp="1"/>
          </p:cNvSpPr>
          <p:nvPr>
            <p:ph type="sldNum" sz="quarter" idx="12"/>
          </p:nvPr>
        </p:nvSpPr>
        <p:spPr/>
        <p:txBody>
          <a:bodyPr/>
          <a:lstStyle/>
          <a:p>
            <a:fld id="{357F5B69-6281-4C1F-8C38-6DA0F56DA430}" type="slidenum">
              <a:rPr lang="en-US" smtClean="0"/>
              <a:t>‹#›</a:t>
            </a:fld>
            <a:endParaRPr lang="en-US" dirty="0"/>
          </a:p>
        </p:txBody>
      </p:sp>
      <p:sp>
        <p:nvSpPr>
          <p:cNvPr id="10" name="Title 1"/>
          <p:cNvSpPr>
            <a:spLocks noGrp="1"/>
          </p:cNvSpPr>
          <p:nvPr>
            <p:ph type="title"/>
          </p:nvPr>
        </p:nvSpPr>
        <p:spPr>
          <a:xfrm>
            <a:off x="717176" y="457200"/>
            <a:ext cx="10784542" cy="1026460"/>
          </a:xfrm>
        </p:spPr>
        <p:txBody>
          <a:bodyPr>
            <a:normAutofit/>
          </a:bodyPr>
          <a:lstStyle>
            <a:lvl1pPr>
              <a:defRPr sz="3200"/>
            </a:lvl1pPr>
          </a:lstStyle>
          <a:p>
            <a:r>
              <a:rPr lang="en-US" smtClean="0"/>
              <a:t>Click to edit Master title style</a:t>
            </a:r>
            <a:endParaRPr lang="en-US" dirty="0"/>
          </a:p>
        </p:txBody>
      </p:sp>
    </p:spTree>
    <p:extLst>
      <p:ext uri="{BB962C8B-B14F-4D97-AF65-F5344CB8AC3E}">
        <p14:creationId xmlns:p14="http://schemas.microsoft.com/office/powerpoint/2010/main" val="99619344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p:cSld name="Section Header">
    <p:bg>
      <p:bgPr>
        <a:solidFill>
          <a:schemeClr val="accent1"/>
        </a:solidFill>
        <a:effectLst/>
      </p:bgPr>
    </p:bg>
    <p:spTree>
      <p:nvGrpSpPr>
        <p:cNvPr id="1" name=""/>
        <p:cNvGrpSpPr/>
        <p:nvPr/>
      </p:nvGrpSpPr>
      <p:grpSpPr>
        <a:xfrm>
          <a:off x="0" y="0"/>
          <a:ext cx="0" cy="0"/>
          <a:chOff x="0" y="0"/>
          <a:chExt cx="0" cy="0"/>
        </a:xfrm>
      </p:grpSpPr>
      <p:sp>
        <p:nvSpPr>
          <p:cNvPr id="19" name="Rectangle 18"/>
          <p:cNvSpPr/>
          <p:nvPr/>
        </p:nvSpPr>
        <p:spPr>
          <a:xfrm>
            <a:off x="206188" y="215153"/>
            <a:ext cx="11775141"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17" name="Rectangle 16"/>
          <p:cNvSpPr/>
          <p:nvPr/>
        </p:nvSpPr>
        <p:spPr>
          <a:xfrm>
            <a:off x="206187" y="2488757"/>
            <a:ext cx="11775141" cy="1900363"/>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p>
        </p:txBody>
      </p:sp>
      <p:sp>
        <p:nvSpPr>
          <p:cNvPr id="9" name="Title 1"/>
          <p:cNvSpPr>
            <a:spLocks noGrp="1"/>
          </p:cNvSpPr>
          <p:nvPr>
            <p:ph type="ctrTitle"/>
          </p:nvPr>
        </p:nvSpPr>
        <p:spPr>
          <a:xfrm>
            <a:off x="717177" y="2488757"/>
            <a:ext cx="10784542" cy="1900363"/>
          </a:xfrm>
        </p:spPr>
        <p:txBody>
          <a:bodyPr anchor="ctr" anchorCtr="0">
            <a:noAutofit/>
          </a:bodyPr>
          <a:lstStyle>
            <a:lvl1pPr algn="ctr">
              <a:defRPr sz="6800">
                <a:solidFill>
                  <a:schemeClr val="accent1"/>
                </a:solidFill>
              </a:defRPr>
            </a:lvl1pPr>
          </a:lstStyle>
          <a:p>
            <a:r>
              <a:rPr lang="en-US" smtClean="0"/>
              <a:t>Click to edit Master title style</a:t>
            </a:r>
            <a:endParaRPr lang="en-US" dirty="0"/>
          </a:p>
        </p:txBody>
      </p:sp>
      <p:sp>
        <p:nvSpPr>
          <p:cNvPr id="10" name="Date Placeholder 3"/>
          <p:cNvSpPr>
            <a:spLocks noGrp="1"/>
          </p:cNvSpPr>
          <p:nvPr>
            <p:ph type="dt" sz="half" idx="10"/>
          </p:nvPr>
        </p:nvSpPr>
        <p:spPr>
          <a:xfrm>
            <a:off x="3854824" y="6139793"/>
            <a:ext cx="4509246" cy="365125"/>
          </a:xfrm>
        </p:spPr>
        <p:txBody>
          <a:bodyPr/>
          <a:lstStyle/>
          <a:p>
            <a:fld id="{7829B781-A755-4819-BC29-540BFF075356}" type="datetime1">
              <a:rPr lang="en-US" smtClean="0"/>
              <a:t>9/26/2022</a:t>
            </a:fld>
            <a:endParaRPr lang="en-US" dirty="0"/>
          </a:p>
        </p:txBody>
      </p:sp>
      <p:sp>
        <p:nvSpPr>
          <p:cNvPr id="11" name="Footer Placeholder 4"/>
          <p:cNvSpPr>
            <a:spLocks noGrp="1"/>
          </p:cNvSpPr>
          <p:nvPr>
            <p:ph type="ftr" sz="quarter" idx="11"/>
          </p:nvPr>
        </p:nvSpPr>
        <p:spPr>
          <a:xfrm>
            <a:off x="717176" y="6139793"/>
            <a:ext cx="2864224" cy="365125"/>
          </a:xfrm>
        </p:spPr>
        <p:txBody>
          <a:bodyPr/>
          <a:lstStyle/>
          <a:p>
            <a:r>
              <a:rPr lang="en-US" smtClean="0"/>
              <a:t>Oregon Department of Education</a:t>
            </a:r>
            <a:endParaRPr lang="en-US" dirty="0"/>
          </a:p>
        </p:txBody>
      </p:sp>
      <p:sp>
        <p:nvSpPr>
          <p:cNvPr id="12" name="Slide Number Placeholder 5"/>
          <p:cNvSpPr>
            <a:spLocks noGrp="1"/>
          </p:cNvSpPr>
          <p:nvPr>
            <p:ph type="sldNum" sz="quarter" idx="12"/>
          </p:nvPr>
        </p:nvSpPr>
        <p:spPr>
          <a:xfrm>
            <a:off x="8610600" y="6139793"/>
            <a:ext cx="2891118" cy="365125"/>
          </a:xfrm>
        </p:spPr>
        <p:txBody>
          <a:bodyPr/>
          <a:lstStyle/>
          <a:p>
            <a:fld id="{357F5B69-6281-4C1F-8C38-6DA0F56DA430}" type="slidenum">
              <a:rPr lang="en-US" smtClean="0"/>
              <a:t>‹#›</a:t>
            </a:fld>
            <a:endParaRPr lang="en-US" dirty="0"/>
          </a:p>
        </p:txBody>
      </p:sp>
      <p:pic>
        <p:nvPicPr>
          <p:cNvPr id="13" name="Picture 12" descr="Oregon Department of Education Logo"/>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033770" y="214049"/>
            <a:ext cx="2124460" cy="2167132"/>
          </a:xfrm>
          <a:prstGeom prst="rect">
            <a:avLst/>
          </a:prstGeom>
        </p:spPr>
      </p:pic>
    </p:spTree>
    <p:extLst>
      <p:ext uri="{BB962C8B-B14F-4D97-AF65-F5344CB8AC3E}">
        <p14:creationId xmlns:p14="http://schemas.microsoft.com/office/powerpoint/2010/main" val="371196792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preserve="1" userDrawn="1">
  <p:cSld name="Title Only">
    <p:bg>
      <p:bgPr>
        <a:solidFill>
          <a:schemeClr val="accent5"/>
        </a:solidFill>
        <a:effectLst/>
      </p:bgPr>
    </p:bg>
    <p:spTree>
      <p:nvGrpSpPr>
        <p:cNvPr id="1" name=""/>
        <p:cNvGrpSpPr/>
        <p:nvPr/>
      </p:nvGrpSpPr>
      <p:grpSpPr>
        <a:xfrm>
          <a:off x="0" y="0"/>
          <a:ext cx="0" cy="0"/>
          <a:chOff x="0" y="0"/>
          <a:chExt cx="0" cy="0"/>
        </a:xfrm>
      </p:grpSpPr>
      <p:sp>
        <p:nvSpPr>
          <p:cNvPr id="6" name="Rectangle 5"/>
          <p:cNvSpPr/>
          <p:nvPr/>
        </p:nvSpPr>
        <p:spPr>
          <a:xfrm>
            <a:off x="206188" y="215153"/>
            <a:ext cx="11775141"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3" name="Date Placeholder 2"/>
          <p:cNvSpPr>
            <a:spLocks noGrp="1"/>
          </p:cNvSpPr>
          <p:nvPr>
            <p:ph type="dt" sz="half" idx="10"/>
          </p:nvPr>
        </p:nvSpPr>
        <p:spPr/>
        <p:txBody>
          <a:bodyPr/>
          <a:lstStyle/>
          <a:p>
            <a:fld id="{27879103-F9E0-4F46-ADC2-B8CD67C56AE7}" type="datetime1">
              <a:rPr lang="en-US" smtClean="0"/>
              <a:pPr/>
              <a:t>9/26/2022</a:t>
            </a:fld>
            <a:endParaRPr lang="en-US" dirty="0"/>
          </a:p>
        </p:txBody>
      </p:sp>
      <p:sp>
        <p:nvSpPr>
          <p:cNvPr id="4" name="Footer Placeholder 3"/>
          <p:cNvSpPr>
            <a:spLocks noGrp="1"/>
          </p:cNvSpPr>
          <p:nvPr>
            <p:ph type="ftr" sz="quarter" idx="11"/>
          </p:nvPr>
        </p:nvSpPr>
        <p:spPr/>
        <p:txBody>
          <a:bodyPr/>
          <a:lstStyle/>
          <a:p>
            <a:r>
              <a:rPr lang="en-US" smtClean="0"/>
              <a:t>Oregon Department of Education</a:t>
            </a:r>
            <a:endParaRPr lang="en-US" dirty="0"/>
          </a:p>
        </p:txBody>
      </p:sp>
      <p:sp>
        <p:nvSpPr>
          <p:cNvPr id="5" name="Slide Number Placeholder 4"/>
          <p:cNvSpPr>
            <a:spLocks noGrp="1"/>
          </p:cNvSpPr>
          <p:nvPr>
            <p:ph type="sldNum" sz="quarter" idx="12"/>
          </p:nvPr>
        </p:nvSpPr>
        <p:spPr/>
        <p:txBody>
          <a:bodyPr/>
          <a:lstStyle/>
          <a:p>
            <a:fld id="{357F5B69-6281-4C1F-8C38-6DA0F56DA430}" type="slidenum">
              <a:rPr lang="en-US" smtClean="0"/>
              <a:pPr/>
              <a:t>‹#›</a:t>
            </a:fld>
            <a:endParaRPr lang="en-US" dirty="0"/>
          </a:p>
        </p:txBody>
      </p:sp>
      <p:sp>
        <p:nvSpPr>
          <p:cNvPr id="7" name="Title 1"/>
          <p:cNvSpPr>
            <a:spLocks noGrp="1"/>
          </p:cNvSpPr>
          <p:nvPr>
            <p:ph type="title"/>
          </p:nvPr>
        </p:nvSpPr>
        <p:spPr>
          <a:xfrm>
            <a:off x="717176" y="457200"/>
            <a:ext cx="10784542" cy="1026460"/>
          </a:xfrm>
        </p:spPr>
        <p:txBody>
          <a:bodyPr/>
          <a:lstStyle/>
          <a:p>
            <a:r>
              <a:rPr lang="en-US" smtClean="0"/>
              <a:t>Click to edit Master title style</a:t>
            </a:r>
            <a:endParaRPr lang="en-US"/>
          </a:p>
        </p:txBody>
      </p:sp>
    </p:spTree>
    <p:extLst>
      <p:ext uri="{BB962C8B-B14F-4D97-AF65-F5344CB8AC3E}">
        <p14:creationId xmlns:p14="http://schemas.microsoft.com/office/powerpoint/2010/main" val="73561297"/>
      </p:ext>
    </p:extLst>
  </p:cSld>
  <p:clrMapOvr>
    <a:masterClrMapping/>
  </p:clrMapOvr>
  <p:hf hdr="0" dt="0"/>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preserve="1">
  <p:cSld name="Blank">
    <p:bg>
      <p:bgPr>
        <a:solidFill>
          <a:schemeClr val="accent5"/>
        </a:solidFill>
        <a:effectLst/>
      </p:bgPr>
    </p:bg>
    <p:spTree>
      <p:nvGrpSpPr>
        <p:cNvPr id="1" name=""/>
        <p:cNvGrpSpPr/>
        <p:nvPr/>
      </p:nvGrpSpPr>
      <p:grpSpPr>
        <a:xfrm>
          <a:off x="0" y="0"/>
          <a:ext cx="0" cy="0"/>
          <a:chOff x="0" y="0"/>
          <a:chExt cx="0" cy="0"/>
        </a:xfrm>
      </p:grpSpPr>
      <p:sp>
        <p:nvSpPr>
          <p:cNvPr id="5" name="Rectangle 4"/>
          <p:cNvSpPr/>
          <p:nvPr/>
        </p:nvSpPr>
        <p:spPr>
          <a:xfrm>
            <a:off x="206188" y="215153"/>
            <a:ext cx="11775141"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v</a:t>
            </a:r>
            <a:endParaRPr lang="en-US" dirty="0"/>
          </a:p>
        </p:txBody>
      </p:sp>
      <p:sp>
        <p:nvSpPr>
          <p:cNvPr id="2" name="Date Placeholder 1"/>
          <p:cNvSpPr>
            <a:spLocks noGrp="1"/>
          </p:cNvSpPr>
          <p:nvPr>
            <p:ph type="dt" sz="half" idx="10"/>
          </p:nvPr>
        </p:nvSpPr>
        <p:spPr/>
        <p:txBody>
          <a:bodyPr/>
          <a:lstStyle/>
          <a:p>
            <a:fld id="{80DF8147-9298-48DB-8898-31538F48B62E}" type="datetime1">
              <a:rPr lang="en-US" smtClean="0"/>
              <a:t>9/26/2022</a:t>
            </a:fld>
            <a:endParaRPr lang="en-US" dirty="0"/>
          </a:p>
        </p:txBody>
      </p:sp>
      <p:sp>
        <p:nvSpPr>
          <p:cNvPr id="3" name="Footer Placeholder 2"/>
          <p:cNvSpPr>
            <a:spLocks noGrp="1"/>
          </p:cNvSpPr>
          <p:nvPr>
            <p:ph type="ftr" sz="quarter" idx="11"/>
          </p:nvPr>
        </p:nvSpPr>
        <p:spPr/>
        <p:txBody>
          <a:bodyPr/>
          <a:lstStyle/>
          <a:p>
            <a:r>
              <a:rPr lang="en-US" smtClean="0"/>
              <a:t>Oregon Department of Education</a:t>
            </a:r>
            <a:endParaRPr lang="en-US" dirty="0"/>
          </a:p>
        </p:txBody>
      </p:sp>
      <p:sp>
        <p:nvSpPr>
          <p:cNvPr id="4" name="Slide Number Placeholder 3"/>
          <p:cNvSpPr>
            <a:spLocks noGrp="1"/>
          </p:cNvSpPr>
          <p:nvPr>
            <p:ph type="sldNum" sz="quarter" idx="12"/>
          </p:nvPr>
        </p:nvSpPr>
        <p:spPr/>
        <p:txBody>
          <a:bodyPr/>
          <a:lstStyle/>
          <a:p>
            <a:fld id="{357F5B69-6281-4C1F-8C38-6DA0F56DA430}" type="slidenum">
              <a:rPr lang="en-US" smtClean="0"/>
              <a:t>‹#›</a:t>
            </a:fld>
            <a:endParaRPr lang="en-US" dirty="0"/>
          </a:p>
        </p:txBody>
      </p:sp>
      <p:sp>
        <p:nvSpPr>
          <p:cNvPr id="7" name="Content Placeholder 6"/>
          <p:cNvSpPr>
            <a:spLocks noGrp="1"/>
          </p:cNvSpPr>
          <p:nvPr>
            <p:ph sz="quarter" idx="13"/>
          </p:nvPr>
        </p:nvSpPr>
        <p:spPr>
          <a:xfrm>
            <a:off x="717176" y="659958"/>
            <a:ext cx="10784542" cy="5398936"/>
          </a:xfrm>
          <a:noFill/>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396013930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preserve="1">
  <p:cSld name="Large Type">
    <p:bg>
      <p:bgPr>
        <a:solidFill>
          <a:schemeClr val="accent5"/>
        </a:solidFill>
        <a:effectLst/>
      </p:bgPr>
    </p:bg>
    <p:spTree>
      <p:nvGrpSpPr>
        <p:cNvPr id="1" name=""/>
        <p:cNvGrpSpPr/>
        <p:nvPr/>
      </p:nvGrpSpPr>
      <p:grpSpPr>
        <a:xfrm>
          <a:off x="0" y="0"/>
          <a:ext cx="0" cy="0"/>
          <a:chOff x="0" y="0"/>
          <a:chExt cx="0" cy="0"/>
        </a:xfrm>
      </p:grpSpPr>
      <p:sp>
        <p:nvSpPr>
          <p:cNvPr id="11" name="Rectangle 10"/>
          <p:cNvSpPr/>
          <p:nvPr/>
        </p:nvSpPr>
        <p:spPr>
          <a:xfrm>
            <a:off x="206188" y="215153"/>
            <a:ext cx="11775141"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pic>
        <p:nvPicPr>
          <p:cNvPr id="8" name="Picture 7" descr="Decorative line break"/>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452870" y="3848895"/>
            <a:ext cx="1286259" cy="24384"/>
          </a:xfrm>
          <a:prstGeom prst="rect">
            <a:avLst/>
          </a:prstGeom>
        </p:spPr>
      </p:pic>
      <p:sp>
        <p:nvSpPr>
          <p:cNvPr id="2" name="Title 1"/>
          <p:cNvSpPr>
            <a:spLocks noGrp="1"/>
          </p:cNvSpPr>
          <p:nvPr>
            <p:ph type="ctrTitle" hasCustomPrompt="1"/>
          </p:nvPr>
        </p:nvSpPr>
        <p:spPr>
          <a:xfrm>
            <a:off x="1524000" y="1499125"/>
            <a:ext cx="9144000" cy="2387600"/>
          </a:xfrm>
        </p:spPr>
        <p:txBody>
          <a:bodyPr anchor="b">
            <a:noAutofit/>
          </a:bodyPr>
          <a:lstStyle>
            <a:lvl1pPr algn="ctr">
              <a:defRPr sz="12000">
                <a:solidFill>
                  <a:schemeClr val="accent5"/>
                </a:solidFill>
              </a:defRPr>
            </a:lvl1pPr>
          </a:lstStyle>
          <a:p>
            <a:r>
              <a:rPr lang="en-US" dirty="0" smtClean="0"/>
              <a:t>Text here</a:t>
            </a:r>
            <a:endParaRPr lang="en-US" dirty="0"/>
          </a:p>
        </p:txBody>
      </p:sp>
      <p:sp>
        <p:nvSpPr>
          <p:cNvPr id="4" name="Date Placeholder 3"/>
          <p:cNvSpPr>
            <a:spLocks noGrp="1"/>
          </p:cNvSpPr>
          <p:nvPr>
            <p:ph type="dt" sz="half" idx="10"/>
          </p:nvPr>
        </p:nvSpPr>
        <p:spPr/>
        <p:txBody>
          <a:bodyPr/>
          <a:lstStyle/>
          <a:p>
            <a:fld id="{7829B781-A755-4819-BC29-540BFF075356}" type="datetime1">
              <a:rPr lang="en-US" smtClean="0"/>
              <a:t>9/26/2022</a:t>
            </a:fld>
            <a:endParaRPr lang="en-US" dirty="0"/>
          </a:p>
        </p:txBody>
      </p:sp>
      <p:sp>
        <p:nvSpPr>
          <p:cNvPr id="5" name="Footer Placeholder 4"/>
          <p:cNvSpPr>
            <a:spLocks noGrp="1"/>
          </p:cNvSpPr>
          <p:nvPr>
            <p:ph type="ftr" sz="quarter" idx="11"/>
          </p:nvPr>
        </p:nvSpPr>
        <p:spPr/>
        <p:txBody>
          <a:bodyPr/>
          <a:lstStyle/>
          <a:p>
            <a:r>
              <a:rPr lang="en-US" smtClean="0"/>
              <a:t>Oregon Department of Education</a:t>
            </a:r>
            <a:endParaRPr lang="en-US" dirty="0"/>
          </a:p>
        </p:txBody>
      </p:sp>
      <p:sp>
        <p:nvSpPr>
          <p:cNvPr id="6" name="Slide Number Placeholder 5"/>
          <p:cNvSpPr>
            <a:spLocks noGrp="1"/>
          </p:cNvSpPr>
          <p:nvPr>
            <p:ph type="sldNum" sz="quarter" idx="12"/>
          </p:nvPr>
        </p:nvSpPr>
        <p:spPr/>
        <p:txBody>
          <a:bodyPr/>
          <a:lstStyle/>
          <a:p>
            <a:fld id="{357F5B69-6281-4C1F-8C38-6DA0F56DA430}" type="slidenum">
              <a:rPr lang="en-US" smtClean="0"/>
              <a:t>‹#›</a:t>
            </a:fld>
            <a:endParaRPr lang="en-US" dirty="0"/>
          </a:p>
        </p:txBody>
      </p:sp>
      <p:sp>
        <p:nvSpPr>
          <p:cNvPr id="9" name="Subtitle 2"/>
          <p:cNvSpPr>
            <a:spLocks noGrp="1"/>
          </p:cNvSpPr>
          <p:nvPr>
            <p:ph type="subTitle" idx="1"/>
          </p:nvPr>
        </p:nvSpPr>
        <p:spPr>
          <a:xfrm>
            <a:off x="1524000" y="4003184"/>
            <a:ext cx="9144000" cy="880607"/>
          </a:xfrm>
        </p:spPr>
        <p:txBody>
          <a:bodyPr/>
          <a:lstStyle>
            <a:lvl1pPr marL="0" indent="0" algn="ctr">
              <a:buNone/>
              <a:defRPr sz="2400">
                <a:solidFill>
                  <a:schemeClr val="accent5"/>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Tree>
    <p:extLst>
      <p:ext uri="{BB962C8B-B14F-4D97-AF65-F5344CB8AC3E}">
        <p14:creationId xmlns:p14="http://schemas.microsoft.com/office/powerpoint/2010/main" val="314958686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preserve="1">
  <p:cSld name="Follow Us">
    <p:bg>
      <p:bgPr>
        <a:solidFill>
          <a:schemeClr val="accent5"/>
        </a:solidFill>
        <a:effectLst/>
      </p:bgPr>
    </p:bg>
    <p:spTree>
      <p:nvGrpSpPr>
        <p:cNvPr id="1" name=""/>
        <p:cNvGrpSpPr/>
        <p:nvPr/>
      </p:nvGrpSpPr>
      <p:grpSpPr>
        <a:xfrm>
          <a:off x="0" y="0"/>
          <a:ext cx="0" cy="0"/>
          <a:chOff x="0" y="0"/>
          <a:chExt cx="0" cy="0"/>
        </a:xfrm>
      </p:grpSpPr>
      <p:sp>
        <p:nvSpPr>
          <p:cNvPr id="11" name="Rectangle 10"/>
          <p:cNvSpPr/>
          <p:nvPr/>
        </p:nvSpPr>
        <p:spPr>
          <a:xfrm>
            <a:off x="206188" y="215153"/>
            <a:ext cx="11775141"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pic>
        <p:nvPicPr>
          <p:cNvPr id="8" name="Picture 7" descr="Decorative line break"/>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452870" y="3848895"/>
            <a:ext cx="1286259" cy="24384"/>
          </a:xfrm>
          <a:prstGeom prst="rect">
            <a:avLst/>
          </a:prstGeom>
        </p:spPr>
      </p:pic>
      <p:sp>
        <p:nvSpPr>
          <p:cNvPr id="2" name="Title 1"/>
          <p:cNvSpPr>
            <a:spLocks noGrp="1"/>
          </p:cNvSpPr>
          <p:nvPr>
            <p:ph type="ctrTitle" hasCustomPrompt="1"/>
          </p:nvPr>
        </p:nvSpPr>
        <p:spPr>
          <a:xfrm>
            <a:off x="1524000" y="1499125"/>
            <a:ext cx="9144000" cy="2387600"/>
          </a:xfrm>
        </p:spPr>
        <p:txBody>
          <a:bodyPr anchor="b">
            <a:noAutofit/>
          </a:bodyPr>
          <a:lstStyle>
            <a:lvl1pPr algn="ctr">
              <a:defRPr sz="12000">
                <a:solidFill>
                  <a:schemeClr val="accent5"/>
                </a:solidFill>
              </a:defRPr>
            </a:lvl1pPr>
          </a:lstStyle>
          <a:p>
            <a:r>
              <a:rPr lang="en-US" dirty="0" smtClean="0"/>
              <a:t>Text here</a:t>
            </a:r>
            <a:endParaRPr lang="en-US" dirty="0"/>
          </a:p>
        </p:txBody>
      </p:sp>
      <p:sp>
        <p:nvSpPr>
          <p:cNvPr id="4" name="Date Placeholder 3"/>
          <p:cNvSpPr>
            <a:spLocks noGrp="1"/>
          </p:cNvSpPr>
          <p:nvPr>
            <p:ph type="dt" sz="half" idx="10"/>
          </p:nvPr>
        </p:nvSpPr>
        <p:spPr/>
        <p:txBody>
          <a:bodyPr/>
          <a:lstStyle/>
          <a:p>
            <a:fld id="{7829B781-A755-4819-BC29-540BFF075356}" type="datetime1">
              <a:rPr lang="en-US" smtClean="0"/>
              <a:t>9/26/2022</a:t>
            </a:fld>
            <a:endParaRPr lang="en-US" dirty="0"/>
          </a:p>
        </p:txBody>
      </p:sp>
      <p:sp>
        <p:nvSpPr>
          <p:cNvPr id="5" name="Footer Placeholder 4"/>
          <p:cNvSpPr>
            <a:spLocks noGrp="1"/>
          </p:cNvSpPr>
          <p:nvPr>
            <p:ph type="ftr" sz="quarter" idx="11"/>
          </p:nvPr>
        </p:nvSpPr>
        <p:spPr/>
        <p:txBody>
          <a:bodyPr/>
          <a:lstStyle/>
          <a:p>
            <a:r>
              <a:rPr lang="en-US" smtClean="0"/>
              <a:t>Oregon Department of Education</a:t>
            </a:r>
            <a:endParaRPr lang="en-US" dirty="0"/>
          </a:p>
        </p:txBody>
      </p:sp>
      <p:sp>
        <p:nvSpPr>
          <p:cNvPr id="6" name="Slide Number Placeholder 5"/>
          <p:cNvSpPr>
            <a:spLocks noGrp="1"/>
          </p:cNvSpPr>
          <p:nvPr>
            <p:ph type="sldNum" sz="quarter" idx="12"/>
          </p:nvPr>
        </p:nvSpPr>
        <p:spPr/>
        <p:txBody>
          <a:bodyPr/>
          <a:lstStyle/>
          <a:p>
            <a:fld id="{357F5B69-6281-4C1F-8C38-6DA0F56DA430}" type="slidenum">
              <a:rPr lang="en-US" smtClean="0"/>
              <a:t>‹#›</a:t>
            </a:fld>
            <a:endParaRPr lang="en-US" dirty="0"/>
          </a:p>
        </p:txBody>
      </p:sp>
      <p:pic>
        <p:nvPicPr>
          <p:cNvPr id="10" name="Picture 9" descr="Twitter icon"/>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2718290" y="4043402"/>
            <a:ext cx="500040" cy="500040"/>
          </a:xfrm>
          <a:prstGeom prst="rect">
            <a:avLst/>
          </a:prstGeom>
        </p:spPr>
      </p:pic>
      <p:pic>
        <p:nvPicPr>
          <p:cNvPr id="12" name="Picture 11" descr="Facebook icon"/>
          <p:cNvPicPr>
            <a:picLocks noChangeAspect="1"/>
          </p:cNvPicPr>
          <p:nvPr/>
        </p:nvPicPr>
        <p:blipFill>
          <a:blip r:embed="rId4" cstate="hqprint">
            <a:extLst>
              <a:ext uri="{28A0092B-C50C-407E-A947-70E740481C1C}">
                <a14:useLocalDpi xmlns:a14="http://schemas.microsoft.com/office/drawing/2010/main" val="0"/>
              </a:ext>
            </a:extLst>
          </a:blip>
          <a:stretch>
            <a:fillRect/>
          </a:stretch>
        </p:blipFill>
        <p:spPr>
          <a:xfrm>
            <a:off x="9024960" y="4043402"/>
            <a:ext cx="500040" cy="500040"/>
          </a:xfrm>
          <a:prstGeom prst="rect">
            <a:avLst/>
          </a:prstGeom>
        </p:spPr>
      </p:pic>
      <p:sp>
        <p:nvSpPr>
          <p:cNvPr id="13" name="TextBox 12"/>
          <p:cNvSpPr txBox="1"/>
          <p:nvPr/>
        </p:nvSpPr>
        <p:spPr>
          <a:xfrm>
            <a:off x="2718290" y="4043402"/>
            <a:ext cx="6806709" cy="46166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400" dirty="0" smtClean="0">
                <a:solidFill>
                  <a:schemeClr val="accent1"/>
                </a:solidFill>
              </a:rPr>
              <a:t>twitter.com/</a:t>
            </a:r>
            <a:r>
              <a:rPr lang="en-US" sz="2400" dirty="0" err="1" smtClean="0">
                <a:solidFill>
                  <a:schemeClr val="accent1"/>
                </a:solidFill>
              </a:rPr>
              <a:t>ORDeptEd</a:t>
            </a:r>
            <a:r>
              <a:rPr lang="en-US" sz="2400" dirty="0" smtClean="0">
                <a:solidFill>
                  <a:schemeClr val="accent1"/>
                </a:solidFill>
              </a:rPr>
              <a:t> | fb.com/</a:t>
            </a:r>
            <a:r>
              <a:rPr lang="en-US" sz="2400" dirty="0" err="1" smtClean="0">
                <a:solidFill>
                  <a:schemeClr val="accent1"/>
                </a:solidFill>
              </a:rPr>
              <a:t>ORDeptEd</a:t>
            </a:r>
            <a:endParaRPr lang="en-US" sz="2400" dirty="0" smtClean="0">
              <a:solidFill>
                <a:schemeClr val="accent1"/>
              </a:solidFill>
            </a:endParaRPr>
          </a:p>
        </p:txBody>
      </p:sp>
    </p:spTree>
    <p:extLst>
      <p:ext uri="{BB962C8B-B14F-4D97-AF65-F5344CB8AC3E}">
        <p14:creationId xmlns:p14="http://schemas.microsoft.com/office/powerpoint/2010/main" val="506956380"/>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solidFill>
          <a:schemeClr val="accent4"/>
        </a:solidFill>
        <a:effectLst/>
      </p:bgPr>
    </p:bg>
    <p:spTree>
      <p:nvGrpSpPr>
        <p:cNvPr id="1" name=""/>
        <p:cNvGrpSpPr/>
        <p:nvPr/>
      </p:nvGrpSpPr>
      <p:grpSpPr>
        <a:xfrm>
          <a:off x="0" y="0"/>
          <a:ext cx="0" cy="0"/>
          <a:chOff x="0" y="0"/>
          <a:chExt cx="0" cy="0"/>
        </a:xfrm>
      </p:grpSpPr>
      <p:sp>
        <p:nvSpPr>
          <p:cNvPr id="13" name="Rectangle 12"/>
          <p:cNvSpPr/>
          <p:nvPr/>
        </p:nvSpPr>
        <p:spPr>
          <a:xfrm>
            <a:off x="206188" y="215153"/>
            <a:ext cx="11775141"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11" name="Rectangle 10"/>
          <p:cNvSpPr/>
          <p:nvPr/>
        </p:nvSpPr>
        <p:spPr>
          <a:xfrm>
            <a:off x="206188" y="5948082"/>
            <a:ext cx="11775141" cy="699247"/>
          </a:xfrm>
          <a:prstGeom prst="rect">
            <a:avLst/>
          </a:prstGeom>
          <a:solidFill>
            <a:srgbClr val="FAF5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8" name="Picture 7" descr="Decorative line break"/>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452870" y="3472133"/>
            <a:ext cx="1286259" cy="24384"/>
          </a:xfrm>
          <a:prstGeom prst="rect">
            <a:avLst/>
          </a:prstGeom>
        </p:spPr>
      </p:pic>
      <p:sp>
        <p:nvSpPr>
          <p:cNvPr id="2" name="Title 1"/>
          <p:cNvSpPr>
            <a:spLocks noGrp="1"/>
          </p:cNvSpPr>
          <p:nvPr>
            <p:ph type="ctrTitle"/>
          </p:nvPr>
        </p:nvSpPr>
        <p:spPr>
          <a:xfrm>
            <a:off x="1524000" y="2486701"/>
            <a:ext cx="9144000" cy="1023261"/>
          </a:xfrm>
        </p:spPr>
        <p:txBody>
          <a:bodyPr anchor="b">
            <a:normAutofit/>
          </a:bodyPr>
          <a:lstStyle>
            <a:lvl1pPr algn="ctr">
              <a:defRPr sz="5400">
                <a:solidFill>
                  <a:schemeClr val="accent4"/>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solidFill>
                  <a:schemeClr val="accent4"/>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7829B781-A755-4819-BC29-540BFF075356}" type="datetime1">
              <a:rPr lang="en-US" smtClean="0"/>
              <a:t>9/26/2022</a:t>
            </a:fld>
            <a:endParaRPr lang="en-US" dirty="0"/>
          </a:p>
        </p:txBody>
      </p:sp>
      <p:sp>
        <p:nvSpPr>
          <p:cNvPr id="5" name="Footer Placeholder 4"/>
          <p:cNvSpPr>
            <a:spLocks noGrp="1"/>
          </p:cNvSpPr>
          <p:nvPr>
            <p:ph type="ftr" sz="quarter" idx="11"/>
          </p:nvPr>
        </p:nvSpPr>
        <p:spPr/>
        <p:txBody>
          <a:bodyPr/>
          <a:lstStyle/>
          <a:p>
            <a:r>
              <a:rPr lang="en-US" smtClean="0"/>
              <a:t>Oregon Department of Education</a:t>
            </a:r>
            <a:endParaRPr lang="en-US" dirty="0"/>
          </a:p>
        </p:txBody>
      </p:sp>
      <p:sp>
        <p:nvSpPr>
          <p:cNvPr id="6" name="Slide Number Placeholder 5"/>
          <p:cNvSpPr>
            <a:spLocks noGrp="1"/>
          </p:cNvSpPr>
          <p:nvPr>
            <p:ph type="sldNum" sz="quarter" idx="12"/>
          </p:nvPr>
        </p:nvSpPr>
        <p:spPr/>
        <p:txBody>
          <a:bodyPr/>
          <a:lstStyle/>
          <a:p>
            <a:fld id="{357F5B69-6281-4C1F-8C38-6DA0F56DA430}" type="slidenum">
              <a:rPr lang="en-US" smtClean="0"/>
              <a:t>‹#›</a:t>
            </a:fld>
            <a:endParaRPr lang="en-US" dirty="0"/>
          </a:p>
        </p:txBody>
      </p:sp>
      <p:pic>
        <p:nvPicPr>
          <p:cNvPr id="12" name="Picture 11" descr="Oregon Department of Education Logo"/>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5033770" y="214049"/>
            <a:ext cx="2124460" cy="2167132"/>
          </a:xfrm>
          <a:prstGeom prst="rect">
            <a:avLst/>
          </a:prstGeom>
        </p:spPr>
      </p:pic>
    </p:spTree>
    <p:extLst>
      <p:ext uri="{BB962C8B-B14F-4D97-AF65-F5344CB8AC3E}">
        <p14:creationId xmlns:p14="http://schemas.microsoft.com/office/powerpoint/2010/main" val="4165868688"/>
      </p:ext>
    </p:extLst>
  </p:cSld>
  <p:clrMapOvr>
    <a:masterClrMapping/>
  </p:clrMapOvr>
  <p:timing>
    <p:tnLst>
      <p:par>
        <p:cTn id="1" dur="indefinite" restart="never" nodeType="tmRoot"/>
      </p:par>
    </p:tn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preserve="1">
  <p:cSld name="Section Header">
    <p:bg>
      <p:bgPr>
        <a:solidFill>
          <a:schemeClr val="accent4"/>
        </a:solidFill>
        <a:effectLst/>
      </p:bgPr>
    </p:bg>
    <p:spTree>
      <p:nvGrpSpPr>
        <p:cNvPr id="1" name=""/>
        <p:cNvGrpSpPr/>
        <p:nvPr/>
      </p:nvGrpSpPr>
      <p:grpSpPr>
        <a:xfrm>
          <a:off x="0" y="0"/>
          <a:ext cx="0" cy="0"/>
          <a:chOff x="0" y="0"/>
          <a:chExt cx="0" cy="0"/>
        </a:xfrm>
      </p:grpSpPr>
      <p:sp>
        <p:nvSpPr>
          <p:cNvPr id="19" name="Rectangle 18"/>
          <p:cNvSpPr/>
          <p:nvPr/>
        </p:nvSpPr>
        <p:spPr>
          <a:xfrm>
            <a:off x="206188" y="215153"/>
            <a:ext cx="11775141"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17" name="Rectangle 16"/>
          <p:cNvSpPr/>
          <p:nvPr/>
        </p:nvSpPr>
        <p:spPr>
          <a:xfrm>
            <a:off x="206187" y="2488757"/>
            <a:ext cx="11775141" cy="1900363"/>
          </a:xfrm>
          <a:prstGeom prst="rect">
            <a:avLst/>
          </a:prstGeom>
          <a:solidFill>
            <a:srgbClr val="FAF5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p>
        </p:txBody>
      </p:sp>
      <p:sp>
        <p:nvSpPr>
          <p:cNvPr id="9" name="Title 1"/>
          <p:cNvSpPr>
            <a:spLocks noGrp="1"/>
          </p:cNvSpPr>
          <p:nvPr>
            <p:ph type="ctrTitle"/>
          </p:nvPr>
        </p:nvSpPr>
        <p:spPr>
          <a:xfrm>
            <a:off x="717177" y="2488757"/>
            <a:ext cx="10784542" cy="1900363"/>
          </a:xfrm>
        </p:spPr>
        <p:txBody>
          <a:bodyPr anchor="ctr" anchorCtr="0">
            <a:noAutofit/>
          </a:bodyPr>
          <a:lstStyle>
            <a:lvl1pPr algn="ctr">
              <a:defRPr sz="6800">
                <a:solidFill>
                  <a:schemeClr val="accent4"/>
                </a:solidFill>
              </a:defRPr>
            </a:lvl1pPr>
          </a:lstStyle>
          <a:p>
            <a:r>
              <a:rPr lang="en-US" smtClean="0"/>
              <a:t>Click to edit Master title style</a:t>
            </a:r>
            <a:endParaRPr lang="en-US" dirty="0"/>
          </a:p>
        </p:txBody>
      </p:sp>
      <p:sp>
        <p:nvSpPr>
          <p:cNvPr id="10" name="Date Placeholder 3"/>
          <p:cNvSpPr>
            <a:spLocks noGrp="1"/>
          </p:cNvSpPr>
          <p:nvPr>
            <p:ph type="dt" sz="half" idx="10"/>
          </p:nvPr>
        </p:nvSpPr>
        <p:spPr>
          <a:xfrm>
            <a:off x="3854824" y="6139793"/>
            <a:ext cx="4509246" cy="365125"/>
          </a:xfrm>
        </p:spPr>
        <p:txBody>
          <a:bodyPr/>
          <a:lstStyle/>
          <a:p>
            <a:fld id="{7829B781-A755-4819-BC29-540BFF075356}" type="datetime1">
              <a:rPr lang="en-US" smtClean="0"/>
              <a:t>9/26/2022</a:t>
            </a:fld>
            <a:endParaRPr lang="en-US" dirty="0"/>
          </a:p>
        </p:txBody>
      </p:sp>
      <p:sp>
        <p:nvSpPr>
          <p:cNvPr id="11" name="Footer Placeholder 4"/>
          <p:cNvSpPr>
            <a:spLocks noGrp="1"/>
          </p:cNvSpPr>
          <p:nvPr>
            <p:ph type="ftr" sz="quarter" idx="11"/>
          </p:nvPr>
        </p:nvSpPr>
        <p:spPr>
          <a:xfrm>
            <a:off x="717176" y="6139793"/>
            <a:ext cx="2864224" cy="365125"/>
          </a:xfrm>
        </p:spPr>
        <p:txBody>
          <a:bodyPr/>
          <a:lstStyle/>
          <a:p>
            <a:r>
              <a:rPr lang="en-US" smtClean="0"/>
              <a:t>Oregon Department of Education</a:t>
            </a:r>
            <a:endParaRPr lang="en-US" dirty="0"/>
          </a:p>
        </p:txBody>
      </p:sp>
      <p:sp>
        <p:nvSpPr>
          <p:cNvPr id="12" name="Slide Number Placeholder 5"/>
          <p:cNvSpPr>
            <a:spLocks noGrp="1"/>
          </p:cNvSpPr>
          <p:nvPr>
            <p:ph type="sldNum" sz="quarter" idx="12"/>
          </p:nvPr>
        </p:nvSpPr>
        <p:spPr>
          <a:xfrm>
            <a:off x="8610600" y="6139793"/>
            <a:ext cx="2891118" cy="365125"/>
          </a:xfrm>
        </p:spPr>
        <p:txBody>
          <a:bodyPr/>
          <a:lstStyle/>
          <a:p>
            <a:fld id="{357F5B69-6281-4C1F-8C38-6DA0F56DA430}" type="slidenum">
              <a:rPr lang="en-US" smtClean="0"/>
              <a:t>‹#›</a:t>
            </a:fld>
            <a:endParaRPr lang="en-US" dirty="0"/>
          </a:p>
        </p:txBody>
      </p:sp>
      <p:pic>
        <p:nvPicPr>
          <p:cNvPr id="13" name="Picture 12" descr="Oregon Department of Education Logo"/>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033770" y="214049"/>
            <a:ext cx="2124460" cy="2167132"/>
          </a:xfrm>
          <a:prstGeom prst="rect">
            <a:avLst/>
          </a:prstGeom>
        </p:spPr>
      </p:pic>
    </p:spTree>
    <p:extLst>
      <p:ext uri="{BB962C8B-B14F-4D97-AF65-F5344CB8AC3E}">
        <p14:creationId xmlns:p14="http://schemas.microsoft.com/office/powerpoint/2010/main" val="4083496194"/>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preserve="1" userDrawn="1">
  <p:cSld name="Title Bar and Content">
    <p:bg>
      <p:bgPr>
        <a:solidFill>
          <a:schemeClr val="accent4"/>
        </a:solidFill>
        <a:effectLst/>
      </p:bgPr>
    </p:bg>
    <p:spTree>
      <p:nvGrpSpPr>
        <p:cNvPr id="1" name=""/>
        <p:cNvGrpSpPr/>
        <p:nvPr/>
      </p:nvGrpSpPr>
      <p:grpSpPr>
        <a:xfrm>
          <a:off x="0" y="0"/>
          <a:ext cx="0" cy="0"/>
          <a:chOff x="0" y="0"/>
          <a:chExt cx="0" cy="0"/>
        </a:xfrm>
      </p:grpSpPr>
      <p:sp>
        <p:nvSpPr>
          <p:cNvPr id="10" name="Rectangle 9"/>
          <p:cNvSpPr/>
          <p:nvPr/>
        </p:nvSpPr>
        <p:spPr>
          <a:xfrm>
            <a:off x="206188" y="215153"/>
            <a:ext cx="11775141"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8" name="Rectangle 7"/>
          <p:cNvSpPr/>
          <p:nvPr/>
        </p:nvSpPr>
        <p:spPr>
          <a:xfrm>
            <a:off x="206188" y="215153"/>
            <a:ext cx="11775141" cy="1397364"/>
          </a:xfrm>
          <a:prstGeom prst="rect">
            <a:avLst/>
          </a:prstGeom>
          <a:solidFill>
            <a:srgbClr val="FAF5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27879103-F9E0-4F46-ADC2-B8CD67C56AE7}" type="datetime1">
              <a:rPr lang="en-US" smtClean="0"/>
              <a:pPr/>
              <a:t>9/26/2022</a:t>
            </a:fld>
            <a:endParaRPr lang="en-US" dirty="0"/>
          </a:p>
        </p:txBody>
      </p:sp>
      <p:sp>
        <p:nvSpPr>
          <p:cNvPr id="5" name="Footer Placeholder 4"/>
          <p:cNvSpPr>
            <a:spLocks noGrp="1"/>
          </p:cNvSpPr>
          <p:nvPr>
            <p:ph type="ftr" sz="quarter" idx="11"/>
          </p:nvPr>
        </p:nvSpPr>
        <p:spPr/>
        <p:txBody>
          <a:bodyPr/>
          <a:lstStyle/>
          <a:p>
            <a:r>
              <a:rPr lang="en-US" smtClean="0"/>
              <a:t>Oregon Department of Education</a:t>
            </a:r>
            <a:endParaRPr lang="en-US" dirty="0"/>
          </a:p>
        </p:txBody>
      </p:sp>
      <p:sp>
        <p:nvSpPr>
          <p:cNvPr id="6" name="Slide Number Placeholder 5"/>
          <p:cNvSpPr>
            <a:spLocks noGrp="1"/>
          </p:cNvSpPr>
          <p:nvPr>
            <p:ph type="sldNum" sz="quarter" idx="12"/>
          </p:nvPr>
        </p:nvSpPr>
        <p:spPr/>
        <p:txBody>
          <a:bodyPr/>
          <a:lstStyle/>
          <a:p>
            <a:fld id="{357F5B69-6281-4C1F-8C38-6DA0F56DA430}" type="slidenum">
              <a:rPr lang="en-US" smtClean="0"/>
              <a:pPr/>
              <a:t>‹#›</a:t>
            </a:fld>
            <a:endParaRPr lang="en-US" dirty="0"/>
          </a:p>
        </p:txBody>
      </p:sp>
      <p:sp>
        <p:nvSpPr>
          <p:cNvPr id="9" name="Title 1"/>
          <p:cNvSpPr>
            <a:spLocks noGrp="1"/>
          </p:cNvSpPr>
          <p:nvPr>
            <p:ph type="title"/>
          </p:nvPr>
        </p:nvSpPr>
        <p:spPr>
          <a:xfrm>
            <a:off x="717176" y="457200"/>
            <a:ext cx="10784542" cy="1026460"/>
          </a:xfrm>
        </p:spPr>
        <p:txBody>
          <a:bodyPr/>
          <a:lstStyle/>
          <a:p>
            <a:r>
              <a:rPr lang="en-US" smtClean="0"/>
              <a:t>Click to edit Master title style</a:t>
            </a:r>
            <a:endParaRPr lang="en-US"/>
          </a:p>
        </p:txBody>
      </p:sp>
    </p:spTree>
    <p:extLst>
      <p:ext uri="{BB962C8B-B14F-4D97-AF65-F5344CB8AC3E}">
        <p14:creationId xmlns:p14="http://schemas.microsoft.com/office/powerpoint/2010/main" val="1434936730"/>
      </p:ext>
    </p:extLst>
  </p:cSld>
  <p:clrMapOvr>
    <a:masterClrMapping/>
  </p:clrMapOvr>
  <p:timing>
    <p:tnLst>
      <p:par>
        <p:cTn id="1" dur="indefinite" restart="never" nodeType="tmRoot"/>
      </p:par>
    </p:tnLst>
  </p:timing>
  <p:hf hdr="0" dt="0"/>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preserve="1" userDrawn="1">
  <p:cSld name="Content with Caption">
    <p:bg>
      <p:bgPr>
        <a:solidFill>
          <a:schemeClr val="accent4"/>
        </a:solidFill>
        <a:effectLst/>
      </p:bgPr>
    </p:bg>
    <p:spTree>
      <p:nvGrpSpPr>
        <p:cNvPr id="1" name=""/>
        <p:cNvGrpSpPr/>
        <p:nvPr/>
      </p:nvGrpSpPr>
      <p:grpSpPr>
        <a:xfrm>
          <a:off x="0" y="0"/>
          <a:ext cx="0" cy="0"/>
          <a:chOff x="0" y="0"/>
          <a:chExt cx="0" cy="0"/>
        </a:xfrm>
      </p:grpSpPr>
      <p:sp>
        <p:nvSpPr>
          <p:cNvPr id="10" name="Rectangle 9"/>
          <p:cNvSpPr/>
          <p:nvPr/>
        </p:nvSpPr>
        <p:spPr>
          <a:xfrm>
            <a:off x="206188" y="215153"/>
            <a:ext cx="11775141"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8" name="Rectangle 7"/>
          <p:cNvSpPr/>
          <p:nvPr/>
        </p:nvSpPr>
        <p:spPr>
          <a:xfrm>
            <a:off x="206189" y="215153"/>
            <a:ext cx="4730470" cy="6432176"/>
          </a:xfrm>
          <a:prstGeom prst="rect">
            <a:avLst/>
          </a:prstGeom>
          <a:solidFill>
            <a:srgbClr val="FAF5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a:xfrm>
            <a:off x="717177" y="779645"/>
            <a:ext cx="3931826" cy="2538201"/>
          </a:xfrm>
        </p:spPr>
        <p:txBody>
          <a:bodyPr anchor="t" anchorCtr="0">
            <a:normAutofit/>
          </a:bodyPr>
          <a:lstStyle>
            <a:lvl1pPr>
              <a:defRPr sz="4400"/>
            </a:lvl1pPr>
          </a:lstStyle>
          <a:p>
            <a:r>
              <a:rPr lang="en-US" smtClean="0"/>
              <a:t>Click to edit Master title style</a:t>
            </a:r>
            <a:endParaRPr lang="en-US" dirty="0"/>
          </a:p>
        </p:txBody>
      </p:sp>
      <p:sp>
        <p:nvSpPr>
          <p:cNvPr id="3" name="Content Placeholder 2"/>
          <p:cNvSpPr>
            <a:spLocks noGrp="1"/>
          </p:cNvSpPr>
          <p:nvPr>
            <p:ph idx="1"/>
          </p:nvPr>
        </p:nvSpPr>
        <p:spPr>
          <a:xfrm>
            <a:off x="5183188" y="779647"/>
            <a:ext cx="6172200" cy="5081404"/>
          </a:xfrm>
        </p:spPr>
        <p:txBody>
          <a:bodyPr>
            <a:normAutofit/>
          </a:bodyPr>
          <a:lstStyle>
            <a:lvl1pPr>
              <a:defRPr sz="2400"/>
            </a:lvl1pPr>
            <a:lvl2pPr>
              <a:defRPr sz="2400"/>
            </a:lvl2pPr>
            <a:lvl3pPr>
              <a:defRPr sz="2400"/>
            </a:lvl3pPr>
            <a:lvl4pPr>
              <a:defRPr sz="2400"/>
            </a:lvl4pPr>
            <a:lvl5pPr>
              <a:defRPr sz="24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0EB4264E-747B-4A66-8046-612678D808F9}" type="datetime1">
              <a:rPr lang="en-US" smtClean="0"/>
              <a:t>9/26/2022</a:t>
            </a:fld>
            <a:endParaRPr lang="en-US" dirty="0"/>
          </a:p>
        </p:txBody>
      </p:sp>
      <p:sp>
        <p:nvSpPr>
          <p:cNvPr id="6" name="Footer Placeholder 5"/>
          <p:cNvSpPr>
            <a:spLocks noGrp="1"/>
          </p:cNvSpPr>
          <p:nvPr>
            <p:ph type="ftr" sz="quarter" idx="11"/>
          </p:nvPr>
        </p:nvSpPr>
        <p:spPr/>
        <p:txBody>
          <a:bodyPr/>
          <a:lstStyle/>
          <a:p>
            <a:r>
              <a:rPr lang="en-US" smtClean="0"/>
              <a:t>Oregon Department of Education</a:t>
            </a:r>
            <a:endParaRPr lang="en-US" dirty="0"/>
          </a:p>
        </p:txBody>
      </p:sp>
      <p:sp>
        <p:nvSpPr>
          <p:cNvPr id="7" name="Slide Number Placeholder 6"/>
          <p:cNvSpPr>
            <a:spLocks noGrp="1"/>
          </p:cNvSpPr>
          <p:nvPr>
            <p:ph type="sldNum" sz="quarter" idx="12"/>
          </p:nvPr>
        </p:nvSpPr>
        <p:spPr/>
        <p:txBody>
          <a:bodyPr/>
          <a:lstStyle/>
          <a:p>
            <a:fld id="{357F5B69-6281-4C1F-8C38-6DA0F56DA430}" type="slidenum">
              <a:rPr lang="en-US" smtClean="0"/>
              <a:t>‹#›</a:t>
            </a:fld>
            <a:endParaRPr lang="en-US" dirty="0"/>
          </a:p>
        </p:txBody>
      </p:sp>
      <p:sp>
        <p:nvSpPr>
          <p:cNvPr id="9" name="Picture Placeholder 8"/>
          <p:cNvSpPr>
            <a:spLocks noGrp="1"/>
          </p:cNvSpPr>
          <p:nvPr>
            <p:ph type="pic" sz="quarter" idx="13"/>
          </p:nvPr>
        </p:nvSpPr>
        <p:spPr>
          <a:xfrm>
            <a:off x="717177" y="3540125"/>
            <a:ext cx="3931826" cy="2320926"/>
          </a:xfrm>
        </p:spPr>
        <p:txBody>
          <a:bodyPr/>
          <a:lstStyle>
            <a:lvl1pPr marL="0" indent="0">
              <a:buNone/>
              <a:defRPr/>
            </a:lvl1pPr>
          </a:lstStyle>
          <a:p>
            <a:endParaRPr lang="en-US" dirty="0"/>
          </a:p>
        </p:txBody>
      </p:sp>
    </p:spTree>
    <p:extLst>
      <p:ext uri="{BB962C8B-B14F-4D97-AF65-F5344CB8AC3E}">
        <p14:creationId xmlns:p14="http://schemas.microsoft.com/office/powerpoint/2010/main" val="3748440979"/>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obj" preserve="1">
  <p:cSld name="Title and Content">
    <p:bg>
      <p:bgPr>
        <a:solidFill>
          <a:schemeClr val="accent4"/>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18E4CE9B-FC86-4B75-8677-1AF147A5D684}" type="datetime1">
              <a:rPr lang="en-US" smtClean="0"/>
              <a:t>9/26/2022</a:t>
            </a:fld>
            <a:endParaRPr lang="en-US" dirty="0"/>
          </a:p>
        </p:txBody>
      </p:sp>
      <p:sp>
        <p:nvSpPr>
          <p:cNvPr id="5" name="Footer Placeholder 4"/>
          <p:cNvSpPr>
            <a:spLocks noGrp="1"/>
          </p:cNvSpPr>
          <p:nvPr>
            <p:ph type="ftr" sz="quarter" idx="11"/>
          </p:nvPr>
        </p:nvSpPr>
        <p:spPr/>
        <p:txBody>
          <a:bodyPr/>
          <a:lstStyle/>
          <a:p>
            <a:r>
              <a:rPr lang="en-US" smtClean="0"/>
              <a:t>Oregon Department of Education</a:t>
            </a:r>
            <a:endParaRPr lang="en-US" dirty="0"/>
          </a:p>
        </p:txBody>
      </p:sp>
      <p:sp>
        <p:nvSpPr>
          <p:cNvPr id="6" name="Slide Number Placeholder 5"/>
          <p:cNvSpPr>
            <a:spLocks noGrp="1"/>
          </p:cNvSpPr>
          <p:nvPr>
            <p:ph type="sldNum" sz="quarter" idx="12"/>
          </p:nvPr>
        </p:nvSpPr>
        <p:spPr/>
        <p:txBody>
          <a:bodyPr/>
          <a:lstStyle/>
          <a:p>
            <a:fld id="{357F5B69-6281-4C1F-8C38-6DA0F56DA430}" type="slidenum">
              <a:rPr lang="en-US" smtClean="0"/>
              <a:t>‹#›</a:t>
            </a:fld>
            <a:endParaRPr lang="en-US" dirty="0"/>
          </a:p>
        </p:txBody>
      </p:sp>
    </p:spTree>
    <p:extLst>
      <p:ext uri="{BB962C8B-B14F-4D97-AF65-F5344CB8AC3E}">
        <p14:creationId xmlns:p14="http://schemas.microsoft.com/office/powerpoint/2010/main" val="1802188365"/>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woObj" preserve="1">
  <p:cSld name="Two Content">
    <p:bg>
      <p:bgPr>
        <a:solidFill>
          <a:schemeClr val="accent4"/>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717176" y="1825625"/>
            <a:ext cx="5302624" cy="410604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72200" y="1825625"/>
            <a:ext cx="5329518" cy="410604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D42591D8-9B02-4B28-8EF4-3003DE7E4109}" type="datetime1">
              <a:rPr lang="en-US" smtClean="0"/>
              <a:t>9/26/2022</a:t>
            </a:fld>
            <a:endParaRPr lang="en-US" dirty="0"/>
          </a:p>
        </p:txBody>
      </p:sp>
      <p:sp>
        <p:nvSpPr>
          <p:cNvPr id="6" name="Footer Placeholder 5"/>
          <p:cNvSpPr>
            <a:spLocks noGrp="1"/>
          </p:cNvSpPr>
          <p:nvPr>
            <p:ph type="ftr" sz="quarter" idx="11"/>
          </p:nvPr>
        </p:nvSpPr>
        <p:spPr/>
        <p:txBody>
          <a:bodyPr/>
          <a:lstStyle/>
          <a:p>
            <a:r>
              <a:rPr lang="en-US" smtClean="0"/>
              <a:t>Oregon Department of Education</a:t>
            </a:r>
            <a:endParaRPr lang="en-US" dirty="0"/>
          </a:p>
        </p:txBody>
      </p:sp>
      <p:sp>
        <p:nvSpPr>
          <p:cNvPr id="7" name="Slide Number Placeholder 6"/>
          <p:cNvSpPr>
            <a:spLocks noGrp="1"/>
          </p:cNvSpPr>
          <p:nvPr>
            <p:ph type="sldNum" sz="quarter" idx="12"/>
          </p:nvPr>
        </p:nvSpPr>
        <p:spPr/>
        <p:txBody>
          <a:bodyPr/>
          <a:lstStyle/>
          <a:p>
            <a:fld id="{357F5B69-6281-4C1F-8C38-6DA0F56DA430}" type="slidenum">
              <a:rPr lang="en-US" smtClean="0"/>
              <a:t>‹#›</a:t>
            </a:fld>
            <a:endParaRPr lang="en-US" dirty="0"/>
          </a:p>
        </p:txBody>
      </p:sp>
    </p:spTree>
    <p:extLst>
      <p:ext uri="{BB962C8B-B14F-4D97-AF65-F5344CB8AC3E}">
        <p14:creationId xmlns:p14="http://schemas.microsoft.com/office/powerpoint/2010/main" val="199368712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Title Bar and Content">
    <p:bg>
      <p:bgPr>
        <a:solidFill>
          <a:schemeClr val="accent1"/>
        </a:solidFill>
        <a:effectLst/>
      </p:bgPr>
    </p:bg>
    <p:spTree>
      <p:nvGrpSpPr>
        <p:cNvPr id="1" name=""/>
        <p:cNvGrpSpPr/>
        <p:nvPr/>
      </p:nvGrpSpPr>
      <p:grpSpPr>
        <a:xfrm>
          <a:off x="0" y="0"/>
          <a:ext cx="0" cy="0"/>
          <a:chOff x="0" y="0"/>
          <a:chExt cx="0" cy="0"/>
        </a:xfrm>
      </p:grpSpPr>
      <p:sp>
        <p:nvSpPr>
          <p:cNvPr id="10" name="Rectangle 9"/>
          <p:cNvSpPr/>
          <p:nvPr/>
        </p:nvSpPr>
        <p:spPr>
          <a:xfrm>
            <a:off x="206188" y="215153"/>
            <a:ext cx="11775141"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8" name="Rectangle 7"/>
          <p:cNvSpPr/>
          <p:nvPr/>
        </p:nvSpPr>
        <p:spPr>
          <a:xfrm>
            <a:off x="206188" y="215153"/>
            <a:ext cx="11775141" cy="1397364"/>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27879103-F9E0-4F46-ADC2-B8CD67C56AE7}" type="datetime1">
              <a:rPr lang="en-US" smtClean="0"/>
              <a:pPr/>
              <a:t>9/26/2022</a:t>
            </a:fld>
            <a:endParaRPr lang="en-US" dirty="0"/>
          </a:p>
        </p:txBody>
      </p:sp>
      <p:sp>
        <p:nvSpPr>
          <p:cNvPr id="5" name="Footer Placeholder 4"/>
          <p:cNvSpPr>
            <a:spLocks noGrp="1"/>
          </p:cNvSpPr>
          <p:nvPr>
            <p:ph type="ftr" sz="quarter" idx="11"/>
          </p:nvPr>
        </p:nvSpPr>
        <p:spPr/>
        <p:txBody>
          <a:bodyPr/>
          <a:lstStyle/>
          <a:p>
            <a:r>
              <a:rPr lang="en-US" smtClean="0"/>
              <a:t>Oregon Department of Education</a:t>
            </a:r>
            <a:endParaRPr lang="en-US" dirty="0"/>
          </a:p>
        </p:txBody>
      </p:sp>
      <p:sp>
        <p:nvSpPr>
          <p:cNvPr id="6" name="Slide Number Placeholder 5"/>
          <p:cNvSpPr>
            <a:spLocks noGrp="1"/>
          </p:cNvSpPr>
          <p:nvPr>
            <p:ph type="sldNum" sz="quarter" idx="12"/>
          </p:nvPr>
        </p:nvSpPr>
        <p:spPr/>
        <p:txBody>
          <a:bodyPr/>
          <a:lstStyle/>
          <a:p>
            <a:fld id="{357F5B69-6281-4C1F-8C38-6DA0F56DA430}" type="slidenum">
              <a:rPr lang="en-US" smtClean="0"/>
              <a:pPr/>
              <a:t>‹#›</a:t>
            </a:fld>
            <a:endParaRPr lang="en-US" dirty="0"/>
          </a:p>
        </p:txBody>
      </p:sp>
      <p:sp>
        <p:nvSpPr>
          <p:cNvPr id="9" name="Title 1"/>
          <p:cNvSpPr>
            <a:spLocks noGrp="1"/>
          </p:cNvSpPr>
          <p:nvPr>
            <p:ph type="title"/>
          </p:nvPr>
        </p:nvSpPr>
        <p:spPr>
          <a:xfrm>
            <a:off x="717176" y="457200"/>
            <a:ext cx="10784542" cy="1026460"/>
          </a:xfrm>
        </p:spPr>
        <p:txBody>
          <a:bodyPr/>
          <a:lstStyle/>
          <a:p>
            <a:r>
              <a:rPr lang="en-US" smtClean="0"/>
              <a:t>Click to edit Master title style</a:t>
            </a:r>
            <a:endParaRPr lang="en-US" dirty="0"/>
          </a:p>
        </p:txBody>
      </p:sp>
    </p:spTree>
    <p:extLst>
      <p:ext uri="{BB962C8B-B14F-4D97-AF65-F5344CB8AC3E}">
        <p14:creationId xmlns:p14="http://schemas.microsoft.com/office/powerpoint/2010/main" val="2522581207"/>
      </p:ext>
    </p:extLst>
  </p:cSld>
  <p:clrMapOvr>
    <a:masterClrMapping/>
  </p:clrMapOvr>
  <p:timing>
    <p:tnLst>
      <p:par>
        <p:cTn id="1" dur="indefinite" restart="never" nodeType="tmRoot"/>
      </p:par>
    </p:tnLst>
  </p:timing>
  <p:hf hdr="0" dt="0"/>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p:cSld name="Comparison">
    <p:bg>
      <p:bgPr>
        <a:solidFill>
          <a:schemeClr val="accent4"/>
        </a:solidFill>
        <a:effectLst/>
      </p:bgPr>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717176" y="1681163"/>
            <a:ext cx="5280399" cy="823912"/>
          </a:xfrm>
        </p:spPr>
        <p:txBody>
          <a:bodyPr anchor="t" anchorCtr="0">
            <a:normAutofit/>
          </a:bodyPr>
          <a:lstStyle>
            <a:lvl1pPr marL="0" indent="0">
              <a:buNone/>
              <a:defRPr sz="3200" b="0">
                <a:solidFill>
                  <a:schemeClr val="accent4"/>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717176" y="2505075"/>
            <a:ext cx="5280399" cy="3434549"/>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329518" cy="823912"/>
          </a:xfrm>
        </p:spPr>
        <p:txBody>
          <a:bodyPr anchor="t" anchorCtr="0"/>
          <a:lstStyle>
            <a:lvl1pPr marL="0" indent="0">
              <a:buNone/>
              <a:defRPr sz="3200" b="0">
                <a:solidFill>
                  <a:schemeClr val="accent4"/>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329518" cy="3434549"/>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21CE9AC3-29A7-447C-985A-56B968AD79CC}" type="datetime1">
              <a:rPr lang="en-US" smtClean="0"/>
              <a:t>9/26/2022</a:t>
            </a:fld>
            <a:endParaRPr lang="en-US" dirty="0"/>
          </a:p>
        </p:txBody>
      </p:sp>
      <p:sp>
        <p:nvSpPr>
          <p:cNvPr id="8" name="Footer Placeholder 7"/>
          <p:cNvSpPr>
            <a:spLocks noGrp="1"/>
          </p:cNvSpPr>
          <p:nvPr>
            <p:ph type="ftr" sz="quarter" idx="11"/>
          </p:nvPr>
        </p:nvSpPr>
        <p:spPr/>
        <p:txBody>
          <a:bodyPr/>
          <a:lstStyle/>
          <a:p>
            <a:r>
              <a:rPr lang="en-US" smtClean="0"/>
              <a:t>Oregon Department of Education</a:t>
            </a:r>
            <a:endParaRPr lang="en-US" dirty="0"/>
          </a:p>
        </p:txBody>
      </p:sp>
      <p:sp>
        <p:nvSpPr>
          <p:cNvPr id="9" name="Slide Number Placeholder 8"/>
          <p:cNvSpPr>
            <a:spLocks noGrp="1"/>
          </p:cNvSpPr>
          <p:nvPr>
            <p:ph type="sldNum" sz="quarter" idx="12"/>
          </p:nvPr>
        </p:nvSpPr>
        <p:spPr/>
        <p:txBody>
          <a:bodyPr/>
          <a:lstStyle/>
          <a:p>
            <a:fld id="{357F5B69-6281-4C1F-8C38-6DA0F56DA430}" type="slidenum">
              <a:rPr lang="en-US" smtClean="0"/>
              <a:t>‹#›</a:t>
            </a:fld>
            <a:endParaRPr lang="en-US" dirty="0"/>
          </a:p>
        </p:txBody>
      </p:sp>
      <p:sp>
        <p:nvSpPr>
          <p:cNvPr id="10" name="Title 1"/>
          <p:cNvSpPr>
            <a:spLocks noGrp="1"/>
          </p:cNvSpPr>
          <p:nvPr>
            <p:ph type="title"/>
          </p:nvPr>
        </p:nvSpPr>
        <p:spPr>
          <a:xfrm>
            <a:off x="717176" y="457200"/>
            <a:ext cx="10784542" cy="1026460"/>
          </a:xfrm>
        </p:spPr>
        <p:txBody>
          <a:bodyPr>
            <a:normAutofit/>
          </a:bodyPr>
          <a:lstStyle>
            <a:lvl1pPr>
              <a:defRPr sz="3200"/>
            </a:lvl1pPr>
          </a:lstStyle>
          <a:p>
            <a:r>
              <a:rPr lang="en-US" smtClean="0"/>
              <a:t>Click to edit Master title style</a:t>
            </a:r>
            <a:endParaRPr lang="en-US" dirty="0"/>
          </a:p>
        </p:txBody>
      </p:sp>
    </p:spTree>
    <p:extLst>
      <p:ext uri="{BB962C8B-B14F-4D97-AF65-F5344CB8AC3E}">
        <p14:creationId xmlns:p14="http://schemas.microsoft.com/office/powerpoint/2010/main" val="2907083223"/>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preserve="1" userDrawn="1">
  <p:cSld name="Title Only">
    <p:bg>
      <p:bgPr>
        <a:solidFill>
          <a:schemeClr val="accent4"/>
        </a:solidFill>
        <a:effectLst/>
      </p:bgPr>
    </p:bg>
    <p:spTree>
      <p:nvGrpSpPr>
        <p:cNvPr id="1" name=""/>
        <p:cNvGrpSpPr/>
        <p:nvPr/>
      </p:nvGrpSpPr>
      <p:grpSpPr>
        <a:xfrm>
          <a:off x="0" y="0"/>
          <a:ext cx="0" cy="0"/>
          <a:chOff x="0" y="0"/>
          <a:chExt cx="0" cy="0"/>
        </a:xfrm>
      </p:grpSpPr>
      <p:sp>
        <p:nvSpPr>
          <p:cNvPr id="6" name="Rectangle 5"/>
          <p:cNvSpPr/>
          <p:nvPr/>
        </p:nvSpPr>
        <p:spPr>
          <a:xfrm>
            <a:off x="206188" y="215153"/>
            <a:ext cx="11775141"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3" name="Date Placeholder 2"/>
          <p:cNvSpPr>
            <a:spLocks noGrp="1"/>
          </p:cNvSpPr>
          <p:nvPr>
            <p:ph type="dt" sz="half" idx="10"/>
          </p:nvPr>
        </p:nvSpPr>
        <p:spPr/>
        <p:txBody>
          <a:bodyPr/>
          <a:lstStyle/>
          <a:p>
            <a:fld id="{27879103-F9E0-4F46-ADC2-B8CD67C56AE7}" type="datetime1">
              <a:rPr lang="en-US" smtClean="0"/>
              <a:pPr/>
              <a:t>9/26/2022</a:t>
            </a:fld>
            <a:endParaRPr lang="en-US" dirty="0"/>
          </a:p>
        </p:txBody>
      </p:sp>
      <p:sp>
        <p:nvSpPr>
          <p:cNvPr id="4" name="Footer Placeholder 3"/>
          <p:cNvSpPr>
            <a:spLocks noGrp="1"/>
          </p:cNvSpPr>
          <p:nvPr>
            <p:ph type="ftr" sz="quarter" idx="11"/>
          </p:nvPr>
        </p:nvSpPr>
        <p:spPr/>
        <p:txBody>
          <a:bodyPr/>
          <a:lstStyle/>
          <a:p>
            <a:r>
              <a:rPr lang="en-US" smtClean="0"/>
              <a:t>Oregon Department of Education</a:t>
            </a:r>
            <a:endParaRPr lang="en-US" dirty="0"/>
          </a:p>
        </p:txBody>
      </p:sp>
      <p:sp>
        <p:nvSpPr>
          <p:cNvPr id="5" name="Slide Number Placeholder 4"/>
          <p:cNvSpPr>
            <a:spLocks noGrp="1"/>
          </p:cNvSpPr>
          <p:nvPr>
            <p:ph type="sldNum" sz="quarter" idx="12"/>
          </p:nvPr>
        </p:nvSpPr>
        <p:spPr/>
        <p:txBody>
          <a:bodyPr/>
          <a:lstStyle/>
          <a:p>
            <a:fld id="{357F5B69-6281-4C1F-8C38-6DA0F56DA430}" type="slidenum">
              <a:rPr lang="en-US" smtClean="0"/>
              <a:pPr/>
              <a:t>‹#›</a:t>
            </a:fld>
            <a:endParaRPr lang="en-US" dirty="0"/>
          </a:p>
        </p:txBody>
      </p:sp>
      <p:sp>
        <p:nvSpPr>
          <p:cNvPr id="7" name="Title 1"/>
          <p:cNvSpPr>
            <a:spLocks noGrp="1"/>
          </p:cNvSpPr>
          <p:nvPr>
            <p:ph type="title"/>
          </p:nvPr>
        </p:nvSpPr>
        <p:spPr>
          <a:xfrm>
            <a:off x="717176" y="457200"/>
            <a:ext cx="10784542" cy="1026460"/>
          </a:xfrm>
        </p:spPr>
        <p:txBody>
          <a:bodyPr/>
          <a:lstStyle/>
          <a:p>
            <a:r>
              <a:rPr lang="en-US" smtClean="0"/>
              <a:t>Click to edit Master title style</a:t>
            </a:r>
            <a:endParaRPr lang="en-US"/>
          </a:p>
        </p:txBody>
      </p:sp>
    </p:spTree>
    <p:extLst>
      <p:ext uri="{BB962C8B-B14F-4D97-AF65-F5344CB8AC3E}">
        <p14:creationId xmlns:p14="http://schemas.microsoft.com/office/powerpoint/2010/main" val="1790770148"/>
      </p:ext>
    </p:extLst>
  </p:cSld>
  <p:clrMapOvr>
    <a:masterClrMapping/>
  </p:clrMapOvr>
  <p:hf hdr="0" dt="0"/>
</p:sldLayout>
</file>

<file path=ppt/slideLayouts/slideLayout32.xml><?xml version="1.0" encoding="utf-8"?>
<p:sldLayout xmlns:a="http://schemas.openxmlformats.org/drawingml/2006/main" xmlns:r="http://schemas.openxmlformats.org/officeDocument/2006/relationships" xmlns:p="http://schemas.openxmlformats.org/presentationml/2006/main" showMasterSp="0" preserve="1">
  <p:cSld name="Blank">
    <p:bg>
      <p:bgPr>
        <a:solidFill>
          <a:schemeClr val="accent4"/>
        </a:solidFill>
        <a:effectLst/>
      </p:bgPr>
    </p:bg>
    <p:spTree>
      <p:nvGrpSpPr>
        <p:cNvPr id="1" name=""/>
        <p:cNvGrpSpPr/>
        <p:nvPr/>
      </p:nvGrpSpPr>
      <p:grpSpPr>
        <a:xfrm>
          <a:off x="0" y="0"/>
          <a:ext cx="0" cy="0"/>
          <a:chOff x="0" y="0"/>
          <a:chExt cx="0" cy="0"/>
        </a:xfrm>
      </p:grpSpPr>
      <p:sp>
        <p:nvSpPr>
          <p:cNvPr id="5" name="Rectangle 4"/>
          <p:cNvSpPr/>
          <p:nvPr/>
        </p:nvSpPr>
        <p:spPr>
          <a:xfrm>
            <a:off x="206188" y="215153"/>
            <a:ext cx="11775141"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v</a:t>
            </a:r>
            <a:endParaRPr lang="en-US" dirty="0"/>
          </a:p>
        </p:txBody>
      </p:sp>
      <p:sp>
        <p:nvSpPr>
          <p:cNvPr id="2" name="Date Placeholder 1"/>
          <p:cNvSpPr>
            <a:spLocks noGrp="1"/>
          </p:cNvSpPr>
          <p:nvPr>
            <p:ph type="dt" sz="half" idx="10"/>
          </p:nvPr>
        </p:nvSpPr>
        <p:spPr/>
        <p:txBody>
          <a:bodyPr/>
          <a:lstStyle/>
          <a:p>
            <a:fld id="{80DF8147-9298-48DB-8898-31538F48B62E}" type="datetime1">
              <a:rPr lang="en-US" smtClean="0"/>
              <a:t>9/26/2022</a:t>
            </a:fld>
            <a:endParaRPr lang="en-US" dirty="0"/>
          </a:p>
        </p:txBody>
      </p:sp>
      <p:sp>
        <p:nvSpPr>
          <p:cNvPr id="3" name="Footer Placeholder 2"/>
          <p:cNvSpPr>
            <a:spLocks noGrp="1"/>
          </p:cNvSpPr>
          <p:nvPr>
            <p:ph type="ftr" sz="quarter" idx="11"/>
          </p:nvPr>
        </p:nvSpPr>
        <p:spPr/>
        <p:txBody>
          <a:bodyPr/>
          <a:lstStyle/>
          <a:p>
            <a:r>
              <a:rPr lang="en-US" smtClean="0"/>
              <a:t>Oregon Department of Education</a:t>
            </a:r>
            <a:endParaRPr lang="en-US" dirty="0"/>
          </a:p>
        </p:txBody>
      </p:sp>
      <p:sp>
        <p:nvSpPr>
          <p:cNvPr id="4" name="Slide Number Placeholder 3"/>
          <p:cNvSpPr>
            <a:spLocks noGrp="1"/>
          </p:cNvSpPr>
          <p:nvPr>
            <p:ph type="sldNum" sz="quarter" idx="12"/>
          </p:nvPr>
        </p:nvSpPr>
        <p:spPr/>
        <p:txBody>
          <a:bodyPr/>
          <a:lstStyle/>
          <a:p>
            <a:fld id="{357F5B69-6281-4C1F-8C38-6DA0F56DA430}" type="slidenum">
              <a:rPr lang="en-US" smtClean="0"/>
              <a:t>‹#›</a:t>
            </a:fld>
            <a:endParaRPr lang="en-US" dirty="0"/>
          </a:p>
        </p:txBody>
      </p:sp>
      <p:sp>
        <p:nvSpPr>
          <p:cNvPr id="7" name="Content Placeholder 6"/>
          <p:cNvSpPr>
            <a:spLocks noGrp="1"/>
          </p:cNvSpPr>
          <p:nvPr>
            <p:ph sz="quarter" idx="13"/>
          </p:nvPr>
        </p:nvSpPr>
        <p:spPr>
          <a:xfrm>
            <a:off x="717176" y="659958"/>
            <a:ext cx="10784542" cy="5398936"/>
          </a:xfrm>
          <a:noFill/>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3389506733"/>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showMasterSp="0" preserve="1">
  <p:cSld name="Large Type">
    <p:bg>
      <p:bgPr>
        <a:solidFill>
          <a:schemeClr val="accent4"/>
        </a:solidFill>
        <a:effectLst/>
      </p:bgPr>
    </p:bg>
    <p:spTree>
      <p:nvGrpSpPr>
        <p:cNvPr id="1" name=""/>
        <p:cNvGrpSpPr/>
        <p:nvPr/>
      </p:nvGrpSpPr>
      <p:grpSpPr>
        <a:xfrm>
          <a:off x="0" y="0"/>
          <a:ext cx="0" cy="0"/>
          <a:chOff x="0" y="0"/>
          <a:chExt cx="0" cy="0"/>
        </a:xfrm>
      </p:grpSpPr>
      <p:sp>
        <p:nvSpPr>
          <p:cNvPr id="11" name="Rectangle 10"/>
          <p:cNvSpPr/>
          <p:nvPr/>
        </p:nvSpPr>
        <p:spPr>
          <a:xfrm>
            <a:off x="206188" y="215153"/>
            <a:ext cx="11775141"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pic>
        <p:nvPicPr>
          <p:cNvPr id="8" name="Picture 7" descr="Decorative line break"/>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452870" y="3848895"/>
            <a:ext cx="1286259" cy="24384"/>
          </a:xfrm>
          <a:prstGeom prst="rect">
            <a:avLst/>
          </a:prstGeom>
        </p:spPr>
      </p:pic>
      <p:sp>
        <p:nvSpPr>
          <p:cNvPr id="2" name="Title 1"/>
          <p:cNvSpPr>
            <a:spLocks noGrp="1"/>
          </p:cNvSpPr>
          <p:nvPr>
            <p:ph type="ctrTitle" hasCustomPrompt="1"/>
          </p:nvPr>
        </p:nvSpPr>
        <p:spPr>
          <a:xfrm>
            <a:off x="1524000" y="1499125"/>
            <a:ext cx="9144000" cy="2387600"/>
          </a:xfrm>
        </p:spPr>
        <p:txBody>
          <a:bodyPr anchor="b">
            <a:noAutofit/>
          </a:bodyPr>
          <a:lstStyle>
            <a:lvl1pPr algn="ctr">
              <a:defRPr sz="12000">
                <a:solidFill>
                  <a:schemeClr val="accent4"/>
                </a:solidFill>
              </a:defRPr>
            </a:lvl1pPr>
          </a:lstStyle>
          <a:p>
            <a:r>
              <a:rPr lang="en-US" dirty="0" smtClean="0"/>
              <a:t>Text here</a:t>
            </a:r>
            <a:endParaRPr lang="en-US" dirty="0"/>
          </a:p>
        </p:txBody>
      </p:sp>
      <p:sp>
        <p:nvSpPr>
          <p:cNvPr id="4" name="Date Placeholder 3"/>
          <p:cNvSpPr>
            <a:spLocks noGrp="1"/>
          </p:cNvSpPr>
          <p:nvPr>
            <p:ph type="dt" sz="half" idx="10"/>
          </p:nvPr>
        </p:nvSpPr>
        <p:spPr/>
        <p:txBody>
          <a:bodyPr/>
          <a:lstStyle/>
          <a:p>
            <a:fld id="{7829B781-A755-4819-BC29-540BFF075356}" type="datetime1">
              <a:rPr lang="en-US" smtClean="0"/>
              <a:t>9/26/2022</a:t>
            </a:fld>
            <a:endParaRPr lang="en-US" dirty="0"/>
          </a:p>
        </p:txBody>
      </p:sp>
      <p:sp>
        <p:nvSpPr>
          <p:cNvPr id="5" name="Footer Placeholder 4"/>
          <p:cNvSpPr>
            <a:spLocks noGrp="1"/>
          </p:cNvSpPr>
          <p:nvPr>
            <p:ph type="ftr" sz="quarter" idx="11"/>
          </p:nvPr>
        </p:nvSpPr>
        <p:spPr/>
        <p:txBody>
          <a:bodyPr/>
          <a:lstStyle/>
          <a:p>
            <a:r>
              <a:rPr lang="en-US" smtClean="0"/>
              <a:t>Oregon Department of Education</a:t>
            </a:r>
            <a:endParaRPr lang="en-US" dirty="0"/>
          </a:p>
        </p:txBody>
      </p:sp>
      <p:sp>
        <p:nvSpPr>
          <p:cNvPr id="6" name="Slide Number Placeholder 5"/>
          <p:cNvSpPr>
            <a:spLocks noGrp="1"/>
          </p:cNvSpPr>
          <p:nvPr>
            <p:ph type="sldNum" sz="quarter" idx="12"/>
          </p:nvPr>
        </p:nvSpPr>
        <p:spPr/>
        <p:txBody>
          <a:bodyPr/>
          <a:lstStyle/>
          <a:p>
            <a:fld id="{357F5B69-6281-4C1F-8C38-6DA0F56DA430}" type="slidenum">
              <a:rPr lang="en-US" smtClean="0"/>
              <a:t>‹#›</a:t>
            </a:fld>
            <a:endParaRPr lang="en-US" dirty="0"/>
          </a:p>
        </p:txBody>
      </p:sp>
      <p:sp>
        <p:nvSpPr>
          <p:cNvPr id="9" name="Subtitle 2"/>
          <p:cNvSpPr>
            <a:spLocks noGrp="1"/>
          </p:cNvSpPr>
          <p:nvPr>
            <p:ph type="subTitle" idx="1"/>
          </p:nvPr>
        </p:nvSpPr>
        <p:spPr>
          <a:xfrm>
            <a:off x="1524000" y="4003184"/>
            <a:ext cx="9144000" cy="880607"/>
          </a:xfrm>
        </p:spPr>
        <p:txBody>
          <a:bodyPr/>
          <a:lstStyle>
            <a:lvl1pPr marL="0" indent="0" algn="ctr">
              <a:buNone/>
              <a:defRPr sz="2400">
                <a:solidFill>
                  <a:schemeClr val="accent4"/>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Tree>
    <p:extLst>
      <p:ext uri="{BB962C8B-B14F-4D97-AF65-F5344CB8AC3E}">
        <p14:creationId xmlns:p14="http://schemas.microsoft.com/office/powerpoint/2010/main" val="3978108501"/>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preserve="1">
  <p:cSld name="Follow Us">
    <p:bg>
      <p:bgPr>
        <a:solidFill>
          <a:schemeClr val="accent4"/>
        </a:solidFill>
        <a:effectLst/>
      </p:bgPr>
    </p:bg>
    <p:spTree>
      <p:nvGrpSpPr>
        <p:cNvPr id="1" name=""/>
        <p:cNvGrpSpPr/>
        <p:nvPr/>
      </p:nvGrpSpPr>
      <p:grpSpPr>
        <a:xfrm>
          <a:off x="0" y="0"/>
          <a:ext cx="0" cy="0"/>
          <a:chOff x="0" y="0"/>
          <a:chExt cx="0" cy="0"/>
        </a:xfrm>
      </p:grpSpPr>
      <p:sp>
        <p:nvSpPr>
          <p:cNvPr id="11" name="Rectangle 10"/>
          <p:cNvSpPr/>
          <p:nvPr/>
        </p:nvSpPr>
        <p:spPr>
          <a:xfrm>
            <a:off x="206188" y="215153"/>
            <a:ext cx="11775141"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pic>
        <p:nvPicPr>
          <p:cNvPr id="8" name="Picture 7" descr="Decorative line break"/>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452870" y="3848895"/>
            <a:ext cx="1286259" cy="24384"/>
          </a:xfrm>
          <a:prstGeom prst="rect">
            <a:avLst/>
          </a:prstGeom>
        </p:spPr>
      </p:pic>
      <p:sp>
        <p:nvSpPr>
          <p:cNvPr id="2" name="Title 1"/>
          <p:cNvSpPr>
            <a:spLocks noGrp="1"/>
          </p:cNvSpPr>
          <p:nvPr>
            <p:ph type="ctrTitle" hasCustomPrompt="1"/>
          </p:nvPr>
        </p:nvSpPr>
        <p:spPr>
          <a:xfrm>
            <a:off x="1524000" y="1499125"/>
            <a:ext cx="9144000" cy="2387600"/>
          </a:xfrm>
        </p:spPr>
        <p:txBody>
          <a:bodyPr anchor="b">
            <a:noAutofit/>
          </a:bodyPr>
          <a:lstStyle>
            <a:lvl1pPr algn="ctr">
              <a:defRPr sz="12000">
                <a:solidFill>
                  <a:schemeClr val="accent4"/>
                </a:solidFill>
              </a:defRPr>
            </a:lvl1pPr>
          </a:lstStyle>
          <a:p>
            <a:r>
              <a:rPr lang="en-US" dirty="0" smtClean="0"/>
              <a:t>Text here</a:t>
            </a:r>
            <a:endParaRPr lang="en-US" dirty="0"/>
          </a:p>
        </p:txBody>
      </p:sp>
      <p:sp>
        <p:nvSpPr>
          <p:cNvPr id="4" name="Date Placeholder 3"/>
          <p:cNvSpPr>
            <a:spLocks noGrp="1"/>
          </p:cNvSpPr>
          <p:nvPr>
            <p:ph type="dt" sz="half" idx="10"/>
          </p:nvPr>
        </p:nvSpPr>
        <p:spPr/>
        <p:txBody>
          <a:bodyPr/>
          <a:lstStyle/>
          <a:p>
            <a:fld id="{7829B781-A755-4819-BC29-540BFF075356}" type="datetime1">
              <a:rPr lang="en-US" smtClean="0"/>
              <a:t>9/26/2022</a:t>
            </a:fld>
            <a:endParaRPr lang="en-US" dirty="0"/>
          </a:p>
        </p:txBody>
      </p:sp>
      <p:sp>
        <p:nvSpPr>
          <p:cNvPr id="5" name="Footer Placeholder 4"/>
          <p:cNvSpPr>
            <a:spLocks noGrp="1"/>
          </p:cNvSpPr>
          <p:nvPr>
            <p:ph type="ftr" sz="quarter" idx="11"/>
          </p:nvPr>
        </p:nvSpPr>
        <p:spPr/>
        <p:txBody>
          <a:bodyPr/>
          <a:lstStyle/>
          <a:p>
            <a:r>
              <a:rPr lang="en-US" smtClean="0"/>
              <a:t>Oregon Department of Education</a:t>
            </a:r>
            <a:endParaRPr lang="en-US" dirty="0"/>
          </a:p>
        </p:txBody>
      </p:sp>
      <p:sp>
        <p:nvSpPr>
          <p:cNvPr id="6" name="Slide Number Placeholder 5"/>
          <p:cNvSpPr>
            <a:spLocks noGrp="1"/>
          </p:cNvSpPr>
          <p:nvPr>
            <p:ph type="sldNum" sz="quarter" idx="12"/>
          </p:nvPr>
        </p:nvSpPr>
        <p:spPr/>
        <p:txBody>
          <a:bodyPr/>
          <a:lstStyle/>
          <a:p>
            <a:fld id="{357F5B69-6281-4C1F-8C38-6DA0F56DA430}" type="slidenum">
              <a:rPr lang="en-US" smtClean="0"/>
              <a:t>‹#›</a:t>
            </a:fld>
            <a:endParaRPr lang="en-US" dirty="0"/>
          </a:p>
        </p:txBody>
      </p:sp>
      <p:pic>
        <p:nvPicPr>
          <p:cNvPr id="10" name="Picture 9" descr="Twitter icon"/>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2718290" y="4043402"/>
            <a:ext cx="500040" cy="500040"/>
          </a:xfrm>
          <a:prstGeom prst="rect">
            <a:avLst/>
          </a:prstGeom>
        </p:spPr>
      </p:pic>
      <p:pic>
        <p:nvPicPr>
          <p:cNvPr id="12" name="Picture 11" descr="Facebook icon"/>
          <p:cNvPicPr>
            <a:picLocks noChangeAspect="1"/>
          </p:cNvPicPr>
          <p:nvPr/>
        </p:nvPicPr>
        <p:blipFill>
          <a:blip r:embed="rId4" cstate="hqprint">
            <a:extLst>
              <a:ext uri="{28A0092B-C50C-407E-A947-70E740481C1C}">
                <a14:useLocalDpi xmlns:a14="http://schemas.microsoft.com/office/drawing/2010/main" val="0"/>
              </a:ext>
            </a:extLst>
          </a:blip>
          <a:stretch>
            <a:fillRect/>
          </a:stretch>
        </p:blipFill>
        <p:spPr>
          <a:xfrm>
            <a:off x="9024960" y="4043402"/>
            <a:ext cx="500040" cy="500040"/>
          </a:xfrm>
          <a:prstGeom prst="rect">
            <a:avLst/>
          </a:prstGeom>
        </p:spPr>
      </p:pic>
      <p:sp>
        <p:nvSpPr>
          <p:cNvPr id="13" name="TextBox 12"/>
          <p:cNvSpPr txBox="1"/>
          <p:nvPr/>
        </p:nvSpPr>
        <p:spPr>
          <a:xfrm>
            <a:off x="2718290" y="4043402"/>
            <a:ext cx="6806709" cy="46166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400" dirty="0" smtClean="0">
                <a:solidFill>
                  <a:schemeClr val="accent1"/>
                </a:solidFill>
              </a:rPr>
              <a:t>twitter.com/</a:t>
            </a:r>
            <a:r>
              <a:rPr lang="en-US" sz="2400" dirty="0" err="1" smtClean="0">
                <a:solidFill>
                  <a:schemeClr val="accent1"/>
                </a:solidFill>
              </a:rPr>
              <a:t>ORDeptEd</a:t>
            </a:r>
            <a:r>
              <a:rPr lang="en-US" sz="2400" dirty="0" smtClean="0">
                <a:solidFill>
                  <a:schemeClr val="accent1"/>
                </a:solidFill>
              </a:rPr>
              <a:t> | fb.com/</a:t>
            </a:r>
            <a:r>
              <a:rPr lang="en-US" sz="2400" dirty="0" err="1" smtClean="0">
                <a:solidFill>
                  <a:schemeClr val="accent1"/>
                </a:solidFill>
              </a:rPr>
              <a:t>ORDeptEd</a:t>
            </a:r>
            <a:endParaRPr lang="en-US" sz="2400" dirty="0" smtClean="0">
              <a:solidFill>
                <a:schemeClr val="accent1"/>
              </a:solidFill>
            </a:endParaRPr>
          </a:p>
        </p:txBody>
      </p:sp>
    </p:spTree>
    <p:extLst>
      <p:ext uri="{BB962C8B-B14F-4D97-AF65-F5344CB8AC3E}">
        <p14:creationId xmlns:p14="http://schemas.microsoft.com/office/powerpoint/2010/main" val="279419086"/>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solidFill>
          <a:schemeClr val="accent3"/>
        </a:solidFill>
        <a:effectLst/>
      </p:bgPr>
    </p:bg>
    <p:spTree>
      <p:nvGrpSpPr>
        <p:cNvPr id="1" name=""/>
        <p:cNvGrpSpPr/>
        <p:nvPr/>
      </p:nvGrpSpPr>
      <p:grpSpPr>
        <a:xfrm>
          <a:off x="0" y="0"/>
          <a:ext cx="0" cy="0"/>
          <a:chOff x="0" y="0"/>
          <a:chExt cx="0" cy="0"/>
        </a:xfrm>
      </p:grpSpPr>
      <p:sp>
        <p:nvSpPr>
          <p:cNvPr id="13" name="Rectangle 12"/>
          <p:cNvSpPr/>
          <p:nvPr/>
        </p:nvSpPr>
        <p:spPr>
          <a:xfrm>
            <a:off x="206188" y="215153"/>
            <a:ext cx="11775141"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11" name="Rectangle 10"/>
          <p:cNvSpPr/>
          <p:nvPr/>
        </p:nvSpPr>
        <p:spPr>
          <a:xfrm>
            <a:off x="206188" y="5948082"/>
            <a:ext cx="11775141" cy="699247"/>
          </a:xfrm>
          <a:prstGeom prst="rect">
            <a:avLst/>
          </a:prstGeom>
          <a:solidFill>
            <a:srgbClr val="FCEDE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8" name="Picture 7" descr="Decorative line break"/>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452870" y="3472133"/>
            <a:ext cx="1286259" cy="24384"/>
          </a:xfrm>
          <a:prstGeom prst="rect">
            <a:avLst/>
          </a:prstGeom>
        </p:spPr>
      </p:pic>
      <p:sp>
        <p:nvSpPr>
          <p:cNvPr id="2" name="Title 1"/>
          <p:cNvSpPr>
            <a:spLocks noGrp="1"/>
          </p:cNvSpPr>
          <p:nvPr>
            <p:ph type="ctrTitle"/>
          </p:nvPr>
        </p:nvSpPr>
        <p:spPr>
          <a:xfrm>
            <a:off x="1524000" y="2486701"/>
            <a:ext cx="9144000" cy="1023261"/>
          </a:xfrm>
        </p:spPr>
        <p:txBody>
          <a:bodyPr anchor="b">
            <a:normAutofit/>
          </a:bodyPr>
          <a:lstStyle>
            <a:lvl1pPr algn="ctr">
              <a:defRPr sz="5400">
                <a:solidFill>
                  <a:schemeClr val="accent3"/>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solidFill>
                  <a:schemeClr val="accent3"/>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7829B781-A755-4819-BC29-540BFF075356}" type="datetime1">
              <a:rPr lang="en-US" smtClean="0"/>
              <a:t>9/26/2022</a:t>
            </a:fld>
            <a:endParaRPr lang="en-US" dirty="0"/>
          </a:p>
        </p:txBody>
      </p:sp>
      <p:sp>
        <p:nvSpPr>
          <p:cNvPr id="5" name="Footer Placeholder 4"/>
          <p:cNvSpPr>
            <a:spLocks noGrp="1"/>
          </p:cNvSpPr>
          <p:nvPr>
            <p:ph type="ftr" sz="quarter" idx="11"/>
          </p:nvPr>
        </p:nvSpPr>
        <p:spPr/>
        <p:txBody>
          <a:bodyPr/>
          <a:lstStyle/>
          <a:p>
            <a:r>
              <a:rPr lang="en-US" smtClean="0"/>
              <a:t>Oregon Department of Education</a:t>
            </a:r>
            <a:endParaRPr lang="en-US" dirty="0"/>
          </a:p>
        </p:txBody>
      </p:sp>
      <p:sp>
        <p:nvSpPr>
          <p:cNvPr id="6" name="Slide Number Placeholder 5"/>
          <p:cNvSpPr>
            <a:spLocks noGrp="1"/>
          </p:cNvSpPr>
          <p:nvPr>
            <p:ph type="sldNum" sz="quarter" idx="12"/>
          </p:nvPr>
        </p:nvSpPr>
        <p:spPr/>
        <p:txBody>
          <a:bodyPr/>
          <a:lstStyle/>
          <a:p>
            <a:fld id="{357F5B69-6281-4C1F-8C38-6DA0F56DA430}" type="slidenum">
              <a:rPr lang="en-US" smtClean="0"/>
              <a:t>‹#›</a:t>
            </a:fld>
            <a:endParaRPr lang="en-US" dirty="0"/>
          </a:p>
        </p:txBody>
      </p:sp>
      <p:pic>
        <p:nvPicPr>
          <p:cNvPr id="12" name="Picture 11" descr="Oregon Department of Education Logo"/>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5033770" y="214049"/>
            <a:ext cx="2124460" cy="2167132"/>
          </a:xfrm>
          <a:prstGeom prst="rect">
            <a:avLst/>
          </a:prstGeom>
        </p:spPr>
      </p:pic>
    </p:spTree>
    <p:extLst>
      <p:ext uri="{BB962C8B-B14F-4D97-AF65-F5344CB8AC3E}">
        <p14:creationId xmlns:p14="http://schemas.microsoft.com/office/powerpoint/2010/main" val="2172151953"/>
      </p:ext>
    </p:extLst>
  </p:cSld>
  <p:clrMapOvr>
    <a:masterClrMapping/>
  </p:clrMapOvr>
  <p:timing>
    <p:tnLst>
      <p:par>
        <p:cTn id="1" dur="indefinite" restart="never" nodeType="tmRoot"/>
      </p:par>
    </p:tnLst>
  </p:timing>
</p:sldLayout>
</file>

<file path=ppt/slideLayouts/slideLayout36.xml><?xml version="1.0" encoding="utf-8"?>
<p:sldLayout xmlns:a="http://schemas.openxmlformats.org/drawingml/2006/main" xmlns:r="http://schemas.openxmlformats.org/officeDocument/2006/relationships" xmlns:p="http://schemas.openxmlformats.org/presentationml/2006/main" showMasterSp="0" preserve="1">
  <p:cSld name="Section Header">
    <p:bg>
      <p:bgPr>
        <a:solidFill>
          <a:schemeClr val="accent3"/>
        </a:solidFill>
        <a:effectLst/>
      </p:bgPr>
    </p:bg>
    <p:spTree>
      <p:nvGrpSpPr>
        <p:cNvPr id="1" name=""/>
        <p:cNvGrpSpPr/>
        <p:nvPr/>
      </p:nvGrpSpPr>
      <p:grpSpPr>
        <a:xfrm>
          <a:off x="0" y="0"/>
          <a:ext cx="0" cy="0"/>
          <a:chOff x="0" y="0"/>
          <a:chExt cx="0" cy="0"/>
        </a:xfrm>
      </p:grpSpPr>
      <p:sp>
        <p:nvSpPr>
          <p:cNvPr id="19" name="Rectangle 18"/>
          <p:cNvSpPr/>
          <p:nvPr/>
        </p:nvSpPr>
        <p:spPr>
          <a:xfrm>
            <a:off x="206188" y="215153"/>
            <a:ext cx="11775141"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17" name="Rectangle 16"/>
          <p:cNvSpPr/>
          <p:nvPr/>
        </p:nvSpPr>
        <p:spPr>
          <a:xfrm>
            <a:off x="206187" y="2488757"/>
            <a:ext cx="11775141" cy="1900363"/>
          </a:xfrm>
          <a:prstGeom prst="rect">
            <a:avLst/>
          </a:prstGeom>
          <a:solidFill>
            <a:srgbClr val="FCEDE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p>
        </p:txBody>
      </p:sp>
      <p:sp>
        <p:nvSpPr>
          <p:cNvPr id="9" name="Title 1"/>
          <p:cNvSpPr>
            <a:spLocks noGrp="1"/>
          </p:cNvSpPr>
          <p:nvPr>
            <p:ph type="ctrTitle"/>
          </p:nvPr>
        </p:nvSpPr>
        <p:spPr>
          <a:xfrm>
            <a:off x="717177" y="2488757"/>
            <a:ext cx="10784542" cy="1900363"/>
          </a:xfrm>
        </p:spPr>
        <p:txBody>
          <a:bodyPr anchor="ctr" anchorCtr="0">
            <a:noAutofit/>
          </a:bodyPr>
          <a:lstStyle>
            <a:lvl1pPr algn="ctr">
              <a:defRPr sz="6800">
                <a:solidFill>
                  <a:schemeClr val="accent3"/>
                </a:solidFill>
              </a:defRPr>
            </a:lvl1pPr>
          </a:lstStyle>
          <a:p>
            <a:r>
              <a:rPr lang="en-US" smtClean="0"/>
              <a:t>Click to edit Master title style</a:t>
            </a:r>
            <a:endParaRPr lang="en-US" dirty="0"/>
          </a:p>
        </p:txBody>
      </p:sp>
      <p:sp>
        <p:nvSpPr>
          <p:cNvPr id="10" name="Date Placeholder 3"/>
          <p:cNvSpPr>
            <a:spLocks noGrp="1"/>
          </p:cNvSpPr>
          <p:nvPr>
            <p:ph type="dt" sz="half" idx="10"/>
          </p:nvPr>
        </p:nvSpPr>
        <p:spPr>
          <a:xfrm>
            <a:off x="3854824" y="6139793"/>
            <a:ext cx="4509246" cy="365125"/>
          </a:xfrm>
        </p:spPr>
        <p:txBody>
          <a:bodyPr/>
          <a:lstStyle/>
          <a:p>
            <a:fld id="{7829B781-A755-4819-BC29-540BFF075356}" type="datetime1">
              <a:rPr lang="en-US" smtClean="0"/>
              <a:t>9/26/2022</a:t>
            </a:fld>
            <a:endParaRPr lang="en-US" dirty="0"/>
          </a:p>
        </p:txBody>
      </p:sp>
      <p:sp>
        <p:nvSpPr>
          <p:cNvPr id="11" name="Footer Placeholder 4"/>
          <p:cNvSpPr>
            <a:spLocks noGrp="1"/>
          </p:cNvSpPr>
          <p:nvPr>
            <p:ph type="ftr" sz="quarter" idx="11"/>
          </p:nvPr>
        </p:nvSpPr>
        <p:spPr>
          <a:xfrm>
            <a:off x="717176" y="6139793"/>
            <a:ext cx="2864224" cy="365125"/>
          </a:xfrm>
        </p:spPr>
        <p:txBody>
          <a:bodyPr/>
          <a:lstStyle/>
          <a:p>
            <a:r>
              <a:rPr lang="en-US" smtClean="0"/>
              <a:t>Oregon Department of Education</a:t>
            </a:r>
            <a:endParaRPr lang="en-US" dirty="0"/>
          </a:p>
        </p:txBody>
      </p:sp>
      <p:sp>
        <p:nvSpPr>
          <p:cNvPr id="12" name="Slide Number Placeholder 5"/>
          <p:cNvSpPr>
            <a:spLocks noGrp="1"/>
          </p:cNvSpPr>
          <p:nvPr>
            <p:ph type="sldNum" sz="quarter" idx="12"/>
          </p:nvPr>
        </p:nvSpPr>
        <p:spPr>
          <a:xfrm>
            <a:off x="8610600" y="6139793"/>
            <a:ext cx="2891118" cy="365125"/>
          </a:xfrm>
        </p:spPr>
        <p:txBody>
          <a:bodyPr/>
          <a:lstStyle/>
          <a:p>
            <a:fld id="{357F5B69-6281-4C1F-8C38-6DA0F56DA430}" type="slidenum">
              <a:rPr lang="en-US" smtClean="0"/>
              <a:t>‹#›</a:t>
            </a:fld>
            <a:endParaRPr lang="en-US" dirty="0"/>
          </a:p>
        </p:txBody>
      </p:sp>
      <p:pic>
        <p:nvPicPr>
          <p:cNvPr id="13" name="Picture 12" descr="Oregon Department of Education Logo"/>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033770" y="214049"/>
            <a:ext cx="2124460" cy="2167132"/>
          </a:xfrm>
          <a:prstGeom prst="rect">
            <a:avLst/>
          </a:prstGeom>
        </p:spPr>
      </p:pic>
    </p:spTree>
    <p:extLst>
      <p:ext uri="{BB962C8B-B14F-4D97-AF65-F5344CB8AC3E}">
        <p14:creationId xmlns:p14="http://schemas.microsoft.com/office/powerpoint/2010/main" val="1754756693"/>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showMasterSp="0" preserve="1" userDrawn="1">
  <p:cSld name="Title Bar and Content">
    <p:bg>
      <p:bgPr>
        <a:solidFill>
          <a:schemeClr val="accent3"/>
        </a:solidFill>
        <a:effectLst/>
      </p:bgPr>
    </p:bg>
    <p:spTree>
      <p:nvGrpSpPr>
        <p:cNvPr id="1" name=""/>
        <p:cNvGrpSpPr/>
        <p:nvPr/>
      </p:nvGrpSpPr>
      <p:grpSpPr>
        <a:xfrm>
          <a:off x="0" y="0"/>
          <a:ext cx="0" cy="0"/>
          <a:chOff x="0" y="0"/>
          <a:chExt cx="0" cy="0"/>
        </a:xfrm>
      </p:grpSpPr>
      <p:sp>
        <p:nvSpPr>
          <p:cNvPr id="10" name="Rectangle 9"/>
          <p:cNvSpPr/>
          <p:nvPr/>
        </p:nvSpPr>
        <p:spPr>
          <a:xfrm>
            <a:off x="206188" y="215153"/>
            <a:ext cx="11775141"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8" name="Rectangle 7"/>
          <p:cNvSpPr/>
          <p:nvPr/>
        </p:nvSpPr>
        <p:spPr>
          <a:xfrm>
            <a:off x="206188" y="215153"/>
            <a:ext cx="11775141" cy="1397364"/>
          </a:xfrm>
          <a:prstGeom prst="rect">
            <a:avLst/>
          </a:prstGeom>
          <a:solidFill>
            <a:srgbClr val="FCEDE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27879103-F9E0-4F46-ADC2-B8CD67C56AE7}" type="datetime1">
              <a:rPr lang="en-US" smtClean="0"/>
              <a:pPr/>
              <a:t>9/26/2022</a:t>
            </a:fld>
            <a:endParaRPr lang="en-US" dirty="0"/>
          </a:p>
        </p:txBody>
      </p:sp>
      <p:sp>
        <p:nvSpPr>
          <p:cNvPr id="5" name="Footer Placeholder 4"/>
          <p:cNvSpPr>
            <a:spLocks noGrp="1"/>
          </p:cNvSpPr>
          <p:nvPr>
            <p:ph type="ftr" sz="quarter" idx="11"/>
          </p:nvPr>
        </p:nvSpPr>
        <p:spPr/>
        <p:txBody>
          <a:bodyPr/>
          <a:lstStyle/>
          <a:p>
            <a:r>
              <a:rPr lang="en-US" smtClean="0"/>
              <a:t>Oregon Department of Education</a:t>
            </a:r>
            <a:endParaRPr lang="en-US" dirty="0"/>
          </a:p>
        </p:txBody>
      </p:sp>
      <p:sp>
        <p:nvSpPr>
          <p:cNvPr id="6" name="Slide Number Placeholder 5"/>
          <p:cNvSpPr>
            <a:spLocks noGrp="1"/>
          </p:cNvSpPr>
          <p:nvPr>
            <p:ph type="sldNum" sz="quarter" idx="12"/>
          </p:nvPr>
        </p:nvSpPr>
        <p:spPr/>
        <p:txBody>
          <a:bodyPr/>
          <a:lstStyle/>
          <a:p>
            <a:fld id="{357F5B69-6281-4C1F-8C38-6DA0F56DA430}" type="slidenum">
              <a:rPr lang="en-US" smtClean="0"/>
              <a:pPr/>
              <a:t>‹#›</a:t>
            </a:fld>
            <a:endParaRPr lang="en-US" dirty="0"/>
          </a:p>
        </p:txBody>
      </p:sp>
      <p:sp>
        <p:nvSpPr>
          <p:cNvPr id="9" name="Title 1"/>
          <p:cNvSpPr>
            <a:spLocks noGrp="1"/>
          </p:cNvSpPr>
          <p:nvPr>
            <p:ph type="title"/>
          </p:nvPr>
        </p:nvSpPr>
        <p:spPr>
          <a:xfrm>
            <a:off x="717176" y="457200"/>
            <a:ext cx="10784542" cy="1026460"/>
          </a:xfrm>
        </p:spPr>
        <p:txBody>
          <a:bodyPr/>
          <a:lstStyle/>
          <a:p>
            <a:r>
              <a:rPr lang="en-US" smtClean="0"/>
              <a:t>Click to edit Master title style</a:t>
            </a:r>
            <a:endParaRPr lang="en-US"/>
          </a:p>
        </p:txBody>
      </p:sp>
    </p:spTree>
    <p:extLst>
      <p:ext uri="{BB962C8B-B14F-4D97-AF65-F5344CB8AC3E}">
        <p14:creationId xmlns:p14="http://schemas.microsoft.com/office/powerpoint/2010/main" val="481282686"/>
      </p:ext>
    </p:extLst>
  </p:cSld>
  <p:clrMapOvr>
    <a:masterClrMapping/>
  </p:clrMapOvr>
  <p:timing>
    <p:tnLst>
      <p:par>
        <p:cTn id="1" dur="indefinite" restart="never" nodeType="tmRoot"/>
      </p:par>
    </p:tnLst>
  </p:timing>
  <p:hf hdr="0" dt="0"/>
</p:sldLayout>
</file>

<file path=ppt/slideLayouts/slideLayout38.xml><?xml version="1.0" encoding="utf-8"?>
<p:sldLayout xmlns:a="http://schemas.openxmlformats.org/drawingml/2006/main" xmlns:r="http://schemas.openxmlformats.org/officeDocument/2006/relationships" xmlns:p="http://schemas.openxmlformats.org/presentationml/2006/main" showMasterSp="0" preserve="1" userDrawn="1">
  <p:cSld name="Content with Caption">
    <p:bg>
      <p:bgPr>
        <a:solidFill>
          <a:schemeClr val="accent3"/>
        </a:solidFill>
        <a:effectLst/>
      </p:bgPr>
    </p:bg>
    <p:spTree>
      <p:nvGrpSpPr>
        <p:cNvPr id="1" name=""/>
        <p:cNvGrpSpPr/>
        <p:nvPr/>
      </p:nvGrpSpPr>
      <p:grpSpPr>
        <a:xfrm>
          <a:off x="0" y="0"/>
          <a:ext cx="0" cy="0"/>
          <a:chOff x="0" y="0"/>
          <a:chExt cx="0" cy="0"/>
        </a:xfrm>
      </p:grpSpPr>
      <p:sp>
        <p:nvSpPr>
          <p:cNvPr id="10" name="Rectangle 9"/>
          <p:cNvSpPr/>
          <p:nvPr/>
        </p:nvSpPr>
        <p:spPr>
          <a:xfrm>
            <a:off x="206188" y="215153"/>
            <a:ext cx="11775141"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8" name="Rectangle 7"/>
          <p:cNvSpPr/>
          <p:nvPr/>
        </p:nvSpPr>
        <p:spPr>
          <a:xfrm>
            <a:off x="206189" y="215153"/>
            <a:ext cx="4730470" cy="6432176"/>
          </a:xfrm>
          <a:prstGeom prst="rect">
            <a:avLst/>
          </a:prstGeom>
          <a:solidFill>
            <a:srgbClr val="FCEDE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a:xfrm>
            <a:off x="717177" y="779646"/>
            <a:ext cx="3931826" cy="2534006"/>
          </a:xfrm>
        </p:spPr>
        <p:txBody>
          <a:bodyPr anchor="t" anchorCtr="0">
            <a:normAutofit/>
          </a:bodyPr>
          <a:lstStyle>
            <a:lvl1pPr>
              <a:defRPr sz="4400"/>
            </a:lvl1pPr>
          </a:lstStyle>
          <a:p>
            <a:r>
              <a:rPr lang="en-US" smtClean="0"/>
              <a:t>Click to edit Master title style</a:t>
            </a:r>
            <a:endParaRPr lang="en-US" dirty="0"/>
          </a:p>
        </p:txBody>
      </p:sp>
      <p:sp>
        <p:nvSpPr>
          <p:cNvPr id="3" name="Content Placeholder 2"/>
          <p:cNvSpPr>
            <a:spLocks noGrp="1"/>
          </p:cNvSpPr>
          <p:nvPr>
            <p:ph idx="1"/>
          </p:nvPr>
        </p:nvSpPr>
        <p:spPr>
          <a:xfrm>
            <a:off x="5183188" y="779647"/>
            <a:ext cx="6172200" cy="5081404"/>
          </a:xfrm>
        </p:spPr>
        <p:txBody>
          <a:bodyPr>
            <a:normAutofit/>
          </a:bodyPr>
          <a:lstStyle>
            <a:lvl1pPr>
              <a:defRPr sz="2400"/>
            </a:lvl1pPr>
            <a:lvl2pPr>
              <a:defRPr sz="2400"/>
            </a:lvl2pPr>
            <a:lvl3pPr>
              <a:defRPr sz="2400"/>
            </a:lvl3pPr>
            <a:lvl4pPr>
              <a:defRPr sz="2400"/>
            </a:lvl4pPr>
            <a:lvl5pPr>
              <a:defRPr sz="24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0EB4264E-747B-4A66-8046-612678D808F9}" type="datetime1">
              <a:rPr lang="en-US" smtClean="0"/>
              <a:t>9/26/2022</a:t>
            </a:fld>
            <a:endParaRPr lang="en-US" dirty="0"/>
          </a:p>
        </p:txBody>
      </p:sp>
      <p:sp>
        <p:nvSpPr>
          <p:cNvPr id="6" name="Footer Placeholder 5"/>
          <p:cNvSpPr>
            <a:spLocks noGrp="1"/>
          </p:cNvSpPr>
          <p:nvPr>
            <p:ph type="ftr" sz="quarter" idx="11"/>
          </p:nvPr>
        </p:nvSpPr>
        <p:spPr/>
        <p:txBody>
          <a:bodyPr/>
          <a:lstStyle/>
          <a:p>
            <a:r>
              <a:rPr lang="en-US" smtClean="0"/>
              <a:t>Oregon Department of Education</a:t>
            </a:r>
            <a:endParaRPr lang="en-US" dirty="0"/>
          </a:p>
        </p:txBody>
      </p:sp>
      <p:sp>
        <p:nvSpPr>
          <p:cNvPr id="7" name="Slide Number Placeholder 6"/>
          <p:cNvSpPr>
            <a:spLocks noGrp="1"/>
          </p:cNvSpPr>
          <p:nvPr>
            <p:ph type="sldNum" sz="quarter" idx="12"/>
          </p:nvPr>
        </p:nvSpPr>
        <p:spPr/>
        <p:txBody>
          <a:bodyPr/>
          <a:lstStyle/>
          <a:p>
            <a:fld id="{357F5B69-6281-4C1F-8C38-6DA0F56DA430}" type="slidenum">
              <a:rPr lang="en-US" smtClean="0"/>
              <a:t>‹#›</a:t>
            </a:fld>
            <a:endParaRPr lang="en-US" dirty="0"/>
          </a:p>
        </p:txBody>
      </p:sp>
      <p:sp>
        <p:nvSpPr>
          <p:cNvPr id="9" name="Picture Placeholder 8"/>
          <p:cNvSpPr>
            <a:spLocks noGrp="1"/>
          </p:cNvSpPr>
          <p:nvPr>
            <p:ph type="pic" sz="quarter" idx="13"/>
          </p:nvPr>
        </p:nvSpPr>
        <p:spPr>
          <a:xfrm>
            <a:off x="717177" y="3540125"/>
            <a:ext cx="3931826" cy="2320926"/>
          </a:xfrm>
        </p:spPr>
        <p:txBody>
          <a:bodyPr/>
          <a:lstStyle>
            <a:lvl1pPr marL="0" indent="0">
              <a:buNone/>
              <a:defRPr/>
            </a:lvl1pPr>
          </a:lstStyle>
          <a:p>
            <a:endParaRPr lang="en-US" dirty="0"/>
          </a:p>
        </p:txBody>
      </p:sp>
    </p:spTree>
    <p:extLst>
      <p:ext uri="{BB962C8B-B14F-4D97-AF65-F5344CB8AC3E}">
        <p14:creationId xmlns:p14="http://schemas.microsoft.com/office/powerpoint/2010/main" val="43971478"/>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obj" preserve="1">
  <p:cSld name="Title and Content">
    <p:bg>
      <p:bgPr>
        <a:solidFill>
          <a:schemeClr val="accent3"/>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18E4CE9B-FC86-4B75-8677-1AF147A5D684}" type="datetime1">
              <a:rPr lang="en-US" smtClean="0"/>
              <a:t>9/26/2022</a:t>
            </a:fld>
            <a:endParaRPr lang="en-US" dirty="0"/>
          </a:p>
        </p:txBody>
      </p:sp>
      <p:sp>
        <p:nvSpPr>
          <p:cNvPr id="5" name="Footer Placeholder 4"/>
          <p:cNvSpPr>
            <a:spLocks noGrp="1"/>
          </p:cNvSpPr>
          <p:nvPr>
            <p:ph type="ftr" sz="quarter" idx="11"/>
          </p:nvPr>
        </p:nvSpPr>
        <p:spPr/>
        <p:txBody>
          <a:bodyPr/>
          <a:lstStyle/>
          <a:p>
            <a:r>
              <a:rPr lang="en-US" smtClean="0"/>
              <a:t>Oregon Department of Education</a:t>
            </a:r>
            <a:endParaRPr lang="en-US" dirty="0"/>
          </a:p>
        </p:txBody>
      </p:sp>
      <p:sp>
        <p:nvSpPr>
          <p:cNvPr id="6" name="Slide Number Placeholder 5"/>
          <p:cNvSpPr>
            <a:spLocks noGrp="1"/>
          </p:cNvSpPr>
          <p:nvPr>
            <p:ph type="sldNum" sz="quarter" idx="12"/>
          </p:nvPr>
        </p:nvSpPr>
        <p:spPr/>
        <p:txBody>
          <a:bodyPr/>
          <a:lstStyle/>
          <a:p>
            <a:fld id="{357F5B69-6281-4C1F-8C38-6DA0F56DA430}" type="slidenum">
              <a:rPr lang="en-US" smtClean="0"/>
              <a:t>‹#›</a:t>
            </a:fld>
            <a:endParaRPr lang="en-US" dirty="0"/>
          </a:p>
        </p:txBody>
      </p:sp>
    </p:spTree>
    <p:extLst>
      <p:ext uri="{BB962C8B-B14F-4D97-AF65-F5344CB8AC3E}">
        <p14:creationId xmlns:p14="http://schemas.microsoft.com/office/powerpoint/2010/main" val="137459297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Content with Caption">
    <p:bg>
      <p:bgPr>
        <a:solidFill>
          <a:schemeClr val="accent1"/>
        </a:solidFill>
        <a:effectLst/>
      </p:bgPr>
    </p:bg>
    <p:spTree>
      <p:nvGrpSpPr>
        <p:cNvPr id="1" name=""/>
        <p:cNvGrpSpPr/>
        <p:nvPr/>
      </p:nvGrpSpPr>
      <p:grpSpPr>
        <a:xfrm>
          <a:off x="0" y="0"/>
          <a:ext cx="0" cy="0"/>
          <a:chOff x="0" y="0"/>
          <a:chExt cx="0" cy="0"/>
        </a:xfrm>
      </p:grpSpPr>
      <p:sp>
        <p:nvSpPr>
          <p:cNvPr id="10" name="Rectangle 9"/>
          <p:cNvSpPr/>
          <p:nvPr/>
        </p:nvSpPr>
        <p:spPr>
          <a:xfrm>
            <a:off x="206188" y="215153"/>
            <a:ext cx="11775141"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8" name="Rectangle 7"/>
          <p:cNvSpPr/>
          <p:nvPr/>
        </p:nvSpPr>
        <p:spPr>
          <a:xfrm>
            <a:off x="206189" y="215153"/>
            <a:ext cx="4730470" cy="6432176"/>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a:xfrm>
            <a:off x="717177" y="779645"/>
            <a:ext cx="3931826" cy="2525617"/>
          </a:xfrm>
        </p:spPr>
        <p:txBody>
          <a:bodyPr anchor="t" anchorCtr="0">
            <a:normAutofit/>
          </a:bodyPr>
          <a:lstStyle>
            <a:lvl1pPr>
              <a:defRPr sz="4400"/>
            </a:lvl1pPr>
          </a:lstStyle>
          <a:p>
            <a:r>
              <a:rPr lang="en-US" smtClean="0"/>
              <a:t>Click to edit Master title style</a:t>
            </a:r>
            <a:endParaRPr lang="en-US" dirty="0"/>
          </a:p>
        </p:txBody>
      </p:sp>
      <p:sp>
        <p:nvSpPr>
          <p:cNvPr id="3" name="Content Placeholder 2"/>
          <p:cNvSpPr>
            <a:spLocks noGrp="1"/>
          </p:cNvSpPr>
          <p:nvPr>
            <p:ph idx="1"/>
          </p:nvPr>
        </p:nvSpPr>
        <p:spPr>
          <a:xfrm>
            <a:off x="5183188" y="779647"/>
            <a:ext cx="6172200" cy="5081404"/>
          </a:xfrm>
        </p:spPr>
        <p:txBody>
          <a:bodyPr>
            <a:normAutofit/>
          </a:bodyPr>
          <a:lstStyle>
            <a:lvl1pPr>
              <a:defRPr sz="2400"/>
            </a:lvl1pPr>
            <a:lvl2pPr>
              <a:defRPr sz="2400"/>
            </a:lvl2pPr>
            <a:lvl3pPr>
              <a:defRPr sz="2400"/>
            </a:lvl3pPr>
            <a:lvl4pPr>
              <a:defRPr sz="2400"/>
            </a:lvl4pPr>
            <a:lvl5pPr>
              <a:defRPr sz="24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0EB4264E-747B-4A66-8046-612678D808F9}" type="datetime1">
              <a:rPr lang="en-US" smtClean="0"/>
              <a:t>9/26/2022</a:t>
            </a:fld>
            <a:endParaRPr lang="en-US" dirty="0"/>
          </a:p>
        </p:txBody>
      </p:sp>
      <p:sp>
        <p:nvSpPr>
          <p:cNvPr id="6" name="Footer Placeholder 5"/>
          <p:cNvSpPr>
            <a:spLocks noGrp="1"/>
          </p:cNvSpPr>
          <p:nvPr>
            <p:ph type="ftr" sz="quarter" idx="11"/>
          </p:nvPr>
        </p:nvSpPr>
        <p:spPr/>
        <p:txBody>
          <a:bodyPr/>
          <a:lstStyle/>
          <a:p>
            <a:r>
              <a:rPr lang="en-US" smtClean="0"/>
              <a:t>Oregon Department of Education</a:t>
            </a:r>
            <a:endParaRPr lang="en-US" dirty="0"/>
          </a:p>
        </p:txBody>
      </p:sp>
      <p:sp>
        <p:nvSpPr>
          <p:cNvPr id="7" name="Slide Number Placeholder 6"/>
          <p:cNvSpPr>
            <a:spLocks noGrp="1"/>
          </p:cNvSpPr>
          <p:nvPr>
            <p:ph type="sldNum" sz="quarter" idx="12"/>
          </p:nvPr>
        </p:nvSpPr>
        <p:spPr/>
        <p:txBody>
          <a:bodyPr/>
          <a:lstStyle/>
          <a:p>
            <a:fld id="{357F5B69-6281-4C1F-8C38-6DA0F56DA430}" type="slidenum">
              <a:rPr lang="en-US" smtClean="0"/>
              <a:t>‹#›</a:t>
            </a:fld>
            <a:endParaRPr lang="en-US" dirty="0"/>
          </a:p>
        </p:txBody>
      </p:sp>
      <p:sp>
        <p:nvSpPr>
          <p:cNvPr id="9" name="Picture Placeholder 8"/>
          <p:cNvSpPr>
            <a:spLocks noGrp="1"/>
          </p:cNvSpPr>
          <p:nvPr>
            <p:ph type="pic" sz="quarter" idx="13"/>
          </p:nvPr>
        </p:nvSpPr>
        <p:spPr>
          <a:xfrm>
            <a:off x="717177" y="3540125"/>
            <a:ext cx="3931826" cy="2320926"/>
          </a:xfrm>
        </p:spPr>
        <p:txBody>
          <a:bodyPr/>
          <a:lstStyle>
            <a:lvl1pPr marL="0" indent="0">
              <a:buNone/>
              <a:defRPr/>
            </a:lvl1pPr>
          </a:lstStyle>
          <a:p>
            <a:r>
              <a:rPr lang="en-US" smtClean="0"/>
              <a:t>Click icon to add picture</a:t>
            </a:r>
            <a:endParaRPr lang="en-US" dirty="0"/>
          </a:p>
        </p:txBody>
      </p:sp>
    </p:spTree>
    <p:extLst>
      <p:ext uri="{BB962C8B-B14F-4D97-AF65-F5344CB8AC3E}">
        <p14:creationId xmlns:p14="http://schemas.microsoft.com/office/powerpoint/2010/main" val="1633861697"/>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woObj" preserve="1">
  <p:cSld name="Two Content">
    <p:bg>
      <p:bgPr>
        <a:solidFill>
          <a:schemeClr val="accent3"/>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717176" y="1825625"/>
            <a:ext cx="5302624" cy="410604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72200" y="1825625"/>
            <a:ext cx="5329518" cy="410604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D42591D8-9B02-4B28-8EF4-3003DE7E4109}" type="datetime1">
              <a:rPr lang="en-US" smtClean="0"/>
              <a:t>9/26/2022</a:t>
            </a:fld>
            <a:endParaRPr lang="en-US" dirty="0"/>
          </a:p>
        </p:txBody>
      </p:sp>
      <p:sp>
        <p:nvSpPr>
          <p:cNvPr id="6" name="Footer Placeholder 5"/>
          <p:cNvSpPr>
            <a:spLocks noGrp="1"/>
          </p:cNvSpPr>
          <p:nvPr>
            <p:ph type="ftr" sz="quarter" idx="11"/>
          </p:nvPr>
        </p:nvSpPr>
        <p:spPr/>
        <p:txBody>
          <a:bodyPr/>
          <a:lstStyle/>
          <a:p>
            <a:r>
              <a:rPr lang="en-US" smtClean="0"/>
              <a:t>Oregon Department of Education</a:t>
            </a:r>
            <a:endParaRPr lang="en-US" dirty="0"/>
          </a:p>
        </p:txBody>
      </p:sp>
      <p:sp>
        <p:nvSpPr>
          <p:cNvPr id="7" name="Slide Number Placeholder 6"/>
          <p:cNvSpPr>
            <a:spLocks noGrp="1"/>
          </p:cNvSpPr>
          <p:nvPr>
            <p:ph type="sldNum" sz="quarter" idx="12"/>
          </p:nvPr>
        </p:nvSpPr>
        <p:spPr/>
        <p:txBody>
          <a:bodyPr/>
          <a:lstStyle/>
          <a:p>
            <a:fld id="{357F5B69-6281-4C1F-8C38-6DA0F56DA430}" type="slidenum">
              <a:rPr lang="en-US" smtClean="0"/>
              <a:t>‹#›</a:t>
            </a:fld>
            <a:endParaRPr lang="en-US" dirty="0"/>
          </a:p>
        </p:txBody>
      </p:sp>
    </p:spTree>
    <p:extLst>
      <p:ext uri="{BB962C8B-B14F-4D97-AF65-F5344CB8AC3E}">
        <p14:creationId xmlns:p14="http://schemas.microsoft.com/office/powerpoint/2010/main" val="4093427789"/>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p:cSld name="Comparison">
    <p:bg>
      <p:bgPr>
        <a:solidFill>
          <a:schemeClr val="accent3"/>
        </a:solidFill>
        <a:effectLst/>
      </p:bgPr>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717176" y="1681163"/>
            <a:ext cx="5280399" cy="823912"/>
          </a:xfrm>
        </p:spPr>
        <p:txBody>
          <a:bodyPr anchor="t" anchorCtr="0">
            <a:normAutofit/>
          </a:bodyPr>
          <a:lstStyle>
            <a:lvl1pPr marL="0" indent="0">
              <a:buNone/>
              <a:defRPr sz="3200" b="0">
                <a:solidFill>
                  <a:schemeClr val="accent3"/>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717176" y="2505075"/>
            <a:ext cx="5280399" cy="3434549"/>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329518" cy="823912"/>
          </a:xfrm>
        </p:spPr>
        <p:txBody>
          <a:bodyPr anchor="t" anchorCtr="0"/>
          <a:lstStyle>
            <a:lvl1pPr marL="0" indent="0">
              <a:buNone/>
              <a:defRPr sz="3200" b="0">
                <a:solidFill>
                  <a:schemeClr val="accent3"/>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329518" cy="3434549"/>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21CE9AC3-29A7-447C-985A-56B968AD79CC}" type="datetime1">
              <a:rPr lang="en-US" smtClean="0"/>
              <a:t>9/26/2022</a:t>
            </a:fld>
            <a:endParaRPr lang="en-US" dirty="0"/>
          </a:p>
        </p:txBody>
      </p:sp>
      <p:sp>
        <p:nvSpPr>
          <p:cNvPr id="8" name="Footer Placeholder 7"/>
          <p:cNvSpPr>
            <a:spLocks noGrp="1"/>
          </p:cNvSpPr>
          <p:nvPr>
            <p:ph type="ftr" sz="quarter" idx="11"/>
          </p:nvPr>
        </p:nvSpPr>
        <p:spPr/>
        <p:txBody>
          <a:bodyPr/>
          <a:lstStyle/>
          <a:p>
            <a:r>
              <a:rPr lang="en-US" smtClean="0"/>
              <a:t>Oregon Department of Education</a:t>
            </a:r>
            <a:endParaRPr lang="en-US" dirty="0"/>
          </a:p>
        </p:txBody>
      </p:sp>
      <p:sp>
        <p:nvSpPr>
          <p:cNvPr id="9" name="Slide Number Placeholder 8"/>
          <p:cNvSpPr>
            <a:spLocks noGrp="1"/>
          </p:cNvSpPr>
          <p:nvPr>
            <p:ph type="sldNum" sz="quarter" idx="12"/>
          </p:nvPr>
        </p:nvSpPr>
        <p:spPr/>
        <p:txBody>
          <a:bodyPr/>
          <a:lstStyle/>
          <a:p>
            <a:fld id="{357F5B69-6281-4C1F-8C38-6DA0F56DA430}" type="slidenum">
              <a:rPr lang="en-US" smtClean="0"/>
              <a:t>‹#›</a:t>
            </a:fld>
            <a:endParaRPr lang="en-US" dirty="0"/>
          </a:p>
        </p:txBody>
      </p:sp>
      <p:sp>
        <p:nvSpPr>
          <p:cNvPr id="10" name="Title 1"/>
          <p:cNvSpPr>
            <a:spLocks noGrp="1"/>
          </p:cNvSpPr>
          <p:nvPr>
            <p:ph type="title"/>
          </p:nvPr>
        </p:nvSpPr>
        <p:spPr>
          <a:xfrm>
            <a:off x="717176" y="457200"/>
            <a:ext cx="10784542" cy="1026460"/>
          </a:xfrm>
        </p:spPr>
        <p:txBody>
          <a:bodyPr>
            <a:normAutofit/>
          </a:bodyPr>
          <a:lstStyle>
            <a:lvl1pPr>
              <a:defRPr sz="3200"/>
            </a:lvl1pPr>
          </a:lstStyle>
          <a:p>
            <a:r>
              <a:rPr lang="en-US" smtClean="0"/>
              <a:t>Click to edit Master title style</a:t>
            </a:r>
            <a:endParaRPr lang="en-US" dirty="0"/>
          </a:p>
        </p:txBody>
      </p:sp>
    </p:spTree>
    <p:extLst>
      <p:ext uri="{BB962C8B-B14F-4D97-AF65-F5344CB8AC3E}">
        <p14:creationId xmlns:p14="http://schemas.microsoft.com/office/powerpoint/2010/main" val="4088644317"/>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showMasterSp="0" preserve="1" userDrawn="1">
  <p:cSld name="Title Only">
    <p:bg>
      <p:bgPr>
        <a:solidFill>
          <a:schemeClr val="accent3"/>
        </a:solidFill>
        <a:effectLst/>
      </p:bgPr>
    </p:bg>
    <p:spTree>
      <p:nvGrpSpPr>
        <p:cNvPr id="1" name=""/>
        <p:cNvGrpSpPr/>
        <p:nvPr/>
      </p:nvGrpSpPr>
      <p:grpSpPr>
        <a:xfrm>
          <a:off x="0" y="0"/>
          <a:ext cx="0" cy="0"/>
          <a:chOff x="0" y="0"/>
          <a:chExt cx="0" cy="0"/>
        </a:xfrm>
      </p:grpSpPr>
      <p:sp>
        <p:nvSpPr>
          <p:cNvPr id="6" name="Rectangle 5"/>
          <p:cNvSpPr/>
          <p:nvPr/>
        </p:nvSpPr>
        <p:spPr>
          <a:xfrm>
            <a:off x="206188" y="215153"/>
            <a:ext cx="11775141"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3" name="Date Placeholder 2"/>
          <p:cNvSpPr>
            <a:spLocks noGrp="1"/>
          </p:cNvSpPr>
          <p:nvPr>
            <p:ph type="dt" sz="half" idx="10"/>
          </p:nvPr>
        </p:nvSpPr>
        <p:spPr/>
        <p:txBody>
          <a:bodyPr/>
          <a:lstStyle/>
          <a:p>
            <a:fld id="{27879103-F9E0-4F46-ADC2-B8CD67C56AE7}" type="datetime1">
              <a:rPr lang="en-US" smtClean="0"/>
              <a:pPr/>
              <a:t>9/26/2022</a:t>
            </a:fld>
            <a:endParaRPr lang="en-US" dirty="0"/>
          </a:p>
        </p:txBody>
      </p:sp>
      <p:sp>
        <p:nvSpPr>
          <p:cNvPr id="4" name="Footer Placeholder 3"/>
          <p:cNvSpPr>
            <a:spLocks noGrp="1"/>
          </p:cNvSpPr>
          <p:nvPr>
            <p:ph type="ftr" sz="quarter" idx="11"/>
          </p:nvPr>
        </p:nvSpPr>
        <p:spPr/>
        <p:txBody>
          <a:bodyPr/>
          <a:lstStyle/>
          <a:p>
            <a:r>
              <a:rPr lang="en-US" smtClean="0"/>
              <a:t>Oregon Department of Education</a:t>
            </a:r>
            <a:endParaRPr lang="en-US" dirty="0"/>
          </a:p>
        </p:txBody>
      </p:sp>
      <p:sp>
        <p:nvSpPr>
          <p:cNvPr id="5" name="Slide Number Placeholder 4"/>
          <p:cNvSpPr>
            <a:spLocks noGrp="1"/>
          </p:cNvSpPr>
          <p:nvPr>
            <p:ph type="sldNum" sz="quarter" idx="12"/>
          </p:nvPr>
        </p:nvSpPr>
        <p:spPr/>
        <p:txBody>
          <a:bodyPr/>
          <a:lstStyle/>
          <a:p>
            <a:fld id="{357F5B69-6281-4C1F-8C38-6DA0F56DA430}" type="slidenum">
              <a:rPr lang="en-US" smtClean="0"/>
              <a:pPr/>
              <a:t>‹#›</a:t>
            </a:fld>
            <a:endParaRPr lang="en-US" dirty="0"/>
          </a:p>
        </p:txBody>
      </p:sp>
      <p:sp>
        <p:nvSpPr>
          <p:cNvPr id="7" name="Title 1"/>
          <p:cNvSpPr>
            <a:spLocks noGrp="1"/>
          </p:cNvSpPr>
          <p:nvPr>
            <p:ph type="title"/>
          </p:nvPr>
        </p:nvSpPr>
        <p:spPr>
          <a:xfrm>
            <a:off x="717176" y="457200"/>
            <a:ext cx="10784542" cy="1026460"/>
          </a:xfrm>
        </p:spPr>
        <p:txBody>
          <a:bodyPr/>
          <a:lstStyle/>
          <a:p>
            <a:r>
              <a:rPr lang="en-US" smtClean="0"/>
              <a:t>Click to edit Master title style</a:t>
            </a:r>
            <a:endParaRPr lang="en-US"/>
          </a:p>
        </p:txBody>
      </p:sp>
    </p:spTree>
    <p:extLst>
      <p:ext uri="{BB962C8B-B14F-4D97-AF65-F5344CB8AC3E}">
        <p14:creationId xmlns:p14="http://schemas.microsoft.com/office/powerpoint/2010/main" val="2110732786"/>
      </p:ext>
    </p:extLst>
  </p:cSld>
  <p:clrMapOvr>
    <a:masterClrMapping/>
  </p:clrMapOvr>
  <p:hf hdr="0" dt="0"/>
</p:sldLayout>
</file>

<file path=ppt/slideLayouts/slideLayout43.xml><?xml version="1.0" encoding="utf-8"?>
<p:sldLayout xmlns:a="http://schemas.openxmlformats.org/drawingml/2006/main" xmlns:r="http://schemas.openxmlformats.org/officeDocument/2006/relationships" xmlns:p="http://schemas.openxmlformats.org/presentationml/2006/main" showMasterSp="0" preserve="1">
  <p:cSld name="Blank">
    <p:bg>
      <p:bgPr>
        <a:solidFill>
          <a:schemeClr val="accent3"/>
        </a:solidFill>
        <a:effectLst/>
      </p:bgPr>
    </p:bg>
    <p:spTree>
      <p:nvGrpSpPr>
        <p:cNvPr id="1" name=""/>
        <p:cNvGrpSpPr/>
        <p:nvPr/>
      </p:nvGrpSpPr>
      <p:grpSpPr>
        <a:xfrm>
          <a:off x="0" y="0"/>
          <a:ext cx="0" cy="0"/>
          <a:chOff x="0" y="0"/>
          <a:chExt cx="0" cy="0"/>
        </a:xfrm>
      </p:grpSpPr>
      <p:sp>
        <p:nvSpPr>
          <p:cNvPr id="5" name="Rectangle 4"/>
          <p:cNvSpPr/>
          <p:nvPr/>
        </p:nvSpPr>
        <p:spPr>
          <a:xfrm>
            <a:off x="206188" y="215153"/>
            <a:ext cx="11775141"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v</a:t>
            </a:r>
            <a:endParaRPr lang="en-US" dirty="0"/>
          </a:p>
        </p:txBody>
      </p:sp>
      <p:sp>
        <p:nvSpPr>
          <p:cNvPr id="2" name="Date Placeholder 1"/>
          <p:cNvSpPr>
            <a:spLocks noGrp="1"/>
          </p:cNvSpPr>
          <p:nvPr>
            <p:ph type="dt" sz="half" idx="10"/>
          </p:nvPr>
        </p:nvSpPr>
        <p:spPr/>
        <p:txBody>
          <a:bodyPr/>
          <a:lstStyle/>
          <a:p>
            <a:fld id="{80DF8147-9298-48DB-8898-31538F48B62E}" type="datetime1">
              <a:rPr lang="en-US" smtClean="0"/>
              <a:t>9/26/2022</a:t>
            </a:fld>
            <a:endParaRPr lang="en-US" dirty="0"/>
          </a:p>
        </p:txBody>
      </p:sp>
      <p:sp>
        <p:nvSpPr>
          <p:cNvPr id="3" name="Footer Placeholder 2"/>
          <p:cNvSpPr>
            <a:spLocks noGrp="1"/>
          </p:cNvSpPr>
          <p:nvPr>
            <p:ph type="ftr" sz="quarter" idx="11"/>
          </p:nvPr>
        </p:nvSpPr>
        <p:spPr/>
        <p:txBody>
          <a:bodyPr/>
          <a:lstStyle/>
          <a:p>
            <a:r>
              <a:rPr lang="en-US" smtClean="0"/>
              <a:t>Oregon Department of Education</a:t>
            </a:r>
            <a:endParaRPr lang="en-US" dirty="0"/>
          </a:p>
        </p:txBody>
      </p:sp>
      <p:sp>
        <p:nvSpPr>
          <p:cNvPr id="4" name="Slide Number Placeholder 3"/>
          <p:cNvSpPr>
            <a:spLocks noGrp="1"/>
          </p:cNvSpPr>
          <p:nvPr>
            <p:ph type="sldNum" sz="quarter" idx="12"/>
          </p:nvPr>
        </p:nvSpPr>
        <p:spPr/>
        <p:txBody>
          <a:bodyPr/>
          <a:lstStyle/>
          <a:p>
            <a:fld id="{357F5B69-6281-4C1F-8C38-6DA0F56DA430}" type="slidenum">
              <a:rPr lang="en-US" smtClean="0"/>
              <a:t>‹#›</a:t>
            </a:fld>
            <a:endParaRPr lang="en-US" dirty="0"/>
          </a:p>
        </p:txBody>
      </p:sp>
      <p:sp>
        <p:nvSpPr>
          <p:cNvPr id="7" name="Content Placeholder 6"/>
          <p:cNvSpPr>
            <a:spLocks noGrp="1"/>
          </p:cNvSpPr>
          <p:nvPr>
            <p:ph sz="quarter" idx="13"/>
          </p:nvPr>
        </p:nvSpPr>
        <p:spPr>
          <a:xfrm>
            <a:off x="717176" y="659958"/>
            <a:ext cx="10784542" cy="5398936"/>
          </a:xfrm>
          <a:noFill/>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2372313241"/>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showMasterSp="0" preserve="1">
  <p:cSld name="Large Type">
    <p:bg>
      <p:bgPr>
        <a:solidFill>
          <a:schemeClr val="accent3"/>
        </a:solidFill>
        <a:effectLst/>
      </p:bgPr>
    </p:bg>
    <p:spTree>
      <p:nvGrpSpPr>
        <p:cNvPr id="1" name=""/>
        <p:cNvGrpSpPr/>
        <p:nvPr/>
      </p:nvGrpSpPr>
      <p:grpSpPr>
        <a:xfrm>
          <a:off x="0" y="0"/>
          <a:ext cx="0" cy="0"/>
          <a:chOff x="0" y="0"/>
          <a:chExt cx="0" cy="0"/>
        </a:xfrm>
      </p:grpSpPr>
      <p:sp>
        <p:nvSpPr>
          <p:cNvPr id="11" name="Rectangle 10"/>
          <p:cNvSpPr/>
          <p:nvPr/>
        </p:nvSpPr>
        <p:spPr>
          <a:xfrm>
            <a:off x="206188" y="215153"/>
            <a:ext cx="11775141"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pic>
        <p:nvPicPr>
          <p:cNvPr id="8" name="Picture 7" descr="Decorative line break"/>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452870" y="3848895"/>
            <a:ext cx="1286259" cy="24384"/>
          </a:xfrm>
          <a:prstGeom prst="rect">
            <a:avLst/>
          </a:prstGeom>
        </p:spPr>
      </p:pic>
      <p:sp>
        <p:nvSpPr>
          <p:cNvPr id="2" name="Title 1"/>
          <p:cNvSpPr>
            <a:spLocks noGrp="1"/>
          </p:cNvSpPr>
          <p:nvPr>
            <p:ph type="ctrTitle" hasCustomPrompt="1"/>
          </p:nvPr>
        </p:nvSpPr>
        <p:spPr>
          <a:xfrm>
            <a:off x="1524000" y="1499125"/>
            <a:ext cx="9144000" cy="2387600"/>
          </a:xfrm>
        </p:spPr>
        <p:txBody>
          <a:bodyPr anchor="b">
            <a:noAutofit/>
          </a:bodyPr>
          <a:lstStyle>
            <a:lvl1pPr algn="ctr">
              <a:defRPr sz="12000">
                <a:solidFill>
                  <a:schemeClr val="accent3"/>
                </a:solidFill>
              </a:defRPr>
            </a:lvl1pPr>
          </a:lstStyle>
          <a:p>
            <a:r>
              <a:rPr lang="en-US" dirty="0" smtClean="0"/>
              <a:t>Text here</a:t>
            </a:r>
            <a:endParaRPr lang="en-US" dirty="0"/>
          </a:p>
        </p:txBody>
      </p:sp>
      <p:sp>
        <p:nvSpPr>
          <p:cNvPr id="4" name="Date Placeholder 3"/>
          <p:cNvSpPr>
            <a:spLocks noGrp="1"/>
          </p:cNvSpPr>
          <p:nvPr>
            <p:ph type="dt" sz="half" idx="10"/>
          </p:nvPr>
        </p:nvSpPr>
        <p:spPr/>
        <p:txBody>
          <a:bodyPr/>
          <a:lstStyle/>
          <a:p>
            <a:fld id="{7829B781-A755-4819-BC29-540BFF075356}" type="datetime1">
              <a:rPr lang="en-US" smtClean="0"/>
              <a:t>9/26/2022</a:t>
            </a:fld>
            <a:endParaRPr lang="en-US" dirty="0"/>
          </a:p>
        </p:txBody>
      </p:sp>
      <p:sp>
        <p:nvSpPr>
          <p:cNvPr id="5" name="Footer Placeholder 4"/>
          <p:cNvSpPr>
            <a:spLocks noGrp="1"/>
          </p:cNvSpPr>
          <p:nvPr>
            <p:ph type="ftr" sz="quarter" idx="11"/>
          </p:nvPr>
        </p:nvSpPr>
        <p:spPr/>
        <p:txBody>
          <a:bodyPr/>
          <a:lstStyle/>
          <a:p>
            <a:r>
              <a:rPr lang="en-US" smtClean="0"/>
              <a:t>Oregon Department of Education</a:t>
            </a:r>
            <a:endParaRPr lang="en-US" dirty="0"/>
          </a:p>
        </p:txBody>
      </p:sp>
      <p:sp>
        <p:nvSpPr>
          <p:cNvPr id="6" name="Slide Number Placeholder 5"/>
          <p:cNvSpPr>
            <a:spLocks noGrp="1"/>
          </p:cNvSpPr>
          <p:nvPr>
            <p:ph type="sldNum" sz="quarter" idx="12"/>
          </p:nvPr>
        </p:nvSpPr>
        <p:spPr/>
        <p:txBody>
          <a:bodyPr/>
          <a:lstStyle/>
          <a:p>
            <a:fld id="{357F5B69-6281-4C1F-8C38-6DA0F56DA430}" type="slidenum">
              <a:rPr lang="en-US" smtClean="0"/>
              <a:t>‹#›</a:t>
            </a:fld>
            <a:endParaRPr lang="en-US" dirty="0"/>
          </a:p>
        </p:txBody>
      </p:sp>
      <p:sp>
        <p:nvSpPr>
          <p:cNvPr id="9" name="Subtitle 2"/>
          <p:cNvSpPr>
            <a:spLocks noGrp="1"/>
          </p:cNvSpPr>
          <p:nvPr>
            <p:ph type="subTitle" idx="1"/>
          </p:nvPr>
        </p:nvSpPr>
        <p:spPr>
          <a:xfrm>
            <a:off x="1524000" y="4003184"/>
            <a:ext cx="9144000" cy="880607"/>
          </a:xfrm>
        </p:spPr>
        <p:txBody>
          <a:bodyPr/>
          <a:lstStyle>
            <a:lvl1pPr marL="0" indent="0" algn="ctr">
              <a:buNone/>
              <a:defRPr sz="2400">
                <a:solidFill>
                  <a:schemeClr val="accent3"/>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Tree>
    <p:extLst>
      <p:ext uri="{BB962C8B-B14F-4D97-AF65-F5344CB8AC3E}">
        <p14:creationId xmlns:p14="http://schemas.microsoft.com/office/powerpoint/2010/main" val="4237536851"/>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showMasterSp="0" preserve="1">
  <p:cSld name="Follow Us">
    <p:bg>
      <p:bgPr>
        <a:solidFill>
          <a:schemeClr val="accent3"/>
        </a:solidFill>
        <a:effectLst/>
      </p:bgPr>
    </p:bg>
    <p:spTree>
      <p:nvGrpSpPr>
        <p:cNvPr id="1" name=""/>
        <p:cNvGrpSpPr/>
        <p:nvPr/>
      </p:nvGrpSpPr>
      <p:grpSpPr>
        <a:xfrm>
          <a:off x="0" y="0"/>
          <a:ext cx="0" cy="0"/>
          <a:chOff x="0" y="0"/>
          <a:chExt cx="0" cy="0"/>
        </a:xfrm>
      </p:grpSpPr>
      <p:sp>
        <p:nvSpPr>
          <p:cNvPr id="11" name="Rectangle 10"/>
          <p:cNvSpPr/>
          <p:nvPr/>
        </p:nvSpPr>
        <p:spPr>
          <a:xfrm>
            <a:off x="206188" y="215153"/>
            <a:ext cx="11775141"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pic>
        <p:nvPicPr>
          <p:cNvPr id="8" name="Picture 7" descr="Decorative line break"/>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452870" y="3848895"/>
            <a:ext cx="1286259" cy="24384"/>
          </a:xfrm>
          <a:prstGeom prst="rect">
            <a:avLst/>
          </a:prstGeom>
        </p:spPr>
      </p:pic>
      <p:sp>
        <p:nvSpPr>
          <p:cNvPr id="2" name="Title 1"/>
          <p:cNvSpPr>
            <a:spLocks noGrp="1"/>
          </p:cNvSpPr>
          <p:nvPr>
            <p:ph type="ctrTitle" hasCustomPrompt="1"/>
          </p:nvPr>
        </p:nvSpPr>
        <p:spPr>
          <a:xfrm>
            <a:off x="1524000" y="1499125"/>
            <a:ext cx="9144000" cy="2387600"/>
          </a:xfrm>
        </p:spPr>
        <p:txBody>
          <a:bodyPr anchor="b">
            <a:noAutofit/>
          </a:bodyPr>
          <a:lstStyle>
            <a:lvl1pPr algn="ctr">
              <a:defRPr sz="12000">
                <a:solidFill>
                  <a:schemeClr val="accent3"/>
                </a:solidFill>
              </a:defRPr>
            </a:lvl1pPr>
          </a:lstStyle>
          <a:p>
            <a:r>
              <a:rPr lang="en-US" dirty="0" smtClean="0"/>
              <a:t>Text here</a:t>
            </a:r>
            <a:endParaRPr lang="en-US" dirty="0"/>
          </a:p>
        </p:txBody>
      </p:sp>
      <p:sp>
        <p:nvSpPr>
          <p:cNvPr id="4" name="Date Placeholder 3"/>
          <p:cNvSpPr>
            <a:spLocks noGrp="1"/>
          </p:cNvSpPr>
          <p:nvPr>
            <p:ph type="dt" sz="half" idx="10"/>
          </p:nvPr>
        </p:nvSpPr>
        <p:spPr/>
        <p:txBody>
          <a:bodyPr/>
          <a:lstStyle/>
          <a:p>
            <a:fld id="{7829B781-A755-4819-BC29-540BFF075356}" type="datetime1">
              <a:rPr lang="en-US" smtClean="0"/>
              <a:t>9/26/2022</a:t>
            </a:fld>
            <a:endParaRPr lang="en-US" dirty="0"/>
          </a:p>
        </p:txBody>
      </p:sp>
      <p:sp>
        <p:nvSpPr>
          <p:cNvPr id="5" name="Footer Placeholder 4"/>
          <p:cNvSpPr>
            <a:spLocks noGrp="1"/>
          </p:cNvSpPr>
          <p:nvPr>
            <p:ph type="ftr" sz="quarter" idx="11"/>
          </p:nvPr>
        </p:nvSpPr>
        <p:spPr/>
        <p:txBody>
          <a:bodyPr/>
          <a:lstStyle/>
          <a:p>
            <a:r>
              <a:rPr lang="en-US" smtClean="0"/>
              <a:t>Oregon Department of Education</a:t>
            </a:r>
            <a:endParaRPr lang="en-US" dirty="0"/>
          </a:p>
        </p:txBody>
      </p:sp>
      <p:sp>
        <p:nvSpPr>
          <p:cNvPr id="6" name="Slide Number Placeholder 5"/>
          <p:cNvSpPr>
            <a:spLocks noGrp="1"/>
          </p:cNvSpPr>
          <p:nvPr>
            <p:ph type="sldNum" sz="quarter" idx="12"/>
          </p:nvPr>
        </p:nvSpPr>
        <p:spPr/>
        <p:txBody>
          <a:bodyPr/>
          <a:lstStyle/>
          <a:p>
            <a:fld id="{357F5B69-6281-4C1F-8C38-6DA0F56DA430}" type="slidenum">
              <a:rPr lang="en-US" smtClean="0"/>
              <a:t>‹#›</a:t>
            </a:fld>
            <a:endParaRPr lang="en-US" dirty="0"/>
          </a:p>
        </p:txBody>
      </p:sp>
      <p:pic>
        <p:nvPicPr>
          <p:cNvPr id="10" name="Picture 9" descr="Twitter icon"/>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2718290" y="4043402"/>
            <a:ext cx="500040" cy="500040"/>
          </a:xfrm>
          <a:prstGeom prst="rect">
            <a:avLst/>
          </a:prstGeom>
        </p:spPr>
      </p:pic>
      <p:pic>
        <p:nvPicPr>
          <p:cNvPr id="12" name="Picture 11" descr="Facebook icon"/>
          <p:cNvPicPr>
            <a:picLocks noChangeAspect="1"/>
          </p:cNvPicPr>
          <p:nvPr/>
        </p:nvPicPr>
        <p:blipFill>
          <a:blip r:embed="rId4" cstate="hqprint">
            <a:extLst>
              <a:ext uri="{28A0092B-C50C-407E-A947-70E740481C1C}">
                <a14:useLocalDpi xmlns:a14="http://schemas.microsoft.com/office/drawing/2010/main" val="0"/>
              </a:ext>
            </a:extLst>
          </a:blip>
          <a:stretch>
            <a:fillRect/>
          </a:stretch>
        </p:blipFill>
        <p:spPr>
          <a:xfrm>
            <a:off x="9024960" y="4043402"/>
            <a:ext cx="500040" cy="500040"/>
          </a:xfrm>
          <a:prstGeom prst="rect">
            <a:avLst/>
          </a:prstGeom>
        </p:spPr>
      </p:pic>
      <p:sp>
        <p:nvSpPr>
          <p:cNvPr id="13" name="TextBox 12"/>
          <p:cNvSpPr txBox="1"/>
          <p:nvPr/>
        </p:nvSpPr>
        <p:spPr>
          <a:xfrm>
            <a:off x="2718290" y="4043402"/>
            <a:ext cx="6806709" cy="46166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400" dirty="0" smtClean="0">
                <a:solidFill>
                  <a:schemeClr val="accent1"/>
                </a:solidFill>
              </a:rPr>
              <a:t>twitter.com/</a:t>
            </a:r>
            <a:r>
              <a:rPr lang="en-US" sz="2400" dirty="0" err="1" smtClean="0">
                <a:solidFill>
                  <a:schemeClr val="accent1"/>
                </a:solidFill>
              </a:rPr>
              <a:t>ORDeptEd</a:t>
            </a:r>
            <a:r>
              <a:rPr lang="en-US" sz="2400" dirty="0" smtClean="0">
                <a:solidFill>
                  <a:schemeClr val="accent1"/>
                </a:solidFill>
              </a:rPr>
              <a:t> | fb.com/</a:t>
            </a:r>
            <a:r>
              <a:rPr lang="en-US" sz="2400" dirty="0" err="1" smtClean="0">
                <a:solidFill>
                  <a:schemeClr val="accent1"/>
                </a:solidFill>
              </a:rPr>
              <a:t>ORDeptEd</a:t>
            </a:r>
            <a:endParaRPr lang="en-US" sz="2400" dirty="0" smtClean="0">
              <a:solidFill>
                <a:schemeClr val="accent1"/>
              </a:solidFill>
            </a:endParaRPr>
          </a:p>
        </p:txBody>
      </p:sp>
    </p:spTree>
    <p:extLst>
      <p:ext uri="{BB962C8B-B14F-4D97-AF65-F5344CB8AC3E}">
        <p14:creationId xmlns:p14="http://schemas.microsoft.com/office/powerpoint/2010/main" val="3708198239"/>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solidFill>
          <a:schemeClr val="accent2"/>
        </a:solidFill>
        <a:effectLst/>
      </p:bgPr>
    </p:bg>
    <p:spTree>
      <p:nvGrpSpPr>
        <p:cNvPr id="1" name=""/>
        <p:cNvGrpSpPr/>
        <p:nvPr/>
      </p:nvGrpSpPr>
      <p:grpSpPr>
        <a:xfrm>
          <a:off x="0" y="0"/>
          <a:ext cx="0" cy="0"/>
          <a:chOff x="0" y="0"/>
          <a:chExt cx="0" cy="0"/>
        </a:xfrm>
      </p:grpSpPr>
      <p:sp>
        <p:nvSpPr>
          <p:cNvPr id="13" name="Rectangle 12"/>
          <p:cNvSpPr/>
          <p:nvPr/>
        </p:nvSpPr>
        <p:spPr>
          <a:xfrm>
            <a:off x="206188" y="215153"/>
            <a:ext cx="11775141"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11" name="Rectangle 10"/>
          <p:cNvSpPr/>
          <p:nvPr/>
        </p:nvSpPr>
        <p:spPr>
          <a:xfrm>
            <a:off x="206188" y="5948082"/>
            <a:ext cx="11775141" cy="699247"/>
          </a:xfrm>
          <a:prstGeom prst="rect">
            <a:avLst/>
          </a:prstGeom>
          <a:solidFill>
            <a:srgbClr val="FCF4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8" name="Picture 7" descr="Decorative line break"/>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452870" y="3472133"/>
            <a:ext cx="1286259" cy="24384"/>
          </a:xfrm>
          <a:prstGeom prst="rect">
            <a:avLst/>
          </a:prstGeom>
        </p:spPr>
      </p:pic>
      <p:sp>
        <p:nvSpPr>
          <p:cNvPr id="2" name="Title 1"/>
          <p:cNvSpPr>
            <a:spLocks noGrp="1"/>
          </p:cNvSpPr>
          <p:nvPr>
            <p:ph type="ctrTitle"/>
          </p:nvPr>
        </p:nvSpPr>
        <p:spPr>
          <a:xfrm>
            <a:off x="1524000" y="2486701"/>
            <a:ext cx="9144000" cy="1023261"/>
          </a:xfrm>
        </p:spPr>
        <p:txBody>
          <a:bodyPr anchor="b">
            <a:normAutofit/>
          </a:bodyPr>
          <a:lstStyle>
            <a:lvl1pPr algn="ctr">
              <a:defRPr sz="5400">
                <a:solidFill>
                  <a:schemeClr val="accent2"/>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solidFill>
                  <a:schemeClr val="accent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7829B781-A755-4819-BC29-540BFF075356}" type="datetime1">
              <a:rPr lang="en-US" smtClean="0"/>
              <a:t>9/26/2022</a:t>
            </a:fld>
            <a:endParaRPr lang="en-US" dirty="0"/>
          </a:p>
        </p:txBody>
      </p:sp>
      <p:sp>
        <p:nvSpPr>
          <p:cNvPr id="5" name="Footer Placeholder 4"/>
          <p:cNvSpPr>
            <a:spLocks noGrp="1"/>
          </p:cNvSpPr>
          <p:nvPr>
            <p:ph type="ftr" sz="quarter" idx="11"/>
          </p:nvPr>
        </p:nvSpPr>
        <p:spPr/>
        <p:txBody>
          <a:bodyPr/>
          <a:lstStyle/>
          <a:p>
            <a:r>
              <a:rPr lang="en-US" smtClean="0"/>
              <a:t>Oregon Department of Education</a:t>
            </a:r>
            <a:endParaRPr lang="en-US" dirty="0"/>
          </a:p>
        </p:txBody>
      </p:sp>
      <p:sp>
        <p:nvSpPr>
          <p:cNvPr id="6" name="Slide Number Placeholder 5"/>
          <p:cNvSpPr>
            <a:spLocks noGrp="1"/>
          </p:cNvSpPr>
          <p:nvPr>
            <p:ph type="sldNum" sz="quarter" idx="12"/>
          </p:nvPr>
        </p:nvSpPr>
        <p:spPr/>
        <p:txBody>
          <a:bodyPr/>
          <a:lstStyle/>
          <a:p>
            <a:fld id="{357F5B69-6281-4C1F-8C38-6DA0F56DA430}" type="slidenum">
              <a:rPr lang="en-US" smtClean="0"/>
              <a:t>‹#›</a:t>
            </a:fld>
            <a:endParaRPr lang="en-US" dirty="0"/>
          </a:p>
        </p:txBody>
      </p:sp>
      <p:pic>
        <p:nvPicPr>
          <p:cNvPr id="12" name="Picture 11" descr="Oregon Department of Education Logo"/>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5033770" y="214049"/>
            <a:ext cx="2124460" cy="2167132"/>
          </a:xfrm>
          <a:prstGeom prst="rect">
            <a:avLst/>
          </a:prstGeom>
        </p:spPr>
      </p:pic>
    </p:spTree>
    <p:extLst>
      <p:ext uri="{BB962C8B-B14F-4D97-AF65-F5344CB8AC3E}">
        <p14:creationId xmlns:p14="http://schemas.microsoft.com/office/powerpoint/2010/main" val="1170299787"/>
      </p:ext>
    </p:extLst>
  </p:cSld>
  <p:clrMapOvr>
    <a:masterClrMapping/>
  </p:clrMapOvr>
  <p:timing>
    <p:tnLst>
      <p:par>
        <p:cTn id="1" dur="indefinite" restart="never" nodeType="tmRoot"/>
      </p:par>
    </p:tnLst>
  </p:timing>
</p:sldLayout>
</file>

<file path=ppt/slideLayouts/slideLayout47.xml><?xml version="1.0" encoding="utf-8"?>
<p:sldLayout xmlns:a="http://schemas.openxmlformats.org/drawingml/2006/main" xmlns:r="http://schemas.openxmlformats.org/officeDocument/2006/relationships" xmlns:p="http://schemas.openxmlformats.org/presentationml/2006/main" showMasterSp="0" preserve="1">
  <p:cSld name="Section Header">
    <p:bg>
      <p:bgPr>
        <a:solidFill>
          <a:schemeClr val="accent2"/>
        </a:solidFill>
        <a:effectLst/>
      </p:bgPr>
    </p:bg>
    <p:spTree>
      <p:nvGrpSpPr>
        <p:cNvPr id="1" name=""/>
        <p:cNvGrpSpPr/>
        <p:nvPr/>
      </p:nvGrpSpPr>
      <p:grpSpPr>
        <a:xfrm>
          <a:off x="0" y="0"/>
          <a:ext cx="0" cy="0"/>
          <a:chOff x="0" y="0"/>
          <a:chExt cx="0" cy="0"/>
        </a:xfrm>
      </p:grpSpPr>
      <p:sp>
        <p:nvSpPr>
          <p:cNvPr id="19" name="Rectangle 18"/>
          <p:cNvSpPr/>
          <p:nvPr/>
        </p:nvSpPr>
        <p:spPr>
          <a:xfrm>
            <a:off x="206188" y="215153"/>
            <a:ext cx="11775141"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17" name="Rectangle 16"/>
          <p:cNvSpPr/>
          <p:nvPr/>
        </p:nvSpPr>
        <p:spPr>
          <a:xfrm>
            <a:off x="206187" y="2488757"/>
            <a:ext cx="11775141" cy="1900363"/>
          </a:xfrm>
          <a:prstGeom prst="rect">
            <a:avLst/>
          </a:prstGeom>
          <a:solidFill>
            <a:srgbClr val="FCF4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p>
        </p:txBody>
      </p:sp>
      <p:sp>
        <p:nvSpPr>
          <p:cNvPr id="9" name="Title 1"/>
          <p:cNvSpPr>
            <a:spLocks noGrp="1"/>
          </p:cNvSpPr>
          <p:nvPr>
            <p:ph type="ctrTitle"/>
          </p:nvPr>
        </p:nvSpPr>
        <p:spPr>
          <a:xfrm>
            <a:off x="717177" y="2488757"/>
            <a:ext cx="10784542" cy="1900363"/>
          </a:xfrm>
        </p:spPr>
        <p:txBody>
          <a:bodyPr anchor="ctr" anchorCtr="0">
            <a:noAutofit/>
          </a:bodyPr>
          <a:lstStyle>
            <a:lvl1pPr algn="ctr">
              <a:defRPr sz="6800">
                <a:solidFill>
                  <a:schemeClr val="accent2"/>
                </a:solidFill>
              </a:defRPr>
            </a:lvl1pPr>
          </a:lstStyle>
          <a:p>
            <a:r>
              <a:rPr lang="en-US" smtClean="0"/>
              <a:t>Click to edit Master title style</a:t>
            </a:r>
            <a:endParaRPr lang="en-US" dirty="0"/>
          </a:p>
        </p:txBody>
      </p:sp>
      <p:sp>
        <p:nvSpPr>
          <p:cNvPr id="10" name="Date Placeholder 3"/>
          <p:cNvSpPr>
            <a:spLocks noGrp="1"/>
          </p:cNvSpPr>
          <p:nvPr>
            <p:ph type="dt" sz="half" idx="10"/>
          </p:nvPr>
        </p:nvSpPr>
        <p:spPr>
          <a:xfrm>
            <a:off x="3854824" y="6139793"/>
            <a:ext cx="4509246" cy="365125"/>
          </a:xfrm>
        </p:spPr>
        <p:txBody>
          <a:bodyPr/>
          <a:lstStyle/>
          <a:p>
            <a:fld id="{7829B781-A755-4819-BC29-540BFF075356}" type="datetime1">
              <a:rPr lang="en-US" smtClean="0"/>
              <a:t>9/26/2022</a:t>
            </a:fld>
            <a:endParaRPr lang="en-US" dirty="0"/>
          </a:p>
        </p:txBody>
      </p:sp>
      <p:sp>
        <p:nvSpPr>
          <p:cNvPr id="11" name="Footer Placeholder 4"/>
          <p:cNvSpPr>
            <a:spLocks noGrp="1"/>
          </p:cNvSpPr>
          <p:nvPr>
            <p:ph type="ftr" sz="quarter" idx="11"/>
          </p:nvPr>
        </p:nvSpPr>
        <p:spPr>
          <a:xfrm>
            <a:off x="717176" y="6139793"/>
            <a:ext cx="2864224" cy="365125"/>
          </a:xfrm>
        </p:spPr>
        <p:txBody>
          <a:bodyPr/>
          <a:lstStyle/>
          <a:p>
            <a:r>
              <a:rPr lang="en-US" smtClean="0"/>
              <a:t>Oregon Department of Education</a:t>
            </a:r>
            <a:endParaRPr lang="en-US" dirty="0"/>
          </a:p>
        </p:txBody>
      </p:sp>
      <p:sp>
        <p:nvSpPr>
          <p:cNvPr id="12" name="Slide Number Placeholder 5"/>
          <p:cNvSpPr>
            <a:spLocks noGrp="1"/>
          </p:cNvSpPr>
          <p:nvPr>
            <p:ph type="sldNum" sz="quarter" idx="12"/>
          </p:nvPr>
        </p:nvSpPr>
        <p:spPr>
          <a:xfrm>
            <a:off x="8610600" y="6139793"/>
            <a:ext cx="2891118" cy="365125"/>
          </a:xfrm>
        </p:spPr>
        <p:txBody>
          <a:bodyPr/>
          <a:lstStyle/>
          <a:p>
            <a:fld id="{357F5B69-6281-4C1F-8C38-6DA0F56DA430}" type="slidenum">
              <a:rPr lang="en-US" smtClean="0"/>
              <a:t>‹#›</a:t>
            </a:fld>
            <a:endParaRPr lang="en-US" dirty="0"/>
          </a:p>
        </p:txBody>
      </p:sp>
      <p:pic>
        <p:nvPicPr>
          <p:cNvPr id="13" name="Picture 12" descr="Oregon Department of Education Logo"/>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033770" y="214049"/>
            <a:ext cx="2124460" cy="2167132"/>
          </a:xfrm>
          <a:prstGeom prst="rect">
            <a:avLst/>
          </a:prstGeom>
        </p:spPr>
      </p:pic>
    </p:spTree>
    <p:extLst>
      <p:ext uri="{BB962C8B-B14F-4D97-AF65-F5344CB8AC3E}">
        <p14:creationId xmlns:p14="http://schemas.microsoft.com/office/powerpoint/2010/main" val="2765426245"/>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showMasterSp="0" preserve="1" userDrawn="1">
  <p:cSld name="Title Bar and Content">
    <p:bg>
      <p:bgPr>
        <a:solidFill>
          <a:schemeClr val="accent2"/>
        </a:solidFill>
        <a:effectLst/>
      </p:bgPr>
    </p:bg>
    <p:spTree>
      <p:nvGrpSpPr>
        <p:cNvPr id="1" name=""/>
        <p:cNvGrpSpPr/>
        <p:nvPr/>
      </p:nvGrpSpPr>
      <p:grpSpPr>
        <a:xfrm>
          <a:off x="0" y="0"/>
          <a:ext cx="0" cy="0"/>
          <a:chOff x="0" y="0"/>
          <a:chExt cx="0" cy="0"/>
        </a:xfrm>
      </p:grpSpPr>
      <p:sp>
        <p:nvSpPr>
          <p:cNvPr id="10" name="Rectangle 9"/>
          <p:cNvSpPr/>
          <p:nvPr/>
        </p:nvSpPr>
        <p:spPr>
          <a:xfrm>
            <a:off x="206188" y="215153"/>
            <a:ext cx="11775141"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8" name="Rectangle 7"/>
          <p:cNvSpPr/>
          <p:nvPr/>
        </p:nvSpPr>
        <p:spPr>
          <a:xfrm>
            <a:off x="206188" y="215153"/>
            <a:ext cx="11775141" cy="1397364"/>
          </a:xfrm>
          <a:prstGeom prst="rect">
            <a:avLst/>
          </a:prstGeom>
          <a:solidFill>
            <a:srgbClr val="FCF4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27879103-F9E0-4F46-ADC2-B8CD67C56AE7}" type="datetime1">
              <a:rPr lang="en-US" smtClean="0"/>
              <a:pPr/>
              <a:t>9/26/2022</a:t>
            </a:fld>
            <a:endParaRPr lang="en-US" dirty="0"/>
          </a:p>
        </p:txBody>
      </p:sp>
      <p:sp>
        <p:nvSpPr>
          <p:cNvPr id="5" name="Footer Placeholder 4"/>
          <p:cNvSpPr>
            <a:spLocks noGrp="1"/>
          </p:cNvSpPr>
          <p:nvPr>
            <p:ph type="ftr" sz="quarter" idx="11"/>
          </p:nvPr>
        </p:nvSpPr>
        <p:spPr/>
        <p:txBody>
          <a:bodyPr/>
          <a:lstStyle/>
          <a:p>
            <a:r>
              <a:rPr lang="en-US" smtClean="0"/>
              <a:t>Oregon Department of Education</a:t>
            </a:r>
            <a:endParaRPr lang="en-US" dirty="0"/>
          </a:p>
        </p:txBody>
      </p:sp>
      <p:sp>
        <p:nvSpPr>
          <p:cNvPr id="6" name="Slide Number Placeholder 5"/>
          <p:cNvSpPr>
            <a:spLocks noGrp="1"/>
          </p:cNvSpPr>
          <p:nvPr>
            <p:ph type="sldNum" sz="quarter" idx="12"/>
          </p:nvPr>
        </p:nvSpPr>
        <p:spPr/>
        <p:txBody>
          <a:bodyPr/>
          <a:lstStyle/>
          <a:p>
            <a:fld id="{357F5B69-6281-4C1F-8C38-6DA0F56DA430}" type="slidenum">
              <a:rPr lang="en-US" smtClean="0"/>
              <a:pPr/>
              <a:t>‹#›</a:t>
            </a:fld>
            <a:endParaRPr lang="en-US" dirty="0"/>
          </a:p>
        </p:txBody>
      </p:sp>
      <p:sp>
        <p:nvSpPr>
          <p:cNvPr id="9" name="Title 1"/>
          <p:cNvSpPr>
            <a:spLocks noGrp="1"/>
          </p:cNvSpPr>
          <p:nvPr>
            <p:ph type="title"/>
          </p:nvPr>
        </p:nvSpPr>
        <p:spPr>
          <a:xfrm>
            <a:off x="717176" y="457200"/>
            <a:ext cx="10784542" cy="1026460"/>
          </a:xfrm>
        </p:spPr>
        <p:txBody>
          <a:bodyPr/>
          <a:lstStyle/>
          <a:p>
            <a:r>
              <a:rPr lang="en-US" smtClean="0"/>
              <a:t>Click to edit Master title style</a:t>
            </a:r>
            <a:endParaRPr lang="en-US" dirty="0"/>
          </a:p>
        </p:txBody>
      </p:sp>
    </p:spTree>
    <p:extLst>
      <p:ext uri="{BB962C8B-B14F-4D97-AF65-F5344CB8AC3E}">
        <p14:creationId xmlns:p14="http://schemas.microsoft.com/office/powerpoint/2010/main" val="222434564"/>
      </p:ext>
    </p:extLst>
  </p:cSld>
  <p:clrMapOvr>
    <a:masterClrMapping/>
  </p:clrMapOvr>
  <p:timing>
    <p:tnLst>
      <p:par>
        <p:cTn id="1" dur="indefinite" restart="never" nodeType="tmRoot"/>
      </p:par>
    </p:tnLst>
  </p:timing>
  <p:hf hdr="0" dt="0"/>
</p:sldLayout>
</file>

<file path=ppt/slideLayouts/slideLayout49.xml><?xml version="1.0" encoding="utf-8"?>
<p:sldLayout xmlns:a="http://schemas.openxmlformats.org/drawingml/2006/main" xmlns:r="http://schemas.openxmlformats.org/officeDocument/2006/relationships" xmlns:p="http://schemas.openxmlformats.org/presentationml/2006/main" showMasterSp="0" preserve="1" userDrawn="1">
  <p:cSld name="Content with Caption">
    <p:bg>
      <p:bgPr>
        <a:solidFill>
          <a:schemeClr val="accent2"/>
        </a:solidFill>
        <a:effectLst/>
      </p:bgPr>
    </p:bg>
    <p:spTree>
      <p:nvGrpSpPr>
        <p:cNvPr id="1" name=""/>
        <p:cNvGrpSpPr/>
        <p:nvPr/>
      </p:nvGrpSpPr>
      <p:grpSpPr>
        <a:xfrm>
          <a:off x="0" y="0"/>
          <a:ext cx="0" cy="0"/>
          <a:chOff x="0" y="0"/>
          <a:chExt cx="0" cy="0"/>
        </a:xfrm>
      </p:grpSpPr>
      <p:sp>
        <p:nvSpPr>
          <p:cNvPr id="10" name="Rectangle 9"/>
          <p:cNvSpPr/>
          <p:nvPr/>
        </p:nvSpPr>
        <p:spPr>
          <a:xfrm>
            <a:off x="206188" y="215153"/>
            <a:ext cx="11775141"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8" name="Rectangle 7"/>
          <p:cNvSpPr/>
          <p:nvPr/>
        </p:nvSpPr>
        <p:spPr>
          <a:xfrm>
            <a:off x="206189" y="215153"/>
            <a:ext cx="4730470" cy="6432176"/>
          </a:xfrm>
          <a:prstGeom prst="rect">
            <a:avLst/>
          </a:prstGeom>
          <a:solidFill>
            <a:srgbClr val="FCF4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a:xfrm>
            <a:off x="717177" y="779646"/>
            <a:ext cx="3931826" cy="2529812"/>
          </a:xfrm>
        </p:spPr>
        <p:txBody>
          <a:bodyPr anchor="t" anchorCtr="0">
            <a:normAutofit/>
          </a:bodyPr>
          <a:lstStyle>
            <a:lvl1pPr>
              <a:defRPr sz="4400"/>
            </a:lvl1pPr>
          </a:lstStyle>
          <a:p>
            <a:r>
              <a:rPr lang="en-US" smtClean="0"/>
              <a:t>Click to edit Master title style</a:t>
            </a:r>
            <a:endParaRPr lang="en-US" dirty="0"/>
          </a:p>
        </p:txBody>
      </p:sp>
      <p:sp>
        <p:nvSpPr>
          <p:cNvPr id="3" name="Content Placeholder 2"/>
          <p:cNvSpPr>
            <a:spLocks noGrp="1"/>
          </p:cNvSpPr>
          <p:nvPr>
            <p:ph idx="1"/>
          </p:nvPr>
        </p:nvSpPr>
        <p:spPr>
          <a:xfrm>
            <a:off x="5183188" y="779647"/>
            <a:ext cx="6172200" cy="5081404"/>
          </a:xfrm>
        </p:spPr>
        <p:txBody>
          <a:bodyPr>
            <a:normAutofit/>
          </a:bodyPr>
          <a:lstStyle>
            <a:lvl1pPr>
              <a:defRPr sz="2400"/>
            </a:lvl1pPr>
            <a:lvl2pPr>
              <a:defRPr sz="2400"/>
            </a:lvl2pPr>
            <a:lvl3pPr>
              <a:defRPr sz="2400"/>
            </a:lvl3pPr>
            <a:lvl4pPr>
              <a:defRPr sz="2400"/>
            </a:lvl4pPr>
            <a:lvl5pPr>
              <a:defRPr sz="24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0EB4264E-747B-4A66-8046-612678D808F9}" type="datetime1">
              <a:rPr lang="en-US" smtClean="0"/>
              <a:t>9/26/2022</a:t>
            </a:fld>
            <a:endParaRPr lang="en-US" dirty="0"/>
          </a:p>
        </p:txBody>
      </p:sp>
      <p:sp>
        <p:nvSpPr>
          <p:cNvPr id="6" name="Footer Placeholder 5"/>
          <p:cNvSpPr>
            <a:spLocks noGrp="1"/>
          </p:cNvSpPr>
          <p:nvPr>
            <p:ph type="ftr" sz="quarter" idx="11"/>
          </p:nvPr>
        </p:nvSpPr>
        <p:spPr/>
        <p:txBody>
          <a:bodyPr/>
          <a:lstStyle/>
          <a:p>
            <a:r>
              <a:rPr lang="en-US" smtClean="0"/>
              <a:t>Oregon Department of Education</a:t>
            </a:r>
            <a:endParaRPr lang="en-US" dirty="0"/>
          </a:p>
        </p:txBody>
      </p:sp>
      <p:sp>
        <p:nvSpPr>
          <p:cNvPr id="7" name="Slide Number Placeholder 6"/>
          <p:cNvSpPr>
            <a:spLocks noGrp="1"/>
          </p:cNvSpPr>
          <p:nvPr>
            <p:ph type="sldNum" sz="quarter" idx="12"/>
          </p:nvPr>
        </p:nvSpPr>
        <p:spPr/>
        <p:txBody>
          <a:bodyPr/>
          <a:lstStyle/>
          <a:p>
            <a:fld id="{357F5B69-6281-4C1F-8C38-6DA0F56DA430}" type="slidenum">
              <a:rPr lang="en-US" smtClean="0"/>
              <a:t>‹#›</a:t>
            </a:fld>
            <a:endParaRPr lang="en-US" dirty="0"/>
          </a:p>
        </p:txBody>
      </p:sp>
      <p:sp>
        <p:nvSpPr>
          <p:cNvPr id="9" name="Picture Placeholder 8"/>
          <p:cNvSpPr>
            <a:spLocks noGrp="1"/>
          </p:cNvSpPr>
          <p:nvPr>
            <p:ph type="pic" sz="quarter" idx="13"/>
          </p:nvPr>
        </p:nvSpPr>
        <p:spPr>
          <a:xfrm>
            <a:off x="717177" y="3540125"/>
            <a:ext cx="3931826" cy="2320926"/>
          </a:xfrm>
        </p:spPr>
        <p:txBody>
          <a:bodyPr/>
          <a:lstStyle>
            <a:lvl1pPr marL="0" indent="0">
              <a:buNone/>
              <a:defRPr/>
            </a:lvl1pPr>
          </a:lstStyle>
          <a:p>
            <a:endParaRPr lang="en-US" dirty="0"/>
          </a:p>
        </p:txBody>
      </p:sp>
    </p:spTree>
    <p:extLst>
      <p:ext uri="{BB962C8B-B14F-4D97-AF65-F5344CB8AC3E}">
        <p14:creationId xmlns:p14="http://schemas.microsoft.com/office/powerpoint/2010/main" val="324685746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18E4CE9B-FC86-4B75-8677-1AF147A5D684}" type="datetime1">
              <a:rPr lang="en-US" smtClean="0"/>
              <a:t>9/26/2022</a:t>
            </a:fld>
            <a:endParaRPr lang="en-US" dirty="0"/>
          </a:p>
        </p:txBody>
      </p:sp>
      <p:sp>
        <p:nvSpPr>
          <p:cNvPr id="5" name="Footer Placeholder 4"/>
          <p:cNvSpPr>
            <a:spLocks noGrp="1"/>
          </p:cNvSpPr>
          <p:nvPr>
            <p:ph type="ftr" sz="quarter" idx="11"/>
          </p:nvPr>
        </p:nvSpPr>
        <p:spPr/>
        <p:txBody>
          <a:bodyPr/>
          <a:lstStyle/>
          <a:p>
            <a:r>
              <a:rPr lang="en-US" smtClean="0"/>
              <a:t>Oregon Department of Education</a:t>
            </a:r>
            <a:endParaRPr lang="en-US" dirty="0"/>
          </a:p>
        </p:txBody>
      </p:sp>
      <p:sp>
        <p:nvSpPr>
          <p:cNvPr id="6" name="Slide Number Placeholder 5"/>
          <p:cNvSpPr>
            <a:spLocks noGrp="1"/>
          </p:cNvSpPr>
          <p:nvPr>
            <p:ph type="sldNum" sz="quarter" idx="12"/>
          </p:nvPr>
        </p:nvSpPr>
        <p:spPr/>
        <p:txBody>
          <a:bodyPr/>
          <a:lstStyle/>
          <a:p>
            <a:fld id="{357F5B69-6281-4C1F-8C38-6DA0F56DA430}" type="slidenum">
              <a:rPr lang="en-US" smtClean="0"/>
              <a:t>‹#›</a:t>
            </a:fld>
            <a:endParaRPr lang="en-US" dirty="0"/>
          </a:p>
        </p:txBody>
      </p:sp>
    </p:spTree>
    <p:extLst>
      <p:ext uri="{BB962C8B-B14F-4D97-AF65-F5344CB8AC3E}">
        <p14:creationId xmlns:p14="http://schemas.microsoft.com/office/powerpoint/2010/main" val="2528539515"/>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obj" preserve="1">
  <p:cSld name="Title and Content">
    <p:bg>
      <p:bgPr>
        <a:solidFill>
          <a:schemeClr val="accent2"/>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18E4CE9B-FC86-4B75-8677-1AF147A5D684}" type="datetime1">
              <a:rPr lang="en-US" smtClean="0"/>
              <a:t>9/26/2022</a:t>
            </a:fld>
            <a:endParaRPr lang="en-US" dirty="0"/>
          </a:p>
        </p:txBody>
      </p:sp>
      <p:sp>
        <p:nvSpPr>
          <p:cNvPr id="5" name="Footer Placeholder 4"/>
          <p:cNvSpPr>
            <a:spLocks noGrp="1"/>
          </p:cNvSpPr>
          <p:nvPr>
            <p:ph type="ftr" sz="quarter" idx="11"/>
          </p:nvPr>
        </p:nvSpPr>
        <p:spPr/>
        <p:txBody>
          <a:bodyPr/>
          <a:lstStyle/>
          <a:p>
            <a:r>
              <a:rPr lang="en-US" smtClean="0"/>
              <a:t>Oregon Department of Education</a:t>
            </a:r>
            <a:endParaRPr lang="en-US" dirty="0"/>
          </a:p>
        </p:txBody>
      </p:sp>
      <p:sp>
        <p:nvSpPr>
          <p:cNvPr id="6" name="Slide Number Placeholder 5"/>
          <p:cNvSpPr>
            <a:spLocks noGrp="1"/>
          </p:cNvSpPr>
          <p:nvPr>
            <p:ph type="sldNum" sz="quarter" idx="12"/>
          </p:nvPr>
        </p:nvSpPr>
        <p:spPr/>
        <p:txBody>
          <a:bodyPr/>
          <a:lstStyle/>
          <a:p>
            <a:fld id="{357F5B69-6281-4C1F-8C38-6DA0F56DA430}" type="slidenum">
              <a:rPr lang="en-US" smtClean="0"/>
              <a:t>‹#›</a:t>
            </a:fld>
            <a:endParaRPr lang="en-US" dirty="0"/>
          </a:p>
        </p:txBody>
      </p:sp>
    </p:spTree>
    <p:extLst>
      <p:ext uri="{BB962C8B-B14F-4D97-AF65-F5344CB8AC3E}">
        <p14:creationId xmlns:p14="http://schemas.microsoft.com/office/powerpoint/2010/main" val="2827161046"/>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twoObj" preserve="1">
  <p:cSld name="Two Content">
    <p:bg>
      <p:bgPr>
        <a:solidFill>
          <a:schemeClr val="accent2"/>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717176" y="1825625"/>
            <a:ext cx="5302624" cy="410604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72200" y="1825625"/>
            <a:ext cx="5329518" cy="410604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D42591D8-9B02-4B28-8EF4-3003DE7E4109}" type="datetime1">
              <a:rPr lang="en-US" smtClean="0"/>
              <a:t>9/26/2022</a:t>
            </a:fld>
            <a:endParaRPr lang="en-US" dirty="0"/>
          </a:p>
        </p:txBody>
      </p:sp>
      <p:sp>
        <p:nvSpPr>
          <p:cNvPr id="6" name="Footer Placeholder 5"/>
          <p:cNvSpPr>
            <a:spLocks noGrp="1"/>
          </p:cNvSpPr>
          <p:nvPr>
            <p:ph type="ftr" sz="quarter" idx="11"/>
          </p:nvPr>
        </p:nvSpPr>
        <p:spPr/>
        <p:txBody>
          <a:bodyPr/>
          <a:lstStyle/>
          <a:p>
            <a:r>
              <a:rPr lang="en-US" smtClean="0"/>
              <a:t>Oregon Department of Education</a:t>
            </a:r>
            <a:endParaRPr lang="en-US" dirty="0"/>
          </a:p>
        </p:txBody>
      </p:sp>
      <p:sp>
        <p:nvSpPr>
          <p:cNvPr id="7" name="Slide Number Placeholder 6"/>
          <p:cNvSpPr>
            <a:spLocks noGrp="1"/>
          </p:cNvSpPr>
          <p:nvPr>
            <p:ph type="sldNum" sz="quarter" idx="12"/>
          </p:nvPr>
        </p:nvSpPr>
        <p:spPr/>
        <p:txBody>
          <a:bodyPr/>
          <a:lstStyle/>
          <a:p>
            <a:fld id="{357F5B69-6281-4C1F-8C38-6DA0F56DA430}" type="slidenum">
              <a:rPr lang="en-US" smtClean="0"/>
              <a:t>‹#›</a:t>
            </a:fld>
            <a:endParaRPr lang="en-US" dirty="0"/>
          </a:p>
        </p:txBody>
      </p:sp>
    </p:spTree>
    <p:extLst>
      <p:ext uri="{BB962C8B-B14F-4D97-AF65-F5344CB8AC3E}">
        <p14:creationId xmlns:p14="http://schemas.microsoft.com/office/powerpoint/2010/main" val="4153746072"/>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p:cSld name="Comparison">
    <p:bg>
      <p:bgPr>
        <a:solidFill>
          <a:schemeClr val="accent2"/>
        </a:solidFill>
        <a:effectLst/>
      </p:bgPr>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717176" y="1681163"/>
            <a:ext cx="5280399" cy="823912"/>
          </a:xfrm>
        </p:spPr>
        <p:txBody>
          <a:bodyPr anchor="t" anchorCtr="0">
            <a:normAutofit/>
          </a:bodyPr>
          <a:lstStyle>
            <a:lvl1pPr marL="0" indent="0">
              <a:buNone/>
              <a:defRPr sz="3200" b="0">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717176" y="2505075"/>
            <a:ext cx="5280399" cy="3434549"/>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329518" cy="823912"/>
          </a:xfrm>
        </p:spPr>
        <p:txBody>
          <a:bodyPr anchor="t" anchorCtr="0"/>
          <a:lstStyle>
            <a:lvl1pPr marL="0" indent="0">
              <a:buNone/>
              <a:defRPr sz="3200" b="0">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329518" cy="3434549"/>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21CE9AC3-29A7-447C-985A-56B968AD79CC}" type="datetime1">
              <a:rPr lang="en-US" smtClean="0"/>
              <a:t>9/26/2022</a:t>
            </a:fld>
            <a:endParaRPr lang="en-US" dirty="0"/>
          </a:p>
        </p:txBody>
      </p:sp>
      <p:sp>
        <p:nvSpPr>
          <p:cNvPr id="8" name="Footer Placeholder 7"/>
          <p:cNvSpPr>
            <a:spLocks noGrp="1"/>
          </p:cNvSpPr>
          <p:nvPr>
            <p:ph type="ftr" sz="quarter" idx="11"/>
          </p:nvPr>
        </p:nvSpPr>
        <p:spPr/>
        <p:txBody>
          <a:bodyPr/>
          <a:lstStyle/>
          <a:p>
            <a:r>
              <a:rPr lang="en-US" smtClean="0"/>
              <a:t>Oregon Department of Education</a:t>
            </a:r>
            <a:endParaRPr lang="en-US" dirty="0"/>
          </a:p>
        </p:txBody>
      </p:sp>
      <p:sp>
        <p:nvSpPr>
          <p:cNvPr id="9" name="Slide Number Placeholder 8"/>
          <p:cNvSpPr>
            <a:spLocks noGrp="1"/>
          </p:cNvSpPr>
          <p:nvPr>
            <p:ph type="sldNum" sz="quarter" idx="12"/>
          </p:nvPr>
        </p:nvSpPr>
        <p:spPr/>
        <p:txBody>
          <a:bodyPr/>
          <a:lstStyle/>
          <a:p>
            <a:fld id="{357F5B69-6281-4C1F-8C38-6DA0F56DA430}" type="slidenum">
              <a:rPr lang="en-US" smtClean="0"/>
              <a:t>‹#›</a:t>
            </a:fld>
            <a:endParaRPr lang="en-US" dirty="0"/>
          </a:p>
        </p:txBody>
      </p:sp>
      <p:sp>
        <p:nvSpPr>
          <p:cNvPr id="10" name="Title 1"/>
          <p:cNvSpPr>
            <a:spLocks noGrp="1"/>
          </p:cNvSpPr>
          <p:nvPr>
            <p:ph type="title"/>
          </p:nvPr>
        </p:nvSpPr>
        <p:spPr>
          <a:xfrm>
            <a:off x="717176" y="457200"/>
            <a:ext cx="10784542" cy="1026460"/>
          </a:xfrm>
        </p:spPr>
        <p:txBody>
          <a:bodyPr>
            <a:normAutofit/>
          </a:bodyPr>
          <a:lstStyle>
            <a:lvl1pPr>
              <a:defRPr sz="3200"/>
            </a:lvl1pPr>
          </a:lstStyle>
          <a:p>
            <a:r>
              <a:rPr lang="en-US" smtClean="0"/>
              <a:t>Click to edit Master title style</a:t>
            </a:r>
            <a:endParaRPr lang="en-US" dirty="0"/>
          </a:p>
        </p:txBody>
      </p:sp>
    </p:spTree>
    <p:extLst>
      <p:ext uri="{BB962C8B-B14F-4D97-AF65-F5344CB8AC3E}">
        <p14:creationId xmlns:p14="http://schemas.microsoft.com/office/powerpoint/2010/main" val="3911297856"/>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showMasterSp="0" preserve="1" userDrawn="1">
  <p:cSld name="Title Only">
    <p:bg>
      <p:bgPr>
        <a:solidFill>
          <a:schemeClr val="accent2"/>
        </a:solidFill>
        <a:effectLst/>
      </p:bgPr>
    </p:bg>
    <p:spTree>
      <p:nvGrpSpPr>
        <p:cNvPr id="1" name=""/>
        <p:cNvGrpSpPr/>
        <p:nvPr/>
      </p:nvGrpSpPr>
      <p:grpSpPr>
        <a:xfrm>
          <a:off x="0" y="0"/>
          <a:ext cx="0" cy="0"/>
          <a:chOff x="0" y="0"/>
          <a:chExt cx="0" cy="0"/>
        </a:xfrm>
      </p:grpSpPr>
      <p:sp>
        <p:nvSpPr>
          <p:cNvPr id="6" name="Rectangle 5"/>
          <p:cNvSpPr/>
          <p:nvPr/>
        </p:nvSpPr>
        <p:spPr>
          <a:xfrm>
            <a:off x="206188" y="215153"/>
            <a:ext cx="11775141"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3" name="Date Placeholder 2"/>
          <p:cNvSpPr>
            <a:spLocks noGrp="1"/>
          </p:cNvSpPr>
          <p:nvPr>
            <p:ph type="dt" sz="half" idx="10"/>
          </p:nvPr>
        </p:nvSpPr>
        <p:spPr/>
        <p:txBody>
          <a:bodyPr/>
          <a:lstStyle/>
          <a:p>
            <a:fld id="{27879103-F9E0-4F46-ADC2-B8CD67C56AE7}" type="datetime1">
              <a:rPr lang="en-US" smtClean="0"/>
              <a:pPr/>
              <a:t>9/26/2022</a:t>
            </a:fld>
            <a:endParaRPr lang="en-US" dirty="0"/>
          </a:p>
        </p:txBody>
      </p:sp>
      <p:sp>
        <p:nvSpPr>
          <p:cNvPr id="4" name="Footer Placeholder 3"/>
          <p:cNvSpPr>
            <a:spLocks noGrp="1"/>
          </p:cNvSpPr>
          <p:nvPr>
            <p:ph type="ftr" sz="quarter" idx="11"/>
          </p:nvPr>
        </p:nvSpPr>
        <p:spPr/>
        <p:txBody>
          <a:bodyPr/>
          <a:lstStyle/>
          <a:p>
            <a:r>
              <a:rPr lang="en-US" smtClean="0"/>
              <a:t>Oregon Department of Education</a:t>
            </a:r>
            <a:endParaRPr lang="en-US" dirty="0"/>
          </a:p>
        </p:txBody>
      </p:sp>
      <p:sp>
        <p:nvSpPr>
          <p:cNvPr id="5" name="Slide Number Placeholder 4"/>
          <p:cNvSpPr>
            <a:spLocks noGrp="1"/>
          </p:cNvSpPr>
          <p:nvPr>
            <p:ph type="sldNum" sz="quarter" idx="12"/>
          </p:nvPr>
        </p:nvSpPr>
        <p:spPr/>
        <p:txBody>
          <a:bodyPr/>
          <a:lstStyle/>
          <a:p>
            <a:fld id="{357F5B69-6281-4C1F-8C38-6DA0F56DA430}" type="slidenum">
              <a:rPr lang="en-US" smtClean="0"/>
              <a:pPr/>
              <a:t>‹#›</a:t>
            </a:fld>
            <a:endParaRPr lang="en-US" dirty="0"/>
          </a:p>
        </p:txBody>
      </p:sp>
      <p:sp>
        <p:nvSpPr>
          <p:cNvPr id="7" name="Title 1"/>
          <p:cNvSpPr>
            <a:spLocks noGrp="1"/>
          </p:cNvSpPr>
          <p:nvPr>
            <p:ph type="title"/>
          </p:nvPr>
        </p:nvSpPr>
        <p:spPr>
          <a:xfrm>
            <a:off x="717176" y="457200"/>
            <a:ext cx="10784542" cy="1026460"/>
          </a:xfrm>
        </p:spPr>
        <p:txBody>
          <a:bodyPr/>
          <a:lstStyle/>
          <a:p>
            <a:r>
              <a:rPr lang="en-US" smtClean="0"/>
              <a:t>Click to edit Master title style</a:t>
            </a:r>
            <a:endParaRPr lang="en-US" dirty="0"/>
          </a:p>
        </p:txBody>
      </p:sp>
    </p:spTree>
    <p:extLst>
      <p:ext uri="{BB962C8B-B14F-4D97-AF65-F5344CB8AC3E}">
        <p14:creationId xmlns:p14="http://schemas.microsoft.com/office/powerpoint/2010/main" val="3436298166"/>
      </p:ext>
    </p:extLst>
  </p:cSld>
  <p:clrMapOvr>
    <a:masterClrMapping/>
  </p:clrMapOvr>
  <p:hf hdr="0" dt="0"/>
</p:sldLayout>
</file>

<file path=ppt/slideLayouts/slideLayout54.xml><?xml version="1.0" encoding="utf-8"?>
<p:sldLayout xmlns:a="http://schemas.openxmlformats.org/drawingml/2006/main" xmlns:r="http://schemas.openxmlformats.org/officeDocument/2006/relationships" xmlns:p="http://schemas.openxmlformats.org/presentationml/2006/main" showMasterSp="0" preserve="1">
  <p:cSld name="Blank">
    <p:bg>
      <p:bgPr>
        <a:solidFill>
          <a:schemeClr val="accent2"/>
        </a:solidFill>
        <a:effectLst/>
      </p:bgPr>
    </p:bg>
    <p:spTree>
      <p:nvGrpSpPr>
        <p:cNvPr id="1" name=""/>
        <p:cNvGrpSpPr/>
        <p:nvPr/>
      </p:nvGrpSpPr>
      <p:grpSpPr>
        <a:xfrm>
          <a:off x="0" y="0"/>
          <a:ext cx="0" cy="0"/>
          <a:chOff x="0" y="0"/>
          <a:chExt cx="0" cy="0"/>
        </a:xfrm>
      </p:grpSpPr>
      <p:sp>
        <p:nvSpPr>
          <p:cNvPr id="5" name="Rectangle 4"/>
          <p:cNvSpPr/>
          <p:nvPr/>
        </p:nvSpPr>
        <p:spPr>
          <a:xfrm>
            <a:off x="206188" y="215153"/>
            <a:ext cx="11775141"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v</a:t>
            </a:r>
            <a:endParaRPr lang="en-US" dirty="0"/>
          </a:p>
        </p:txBody>
      </p:sp>
      <p:sp>
        <p:nvSpPr>
          <p:cNvPr id="2" name="Date Placeholder 1"/>
          <p:cNvSpPr>
            <a:spLocks noGrp="1"/>
          </p:cNvSpPr>
          <p:nvPr>
            <p:ph type="dt" sz="half" idx="10"/>
          </p:nvPr>
        </p:nvSpPr>
        <p:spPr/>
        <p:txBody>
          <a:bodyPr/>
          <a:lstStyle/>
          <a:p>
            <a:fld id="{80DF8147-9298-48DB-8898-31538F48B62E}" type="datetime1">
              <a:rPr lang="en-US" smtClean="0"/>
              <a:t>9/26/2022</a:t>
            </a:fld>
            <a:endParaRPr lang="en-US" dirty="0"/>
          </a:p>
        </p:txBody>
      </p:sp>
      <p:sp>
        <p:nvSpPr>
          <p:cNvPr id="3" name="Footer Placeholder 2"/>
          <p:cNvSpPr>
            <a:spLocks noGrp="1"/>
          </p:cNvSpPr>
          <p:nvPr>
            <p:ph type="ftr" sz="quarter" idx="11"/>
          </p:nvPr>
        </p:nvSpPr>
        <p:spPr/>
        <p:txBody>
          <a:bodyPr/>
          <a:lstStyle/>
          <a:p>
            <a:r>
              <a:rPr lang="en-US" smtClean="0"/>
              <a:t>Oregon Department of Education</a:t>
            </a:r>
            <a:endParaRPr lang="en-US" dirty="0"/>
          </a:p>
        </p:txBody>
      </p:sp>
      <p:sp>
        <p:nvSpPr>
          <p:cNvPr id="4" name="Slide Number Placeholder 3"/>
          <p:cNvSpPr>
            <a:spLocks noGrp="1"/>
          </p:cNvSpPr>
          <p:nvPr>
            <p:ph type="sldNum" sz="quarter" idx="12"/>
          </p:nvPr>
        </p:nvSpPr>
        <p:spPr/>
        <p:txBody>
          <a:bodyPr/>
          <a:lstStyle/>
          <a:p>
            <a:fld id="{357F5B69-6281-4C1F-8C38-6DA0F56DA430}" type="slidenum">
              <a:rPr lang="en-US" smtClean="0"/>
              <a:t>‹#›</a:t>
            </a:fld>
            <a:endParaRPr lang="en-US" dirty="0"/>
          </a:p>
        </p:txBody>
      </p:sp>
      <p:sp>
        <p:nvSpPr>
          <p:cNvPr id="7" name="Content Placeholder 6"/>
          <p:cNvSpPr>
            <a:spLocks noGrp="1"/>
          </p:cNvSpPr>
          <p:nvPr>
            <p:ph sz="quarter" idx="13"/>
          </p:nvPr>
        </p:nvSpPr>
        <p:spPr>
          <a:xfrm>
            <a:off x="717176" y="659958"/>
            <a:ext cx="10784542" cy="5398936"/>
          </a:xfrm>
          <a:noFill/>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4210119675"/>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showMasterSp="0" preserve="1">
  <p:cSld name="Large Type">
    <p:bg>
      <p:bgPr>
        <a:solidFill>
          <a:schemeClr val="accent2"/>
        </a:solidFill>
        <a:effectLst/>
      </p:bgPr>
    </p:bg>
    <p:spTree>
      <p:nvGrpSpPr>
        <p:cNvPr id="1" name=""/>
        <p:cNvGrpSpPr/>
        <p:nvPr/>
      </p:nvGrpSpPr>
      <p:grpSpPr>
        <a:xfrm>
          <a:off x="0" y="0"/>
          <a:ext cx="0" cy="0"/>
          <a:chOff x="0" y="0"/>
          <a:chExt cx="0" cy="0"/>
        </a:xfrm>
      </p:grpSpPr>
      <p:sp>
        <p:nvSpPr>
          <p:cNvPr id="11" name="Rectangle 10"/>
          <p:cNvSpPr/>
          <p:nvPr/>
        </p:nvSpPr>
        <p:spPr>
          <a:xfrm>
            <a:off x="206188" y="215153"/>
            <a:ext cx="11775141"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pic>
        <p:nvPicPr>
          <p:cNvPr id="8" name="Picture 7" descr="Decorative line break"/>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452870" y="3848895"/>
            <a:ext cx="1286259" cy="24384"/>
          </a:xfrm>
          <a:prstGeom prst="rect">
            <a:avLst/>
          </a:prstGeom>
        </p:spPr>
      </p:pic>
      <p:sp>
        <p:nvSpPr>
          <p:cNvPr id="2" name="Title 1"/>
          <p:cNvSpPr>
            <a:spLocks noGrp="1"/>
          </p:cNvSpPr>
          <p:nvPr>
            <p:ph type="ctrTitle" hasCustomPrompt="1"/>
          </p:nvPr>
        </p:nvSpPr>
        <p:spPr>
          <a:xfrm>
            <a:off x="1524000" y="1499125"/>
            <a:ext cx="9144000" cy="2387600"/>
          </a:xfrm>
        </p:spPr>
        <p:txBody>
          <a:bodyPr anchor="b">
            <a:noAutofit/>
          </a:bodyPr>
          <a:lstStyle>
            <a:lvl1pPr algn="ctr">
              <a:defRPr sz="12000">
                <a:solidFill>
                  <a:schemeClr val="accent2"/>
                </a:solidFill>
              </a:defRPr>
            </a:lvl1pPr>
          </a:lstStyle>
          <a:p>
            <a:r>
              <a:rPr lang="en-US" dirty="0" smtClean="0"/>
              <a:t>Text here</a:t>
            </a:r>
            <a:endParaRPr lang="en-US" dirty="0"/>
          </a:p>
        </p:txBody>
      </p:sp>
      <p:sp>
        <p:nvSpPr>
          <p:cNvPr id="4" name="Date Placeholder 3"/>
          <p:cNvSpPr>
            <a:spLocks noGrp="1"/>
          </p:cNvSpPr>
          <p:nvPr>
            <p:ph type="dt" sz="half" idx="10"/>
          </p:nvPr>
        </p:nvSpPr>
        <p:spPr/>
        <p:txBody>
          <a:bodyPr/>
          <a:lstStyle/>
          <a:p>
            <a:fld id="{7829B781-A755-4819-BC29-540BFF075356}" type="datetime1">
              <a:rPr lang="en-US" smtClean="0"/>
              <a:t>9/26/2022</a:t>
            </a:fld>
            <a:endParaRPr lang="en-US" dirty="0"/>
          </a:p>
        </p:txBody>
      </p:sp>
      <p:sp>
        <p:nvSpPr>
          <p:cNvPr id="5" name="Footer Placeholder 4"/>
          <p:cNvSpPr>
            <a:spLocks noGrp="1"/>
          </p:cNvSpPr>
          <p:nvPr>
            <p:ph type="ftr" sz="quarter" idx="11"/>
          </p:nvPr>
        </p:nvSpPr>
        <p:spPr/>
        <p:txBody>
          <a:bodyPr/>
          <a:lstStyle/>
          <a:p>
            <a:r>
              <a:rPr lang="en-US" smtClean="0"/>
              <a:t>Oregon Department of Education</a:t>
            </a:r>
            <a:endParaRPr lang="en-US" dirty="0"/>
          </a:p>
        </p:txBody>
      </p:sp>
      <p:sp>
        <p:nvSpPr>
          <p:cNvPr id="6" name="Slide Number Placeholder 5"/>
          <p:cNvSpPr>
            <a:spLocks noGrp="1"/>
          </p:cNvSpPr>
          <p:nvPr>
            <p:ph type="sldNum" sz="quarter" idx="12"/>
          </p:nvPr>
        </p:nvSpPr>
        <p:spPr/>
        <p:txBody>
          <a:bodyPr/>
          <a:lstStyle/>
          <a:p>
            <a:fld id="{357F5B69-6281-4C1F-8C38-6DA0F56DA430}" type="slidenum">
              <a:rPr lang="en-US" smtClean="0"/>
              <a:t>‹#›</a:t>
            </a:fld>
            <a:endParaRPr lang="en-US" dirty="0"/>
          </a:p>
        </p:txBody>
      </p:sp>
      <p:sp>
        <p:nvSpPr>
          <p:cNvPr id="9" name="Subtitle 2"/>
          <p:cNvSpPr>
            <a:spLocks noGrp="1"/>
          </p:cNvSpPr>
          <p:nvPr>
            <p:ph type="subTitle" idx="1"/>
          </p:nvPr>
        </p:nvSpPr>
        <p:spPr>
          <a:xfrm>
            <a:off x="1524000" y="4003184"/>
            <a:ext cx="9144000" cy="880607"/>
          </a:xfrm>
        </p:spPr>
        <p:txBody>
          <a:bodyPr/>
          <a:lstStyle>
            <a:lvl1pPr marL="0" indent="0" algn="ctr">
              <a:buNone/>
              <a:defRPr sz="2400">
                <a:solidFill>
                  <a:schemeClr val="accent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Tree>
    <p:extLst>
      <p:ext uri="{BB962C8B-B14F-4D97-AF65-F5344CB8AC3E}">
        <p14:creationId xmlns:p14="http://schemas.microsoft.com/office/powerpoint/2010/main" val="861420600"/>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showMasterSp="0" preserve="1">
  <p:cSld name="Follow Us">
    <p:bg>
      <p:bgPr>
        <a:solidFill>
          <a:schemeClr val="accent2"/>
        </a:solidFill>
        <a:effectLst/>
      </p:bgPr>
    </p:bg>
    <p:spTree>
      <p:nvGrpSpPr>
        <p:cNvPr id="1" name=""/>
        <p:cNvGrpSpPr/>
        <p:nvPr/>
      </p:nvGrpSpPr>
      <p:grpSpPr>
        <a:xfrm>
          <a:off x="0" y="0"/>
          <a:ext cx="0" cy="0"/>
          <a:chOff x="0" y="0"/>
          <a:chExt cx="0" cy="0"/>
        </a:xfrm>
      </p:grpSpPr>
      <p:sp>
        <p:nvSpPr>
          <p:cNvPr id="11" name="Rectangle 10"/>
          <p:cNvSpPr/>
          <p:nvPr/>
        </p:nvSpPr>
        <p:spPr>
          <a:xfrm>
            <a:off x="206188" y="215153"/>
            <a:ext cx="11775141"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pic>
        <p:nvPicPr>
          <p:cNvPr id="8" name="Picture 7" descr="Decorative line break"/>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452870" y="3848895"/>
            <a:ext cx="1286259" cy="24384"/>
          </a:xfrm>
          <a:prstGeom prst="rect">
            <a:avLst/>
          </a:prstGeom>
        </p:spPr>
      </p:pic>
      <p:sp>
        <p:nvSpPr>
          <p:cNvPr id="2" name="Title 1"/>
          <p:cNvSpPr>
            <a:spLocks noGrp="1"/>
          </p:cNvSpPr>
          <p:nvPr>
            <p:ph type="ctrTitle" hasCustomPrompt="1"/>
          </p:nvPr>
        </p:nvSpPr>
        <p:spPr>
          <a:xfrm>
            <a:off x="1524000" y="1499125"/>
            <a:ext cx="9144000" cy="2387600"/>
          </a:xfrm>
        </p:spPr>
        <p:txBody>
          <a:bodyPr anchor="b">
            <a:noAutofit/>
          </a:bodyPr>
          <a:lstStyle>
            <a:lvl1pPr algn="ctr">
              <a:defRPr sz="12000">
                <a:solidFill>
                  <a:schemeClr val="accent2"/>
                </a:solidFill>
              </a:defRPr>
            </a:lvl1pPr>
          </a:lstStyle>
          <a:p>
            <a:r>
              <a:rPr lang="en-US" dirty="0" smtClean="0"/>
              <a:t>Text here</a:t>
            </a:r>
            <a:endParaRPr lang="en-US" dirty="0"/>
          </a:p>
        </p:txBody>
      </p:sp>
      <p:sp>
        <p:nvSpPr>
          <p:cNvPr id="4" name="Date Placeholder 3"/>
          <p:cNvSpPr>
            <a:spLocks noGrp="1"/>
          </p:cNvSpPr>
          <p:nvPr>
            <p:ph type="dt" sz="half" idx="10"/>
          </p:nvPr>
        </p:nvSpPr>
        <p:spPr/>
        <p:txBody>
          <a:bodyPr/>
          <a:lstStyle/>
          <a:p>
            <a:fld id="{7829B781-A755-4819-BC29-540BFF075356}" type="datetime1">
              <a:rPr lang="en-US" smtClean="0"/>
              <a:t>9/26/2022</a:t>
            </a:fld>
            <a:endParaRPr lang="en-US" dirty="0"/>
          </a:p>
        </p:txBody>
      </p:sp>
      <p:sp>
        <p:nvSpPr>
          <p:cNvPr id="5" name="Footer Placeholder 4"/>
          <p:cNvSpPr>
            <a:spLocks noGrp="1"/>
          </p:cNvSpPr>
          <p:nvPr>
            <p:ph type="ftr" sz="quarter" idx="11"/>
          </p:nvPr>
        </p:nvSpPr>
        <p:spPr/>
        <p:txBody>
          <a:bodyPr/>
          <a:lstStyle/>
          <a:p>
            <a:r>
              <a:rPr lang="en-US" smtClean="0"/>
              <a:t>Oregon Department of Education</a:t>
            </a:r>
            <a:endParaRPr lang="en-US" dirty="0"/>
          </a:p>
        </p:txBody>
      </p:sp>
      <p:sp>
        <p:nvSpPr>
          <p:cNvPr id="6" name="Slide Number Placeholder 5"/>
          <p:cNvSpPr>
            <a:spLocks noGrp="1"/>
          </p:cNvSpPr>
          <p:nvPr>
            <p:ph type="sldNum" sz="quarter" idx="12"/>
          </p:nvPr>
        </p:nvSpPr>
        <p:spPr/>
        <p:txBody>
          <a:bodyPr/>
          <a:lstStyle/>
          <a:p>
            <a:fld id="{357F5B69-6281-4C1F-8C38-6DA0F56DA430}" type="slidenum">
              <a:rPr lang="en-US" smtClean="0"/>
              <a:t>‹#›</a:t>
            </a:fld>
            <a:endParaRPr lang="en-US" dirty="0"/>
          </a:p>
        </p:txBody>
      </p:sp>
      <p:pic>
        <p:nvPicPr>
          <p:cNvPr id="10" name="Picture 9" descr="Twitter icon"/>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2718290" y="4043402"/>
            <a:ext cx="500040" cy="500040"/>
          </a:xfrm>
          <a:prstGeom prst="rect">
            <a:avLst/>
          </a:prstGeom>
        </p:spPr>
      </p:pic>
      <p:pic>
        <p:nvPicPr>
          <p:cNvPr id="12" name="Picture 11" descr="Facebook icon"/>
          <p:cNvPicPr>
            <a:picLocks noChangeAspect="1"/>
          </p:cNvPicPr>
          <p:nvPr/>
        </p:nvPicPr>
        <p:blipFill>
          <a:blip r:embed="rId4" cstate="hqprint">
            <a:extLst>
              <a:ext uri="{28A0092B-C50C-407E-A947-70E740481C1C}">
                <a14:useLocalDpi xmlns:a14="http://schemas.microsoft.com/office/drawing/2010/main" val="0"/>
              </a:ext>
            </a:extLst>
          </a:blip>
          <a:stretch>
            <a:fillRect/>
          </a:stretch>
        </p:blipFill>
        <p:spPr>
          <a:xfrm>
            <a:off x="9024960" y="4043402"/>
            <a:ext cx="500040" cy="500040"/>
          </a:xfrm>
          <a:prstGeom prst="rect">
            <a:avLst/>
          </a:prstGeom>
        </p:spPr>
      </p:pic>
      <p:sp>
        <p:nvSpPr>
          <p:cNvPr id="13" name="TextBox 12"/>
          <p:cNvSpPr txBox="1"/>
          <p:nvPr/>
        </p:nvSpPr>
        <p:spPr>
          <a:xfrm>
            <a:off x="2718290" y="4043402"/>
            <a:ext cx="6806709" cy="46166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400" dirty="0" smtClean="0">
                <a:solidFill>
                  <a:schemeClr val="accent1"/>
                </a:solidFill>
              </a:rPr>
              <a:t>twitter.com/</a:t>
            </a:r>
            <a:r>
              <a:rPr lang="en-US" sz="2400" dirty="0" err="1" smtClean="0">
                <a:solidFill>
                  <a:schemeClr val="accent1"/>
                </a:solidFill>
              </a:rPr>
              <a:t>ORDeptEd</a:t>
            </a:r>
            <a:r>
              <a:rPr lang="en-US" sz="2400" dirty="0" smtClean="0">
                <a:solidFill>
                  <a:schemeClr val="accent1"/>
                </a:solidFill>
              </a:rPr>
              <a:t> | fb.com/</a:t>
            </a:r>
            <a:r>
              <a:rPr lang="en-US" sz="2400" dirty="0" err="1" smtClean="0">
                <a:solidFill>
                  <a:schemeClr val="accent1"/>
                </a:solidFill>
              </a:rPr>
              <a:t>ORDeptEd</a:t>
            </a:r>
            <a:endParaRPr lang="en-US" sz="2400" dirty="0" smtClean="0">
              <a:solidFill>
                <a:schemeClr val="accent1"/>
              </a:solidFill>
            </a:endParaRPr>
          </a:p>
        </p:txBody>
      </p:sp>
    </p:spTree>
    <p:extLst>
      <p:ext uri="{BB962C8B-B14F-4D97-AF65-F5344CB8AC3E}">
        <p14:creationId xmlns:p14="http://schemas.microsoft.com/office/powerpoint/2010/main" val="2035973056"/>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solidFill>
          <a:schemeClr val="tx2"/>
        </a:solidFill>
        <a:effectLst/>
      </p:bgPr>
    </p:bg>
    <p:spTree>
      <p:nvGrpSpPr>
        <p:cNvPr id="1" name=""/>
        <p:cNvGrpSpPr/>
        <p:nvPr/>
      </p:nvGrpSpPr>
      <p:grpSpPr>
        <a:xfrm>
          <a:off x="0" y="0"/>
          <a:ext cx="0" cy="0"/>
          <a:chOff x="0" y="0"/>
          <a:chExt cx="0" cy="0"/>
        </a:xfrm>
      </p:grpSpPr>
      <p:sp>
        <p:nvSpPr>
          <p:cNvPr id="13" name="Rectangle 12"/>
          <p:cNvSpPr/>
          <p:nvPr/>
        </p:nvSpPr>
        <p:spPr>
          <a:xfrm>
            <a:off x="206188" y="215153"/>
            <a:ext cx="11775141"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11" name="Rectangle 10"/>
          <p:cNvSpPr/>
          <p:nvPr/>
        </p:nvSpPr>
        <p:spPr>
          <a:xfrm>
            <a:off x="206188" y="5948082"/>
            <a:ext cx="11775141" cy="699247"/>
          </a:xfrm>
          <a:prstGeom prst="rect">
            <a:avLst/>
          </a:prstGeom>
          <a:solidFill>
            <a:srgbClr val="E7F5F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8" name="Picture 7" descr="Decorative line break"/>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452870" y="3472133"/>
            <a:ext cx="1286259" cy="24384"/>
          </a:xfrm>
          <a:prstGeom prst="rect">
            <a:avLst/>
          </a:prstGeom>
        </p:spPr>
      </p:pic>
      <p:sp>
        <p:nvSpPr>
          <p:cNvPr id="2" name="Title 1"/>
          <p:cNvSpPr>
            <a:spLocks noGrp="1"/>
          </p:cNvSpPr>
          <p:nvPr>
            <p:ph type="ctrTitle"/>
          </p:nvPr>
        </p:nvSpPr>
        <p:spPr>
          <a:xfrm>
            <a:off x="1524000" y="2486701"/>
            <a:ext cx="9144000" cy="1023261"/>
          </a:xfrm>
        </p:spPr>
        <p:txBody>
          <a:bodyPr anchor="b">
            <a:normAutofit/>
          </a:bodyPr>
          <a:lstStyle>
            <a:lvl1pPr algn="ctr">
              <a:defRPr sz="5400">
                <a:solidFill>
                  <a:schemeClr val="tx2"/>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7829B781-A755-4819-BC29-540BFF075356}" type="datetime1">
              <a:rPr lang="en-US" smtClean="0"/>
              <a:t>9/26/2022</a:t>
            </a:fld>
            <a:endParaRPr lang="en-US" dirty="0"/>
          </a:p>
        </p:txBody>
      </p:sp>
      <p:sp>
        <p:nvSpPr>
          <p:cNvPr id="5" name="Footer Placeholder 4"/>
          <p:cNvSpPr>
            <a:spLocks noGrp="1"/>
          </p:cNvSpPr>
          <p:nvPr>
            <p:ph type="ftr" sz="quarter" idx="11"/>
          </p:nvPr>
        </p:nvSpPr>
        <p:spPr/>
        <p:txBody>
          <a:bodyPr/>
          <a:lstStyle/>
          <a:p>
            <a:r>
              <a:rPr lang="en-US" smtClean="0"/>
              <a:t>Oregon Department of Education</a:t>
            </a:r>
            <a:endParaRPr lang="en-US" dirty="0"/>
          </a:p>
        </p:txBody>
      </p:sp>
      <p:sp>
        <p:nvSpPr>
          <p:cNvPr id="6" name="Slide Number Placeholder 5"/>
          <p:cNvSpPr>
            <a:spLocks noGrp="1"/>
          </p:cNvSpPr>
          <p:nvPr>
            <p:ph type="sldNum" sz="quarter" idx="12"/>
          </p:nvPr>
        </p:nvSpPr>
        <p:spPr/>
        <p:txBody>
          <a:bodyPr/>
          <a:lstStyle/>
          <a:p>
            <a:fld id="{357F5B69-6281-4C1F-8C38-6DA0F56DA430}" type="slidenum">
              <a:rPr lang="en-US" smtClean="0"/>
              <a:t>‹#›</a:t>
            </a:fld>
            <a:endParaRPr lang="en-US" dirty="0"/>
          </a:p>
        </p:txBody>
      </p:sp>
      <p:pic>
        <p:nvPicPr>
          <p:cNvPr id="12" name="Picture 11" descr="Oregon Department of Education Logo"/>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033770" y="214049"/>
            <a:ext cx="2124460" cy="2167132"/>
          </a:xfrm>
          <a:prstGeom prst="rect">
            <a:avLst/>
          </a:prstGeom>
        </p:spPr>
      </p:pic>
    </p:spTree>
    <p:extLst>
      <p:ext uri="{BB962C8B-B14F-4D97-AF65-F5344CB8AC3E}">
        <p14:creationId xmlns:p14="http://schemas.microsoft.com/office/powerpoint/2010/main" val="3945692765"/>
      </p:ext>
    </p:extLst>
  </p:cSld>
  <p:clrMapOvr>
    <a:masterClrMapping/>
  </p:clrMapOvr>
  <p:timing>
    <p:tnLst>
      <p:par>
        <p:cTn id="1" dur="indefinite" restart="never" nodeType="tmRoot"/>
      </p:par>
    </p:tnLst>
  </p:timing>
</p:sldLayout>
</file>

<file path=ppt/slideLayouts/slideLayout58.xml><?xml version="1.0" encoding="utf-8"?>
<p:sldLayout xmlns:a="http://schemas.openxmlformats.org/drawingml/2006/main" xmlns:r="http://schemas.openxmlformats.org/officeDocument/2006/relationships" xmlns:p="http://schemas.openxmlformats.org/presentationml/2006/main" showMasterSp="0" preserve="1">
  <p:cSld name="Section Header">
    <p:bg>
      <p:bgPr>
        <a:solidFill>
          <a:schemeClr val="tx2"/>
        </a:solidFill>
        <a:effectLst/>
      </p:bgPr>
    </p:bg>
    <p:spTree>
      <p:nvGrpSpPr>
        <p:cNvPr id="1" name=""/>
        <p:cNvGrpSpPr/>
        <p:nvPr/>
      </p:nvGrpSpPr>
      <p:grpSpPr>
        <a:xfrm>
          <a:off x="0" y="0"/>
          <a:ext cx="0" cy="0"/>
          <a:chOff x="0" y="0"/>
          <a:chExt cx="0" cy="0"/>
        </a:xfrm>
      </p:grpSpPr>
      <p:sp>
        <p:nvSpPr>
          <p:cNvPr id="19" name="Rectangle 18"/>
          <p:cNvSpPr/>
          <p:nvPr/>
        </p:nvSpPr>
        <p:spPr>
          <a:xfrm>
            <a:off x="206188" y="215153"/>
            <a:ext cx="11775141"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17" name="Rectangle 16"/>
          <p:cNvSpPr/>
          <p:nvPr/>
        </p:nvSpPr>
        <p:spPr>
          <a:xfrm>
            <a:off x="206187" y="2488757"/>
            <a:ext cx="11775141" cy="1900363"/>
          </a:xfrm>
          <a:prstGeom prst="rect">
            <a:avLst/>
          </a:prstGeom>
          <a:solidFill>
            <a:srgbClr val="E7F5F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p>
        </p:txBody>
      </p:sp>
      <p:sp>
        <p:nvSpPr>
          <p:cNvPr id="9" name="Title 1"/>
          <p:cNvSpPr>
            <a:spLocks noGrp="1"/>
          </p:cNvSpPr>
          <p:nvPr>
            <p:ph type="ctrTitle"/>
          </p:nvPr>
        </p:nvSpPr>
        <p:spPr>
          <a:xfrm>
            <a:off x="717177" y="2488757"/>
            <a:ext cx="10784542" cy="1900363"/>
          </a:xfrm>
        </p:spPr>
        <p:txBody>
          <a:bodyPr anchor="ctr" anchorCtr="0">
            <a:noAutofit/>
          </a:bodyPr>
          <a:lstStyle>
            <a:lvl1pPr algn="ctr">
              <a:defRPr sz="6800">
                <a:solidFill>
                  <a:schemeClr val="tx2"/>
                </a:solidFill>
              </a:defRPr>
            </a:lvl1pPr>
          </a:lstStyle>
          <a:p>
            <a:r>
              <a:rPr lang="en-US" smtClean="0"/>
              <a:t>Click to edit Master title style</a:t>
            </a:r>
            <a:endParaRPr lang="en-US" dirty="0"/>
          </a:p>
        </p:txBody>
      </p:sp>
      <p:sp>
        <p:nvSpPr>
          <p:cNvPr id="10" name="Date Placeholder 3"/>
          <p:cNvSpPr>
            <a:spLocks noGrp="1"/>
          </p:cNvSpPr>
          <p:nvPr>
            <p:ph type="dt" sz="half" idx="10"/>
          </p:nvPr>
        </p:nvSpPr>
        <p:spPr>
          <a:xfrm>
            <a:off x="3854824" y="6139793"/>
            <a:ext cx="4509246" cy="365125"/>
          </a:xfrm>
        </p:spPr>
        <p:txBody>
          <a:bodyPr/>
          <a:lstStyle/>
          <a:p>
            <a:fld id="{7829B781-A755-4819-BC29-540BFF075356}" type="datetime1">
              <a:rPr lang="en-US" smtClean="0"/>
              <a:t>9/26/2022</a:t>
            </a:fld>
            <a:endParaRPr lang="en-US" dirty="0"/>
          </a:p>
        </p:txBody>
      </p:sp>
      <p:sp>
        <p:nvSpPr>
          <p:cNvPr id="11" name="Footer Placeholder 4"/>
          <p:cNvSpPr>
            <a:spLocks noGrp="1"/>
          </p:cNvSpPr>
          <p:nvPr>
            <p:ph type="ftr" sz="quarter" idx="11"/>
          </p:nvPr>
        </p:nvSpPr>
        <p:spPr>
          <a:xfrm>
            <a:off x="717176" y="6139793"/>
            <a:ext cx="2864224" cy="365125"/>
          </a:xfrm>
        </p:spPr>
        <p:txBody>
          <a:bodyPr/>
          <a:lstStyle/>
          <a:p>
            <a:r>
              <a:rPr lang="en-US" smtClean="0"/>
              <a:t>Oregon Department of Education</a:t>
            </a:r>
            <a:endParaRPr lang="en-US" dirty="0"/>
          </a:p>
        </p:txBody>
      </p:sp>
      <p:sp>
        <p:nvSpPr>
          <p:cNvPr id="12" name="Slide Number Placeholder 5"/>
          <p:cNvSpPr>
            <a:spLocks noGrp="1"/>
          </p:cNvSpPr>
          <p:nvPr>
            <p:ph type="sldNum" sz="quarter" idx="12"/>
          </p:nvPr>
        </p:nvSpPr>
        <p:spPr>
          <a:xfrm>
            <a:off x="8610600" y="6139793"/>
            <a:ext cx="2891118" cy="365125"/>
          </a:xfrm>
        </p:spPr>
        <p:txBody>
          <a:bodyPr/>
          <a:lstStyle/>
          <a:p>
            <a:fld id="{357F5B69-6281-4C1F-8C38-6DA0F56DA430}" type="slidenum">
              <a:rPr lang="en-US" smtClean="0"/>
              <a:t>‹#›</a:t>
            </a:fld>
            <a:endParaRPr lang="en-US" dirty="0"/>
          </a:p>
        </p:txBody>
      </p:sp>
      <p:pic>
        <p:nvPicPr>
          <p:cNvPr id="13" name="Picture 12" descr="Oregon Department of Education Logo"/>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033770" y="214049"/>
            <a:ext cx="2124460" cy="2167132"/>
          </a:xfrm>
          <a:prstGeom prst="rect">
            <a:avLst/>
          </a:prstGeom>
        </p:spPr>
      </p:pic>
    </p:spTree>
    <p:extLst>
      <p:ext uri="{BB962C8B-B14F-4D97-AF65-F5344CB8AC3E}">
        <p14:creationId xmlns:p14="http://schemas.microsoft.com/office/powerpoint/2010/main" val="2076812530"/>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showMasterSp="0" preserve="1" userDrawn="1">
  <p:cSld name="Title Bar and Content">
    <p:bg>
      <p:bgPr>
        <a:solidFill>
          <a:schemeClr val="tx2"/>
        </a:solidFill>
        <a:effectLst/>
      </p:bgPr>
    </p:bg>
    <p:spTree>
      <p:nvGrpSpPr>
        <p:cNvPr id="1" name=""/>
        <p:cNvGrpSpPr/>
        <p:nvPr/>
      </p:nvGrpSpPr>
      <p:grpSpPr>
        <a:xfrm>
          <a:off x="0" y="0"/>
          <a:ext cx="0" cy="0"/>
          <a:chOff x="0" y="0"/>
          <a:chExt cx="0" cy="0"/>
        </a:xfrm>
      </p:grpSpPr>
      <p:sp>
        <p:nvSpPr>
          <p:cNvPr id="10" name="Rectangle 9"/>
          <p:cNvSpPr/>
          <p:nvPr/>
        </p:nvSpPr>
        <p:spPr>
          <a:xfrm>
            <a:off x="206188" y="215153"/>
            <a:ext cx="11775141"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8" name="Rectangle 7"/>
          <p:cNvSpPr/>
          <p:nvPr/>
        </p:nvSpPr>
        <p:spPr>
          <a:xfrm>
            <a:off x="206188" y="215153"/>
            <a:ext cx="11775141" cy="1397364"/>
          </a:xfrm>
          <a:prstGeom prst="rect">
            <a:avLst/>
          </a:prstGeom>
          <a:solidFill>
            <a:srgbClr val="E7F5F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27879103-F9E0-4F46-ADC2-B8CD67C56AE7}" type="datetime1">
              <a:rPr lang="en-US" smtClean="0"/>
              <a:pPr/>
              <a:t>9/26/2022</a:t>
            </a:fld>
            <a:endParaRPr lang="en-US" dirty="0"/>
          </a:p>
        </p:txBody>
      </p:sp>
      <p:sp>
        <p:nvSpPr>
          <p:cNvPr id="5" name="Footer Placeholder 4"/>
          <p:cNvSpPr>
            <a:spLocks noGrp="1"/>
          </p:cNvSpPr>
          <p:nvPr>
            <p:ph type="ftr" sz="quarter" idx="11"/>
          </p:nvPr>
        </p:nvSpPr>
        <p:spPr/>
        <p:txBody>
          <a:bodyPr/>
          <a:lstStyle/>
          <a:p>
            <a:r>
              <a:rPr lang="en-US" smtClean="0"/>
              <a:t>Oregon Department of Education</a:t>
            </a:r>
            <a:endParaRPr lang="en-US" dirty="0"/>
          </a:p>
        </p:txBody>
      </p:sp>
      <p:sp>
        <p:nvSpPr>
          <p:cNvPr id="6" name="Slide Number Placeholder 5"/>
          <p:cNvSpPr>
            <a:spLocks noGrp="1"/>
          </p:cNvSpPr>
          <p:nvPr>
            <p:ph type="sldNum" sz="quarter" idx="12"/>
          </p:nvPr>
        </p:nvSpPr>
        <p:spPr/>
        <p:txBody>
          <a:bodyPr/>
          <a:lstStyle/>
          <a:p>
            <a:fld id="{357F5B69-6281-4C1F-8C38-6DA0F56DA430}" type="slidenum">
              <a:rPr lang="en-US" smtClean="0"/>
              <a:pPr/>
              <a:t>‹#›</a:t>
            </a:fld>
            <a:endParaRPr lang="en-US" dirty="0"/>
          </a:p>
        </p:txBody>
      </p:sp>
      <p:sp>
        <p:nvSpPr>
          <p:cNvPr id="9" name="Title 1"/>
          <p:cNvSpPr>
            <a:spLocks noGrp="1"/>
          </p:cNvSpPr>
          <p:nvPr>
            <p:ph type="title"/>
          </p:nvPr>
        </p:nvSpPr>
        <p:spPr>
          <a:xfrm>
            <a:off x="717176" y="457200"/>
            <a:ext cx="10784542" cy="1026460"/>
          </a:xfrm>
        </p:spPr>
        <p:txBody>
          <a:bodyPr/>
          <a:lstStyle/>
          <a:p>
            <a:r>
              <a:rPr lang="en-US" smtClean="0"/>
              <a:t>Click to edit Master title style</a:t>
            </a:r>
            <a:endParaRPr lang="en-US"/>
          </a:p>
        </p:txBody>
      </p:sp>
    </p:spTree>
    <p:extLst>
      <p:ext uri="{BB962C8B-B14F-4D97-AF65-F5344CB8AC3E}">
        <p14:creationId xmlns:p14="http://schemas.microsoft.com/office/powerpoint/2010/main" val="372431344"/>
      </p:ext>
    </p:extLst>
  </p:cSld>
  <p:clrMapOvr>
    <a:masterClrMapping/>
  </p:clrMapOvr>
  <p:timing>
    <p:tnLst>
      <p:par>
        <p:cTn id="1" dur="indefinite" restart="never" nodeType="tmRoot"/>
      </p:par>
    </p:tnLst>
  </p:timing>
  <p:hf hdr="0" dt="0"/>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717176" y="1825625"/>
            <a:ext cx="5302624" cy="410604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72200" y="1825625"/>
            <a:ext cx="5329518" cy="410604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D42591D8-9B02-4B28-8EF4-3003DE7E4109}" type="datetime1">
              <a:rPr lang="en-US" smtClean="0"/>
              <a:t>9/26/2022</a:t>
            </a:fld>
            <a:endParaRPr lang="en-US" dirty="0"/>
          </a:p>
        </p:txBody>
      </p:sp>
      <p:sp>
        <p:nvSpPr>
          <p:cNvPr id="6" name="Footer Placeholder 5"/>
          <p:cNvSpPr>
            <a:spLocks noGrp="1"/>
          </p:cNvSpPr>
          <p:nvPr>
            <p:ph type="ftr" sz="quarter" idx="11"/>
          </p:nvPr>
        </p:nvSpPr>
        <p:spPr/>
        <p:txBody>
          <a:bodyPr/>
          <a:lstStyle/>
          <a:p>
            <a:r>
              <a:rPr lang="en-US" smtClean="0"/>
              <a:t>Oregon Department of Education</a:t>
            </a:r>
            <a:endParaRPr lang="en-US" dirty="0"/>
          </a:p>
        </p:txBody>
      </p:sp>
      <p:sp>
        <p:nvSpPr>
          <p:cNvPr id="7" name="Slide Number Placeholder 6"/>
          <p:cNvSpPr>
            <a:spLocks noGrp="1"/>
          </p:cNvSpPr>
          <p:nvPr>
            <p:ph type="sldNum" sz="quarter" idx="12"/>
          </p:nvPr>
        </p:nvSpPr>
        <p:spPr/>
        <p:txBody>
          <a:bodyPr/>
          <a:lstStyle/>
          <a:p>
            <a:fld id="{357F5B69-6281-4C1F-8C38-6DA0F56DA430}" type="slidenum">
              <a:rPr lang="en-US" smtClean="0"/>
              <a:t>‹#›</a:t>
            </a:fld>
            <a:endParaRPr lang="en-US" dirty="0"/>
          </a:p>
        </p:txBody>
      </p:sp>
    </p:spTree>
    <p:extLst>
      <p:ext uri="{BB962C8B-B14F-4D97-AF65-F5344CB8AC3E}">
        <p14:creationId xmlns:p14="http://schemas.microsoft.com/office/powerpoint/2010/main" val="431813274"/>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showMasterSp="0" preserve="1" userDrawn="1">
  <p:cSld name="Content with Caption">
    <p:bg>
      <p:bgPr>
        <a:solidFill>
          <a:schemeClr val="tx2"/>
        </a:solidFill>
        <a:effectLst/>
      </p:bgPr>
    </p:bg>
    <p:spTree>
      <p:nvGrpSpPr>
        <p:cNvPr id="1" name=""/>
        <p:cNvGrpSpPr/>
        <p:nvPr/>
      </p:nvGrpSpPr>
      <p:grpSpPr>
        <a:xfrm>
          <a:off x="0" y="0"/>
          <a:ext cx="0" cy="0"/>
          <a:chOff x="0" y="0"/>
          <a:chExt cx="0" cy="0"/>
        </a:xfrm>
      </p:grpSpPr>
      <p:sp>
        <p:nvSpPr>
          <p:cNvPr id="10" name="Rectangle 9"/>
          <p:cNvSpPr/>
          <p:nvPr/>
        </p:nvSpPr>
        <p:spPr>
          <a:xfrm>
            <a:off x="206188" y="215153"/>
            <a:ext cx="11775141"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8" name="Rectangle 7"/>
          <p:cNvSpPr/>
          <p:nvPr/>
        </p:nvSpPr>
        <p:spPr>
          <a:xfrm>
            <a:off x="206189" y="215153"/>
            <a:ext cx="4730470" cy="6432176"/>
          </a:xfrm>
          <a:prstGeom prst="rect">
            <a:avLst/>
          </a:prstGeom>
          <a:solidFill>
            <a:srgbClr val="E7F5F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a:xfrm>
            <a:off x="717177" y="779646"/>
            <a:ext cx="3931826" cy="2529812"/>
          </a:xfrm>
        </p:spPr>
        <p:txBody>
          <a:bodyPr anchor="t" anchorCtr="0">
            <a:normAutofit/>
          </a:bodyPr>
          <a:lstStyle>
            <a:lvl1pPr>
              <a:defRPr sz="4400"/>
            </a:lvl1pPr>
          </a:lstStyle>
          <a:p>
            <a:r>
              <a:rPr lang="en-US" smtClean="0"/>
              <a:t>Click to edit Master title style</a:t>
            </a:r>
            <a:endParaRPr lang="en-US" dirty="0"/>
          </a:p>
        </p:txBody>
      </p:sp>
      <p:sp>
        <p:nvSpPr>
          <p:cNvPr id="3" name="Content Placeholder 2"/>
          <p:cNvSpPr>
            <a:spLocks noGrp="1"/>
          </p:cNvSpPr>
          <p:nvPr>
            <p:ph idx="1"/>
          </p:nvPr>
        </p:nvSpPr>
        <p:spPr>
          <a:xfrm>
            <a:off x="5183188" y="779647"/>
            <a:ext cx="6172200" cy="5081404"/>
          </a:xfrm>
        </p:spPr>
        <p:txBody>
          <a:bodyPr>
            <a:normAutofit/>
          </a:bodyPr>
          <a:lstStyle>
            <a:lvl1pPr>
              <a:defRPr sz="2400"/>
            </a:lvl1pPr>
            <a:lvl2pPr>
              <a:defRPr sz="2400"/>
            </a:lvl2pPr>
            <a:lvl3pPr>
              <a:defRPr sz="2400"/>
            </a:lvl3pPr>
            <a:lvl4pPr>
              <a:defRPr sz="2400"/>
            </a:lvl4pPr>
            <a:lvl5pPr>
              <a:defRPr sz="24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0EB4264E-747B-4A66-8046-612678D808F9}" type="datetime1">
              <a:rPr lang="en-US" smtClean="0"/>
              <a:t>9/26/2022</a:t>
            </a:fld>
            <a:endParaRPr lang="en-US" dirty="0"/>
          </a:p>
        </p:txBody>
      </p:sp>
      <p:sp>
        <p:nvSpPr>
          <p:cNvPr id="6" name="Footer Placeholder 5"/>
          <p:cNvSpPr>
            <a:spLocks noGrp="1"/>
          </p:cNvSpPr>
          <p:nvPr>
            <p:ph type="ftr" sz="quarter" idx="11"/>
          </p:nvPr>
        </p:nvSpPr>
        <p:spPr/>
        <p:txBody>
          <a:bodyPr/>
          <a:lstStyle/>
          <a:p>
            <a:r>
              <a:rPr lang="en-US" smtClean="0"/>
              <a:t>Oregon Department of Education</a:t>
            </a:r>
            <a:endParaRPr lang="en-US" dirty="0"/>
          </a:p>
        </p:txBody>
      </p:sp>
      <p:sp>
        <p:nvSpPr>
          <p:cNvPr id="7" name="Slide Number Placeholder 6"/>
          <p:cNvSpPr>
            <a:spLocks noGrp="1"/>
          </p:cNvSpPr>
          <p:nvPr>
            <p:ph type="sldNum" sz="quarter" idx="12"/>
          </p:nvPr>
        </p:nvSpPr>
        <p:spPr/>
        <p:txBody>
          <a:bodyPr/>
          <a:lstStyle/>
          <a:p>
            <a:fld id="{357F5B69-6281-4C1F-8C38-6DA0F56DA430}" type="slidenum">
              <a:rPr lang="en-US" smtClean="0"/>
              <a:t>‹#›</a:t>
            </a:fld>
            <a:endParaRPr lang="en-US" dirty="0"/>
          </a:p>
        </p:txBody>
      </p:sp>
      <p:sp>
        <p:nvSpPr>
          <p:cNvPr id="9" name="Picture Placeholder 8"/>
          <p:cNvSpPr>
            <a:spLocks noGrp="1"/>
          </p:cNvSpPr>
          <p:nvPr>
            <p:ph type="pic" sz="quarter" idx="13"/>
          </p:nvPr>
        </p:nvSpPr>
        <p:spPr>
          <a:xfrm>
            <a:off x="717177" y="3540125"/>
            <a:ext cx="3931826" cy="2320926"/>
          </a:xfrm>
        </p:spPr>
        <p:txBody>
          <a:bodyPr/>
          <a:lstStyle>
            <a:lvl1pPr marL="0" indent="0">
              <a:buNone/>
              <a:defRPr/>
            </a:lvl1pPr>
          </a:lstStyle>
          <a:p>
            <a:endParaRPr lang="en-US" dirty="0"/>
          </a:p>
        </p:txBody>
      </p:sp>
    </p:spTree>
    <p:extLst>
      <p:ext uri="{BB962C8B-B14F-4D97-AF65-F5344CB8AC3E}">
        <p14:creationId xmlns:p14="http://schemas.microsoft.com/office/powerpoint/2010/main" val="3508029416"/>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obj" preserve="1">
  <p:cSld name="Title and Content">
    <p:bg>
      <p:bgPr>
        <a:solidFill>
          <a:schemeClr val="tx2"/>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18E4CE9B-FC86-4B75-8677-1AF147A5D684}" type="datetime1">
              <a:rPr lang="en-US" smtClean="0"/>
              <a:t>9/26/2022</a:t>
            </a:fld>
            <a:endParaRPr lang="en-US" dirty="0"/>
          </a:p>
        </p:txBody>
      </p:sp>
      <p:sp>
        <p:nvSpPr>
          <p:cNvPr id="5" name="Footer Placeholder 4"/>
          <p:cNvSpPr>
            <a:spLocks noGrp="1"/>
          </p:cNvSpPr>
          <p:nvPr>
            <p:ph type="ftr" sz="quarter" idx="11"/>
          </p:nvPr>
        </p:nvSpPr>
        <p:spPr/>
        <p:txBody>
          <a:bodyPr/>
          <a:lstStyle/>
          <a:p>
            <a:r>
              <a:rPr lang="en-US" smtClean="0"/>
              <a:t>Oregon Department of Education</a:t>
            </a:r>
            <a:endParaRPr lang="en-US" dirty="0"/>
          </a:p>
        </p:txBody>
      </p:sp>
      <p:sp>
        <p:nvSpPr>
          <p:cNvPr id="6" name="Slide Number Placeholder 5"/>
          <p:cNvSpPr>
            <a:spLocks noGrp="1"/>
          </p:cNvSpPr>
          <p:nvPr>
            <p:ph type="sldNum" sz="quarter" idx="12"/>
          </p:nvPr>
        </p:nvSpPr>
        <p:spPr/>
        <p:txBody>
          <a:bodyPr/>
          <a:lstStyle/>
          <a:p>
            <a:fld id="{357F5B69-6281-4C1F-8C38-6DA0F56DA430}" type="slidenum">
              <a:rPr lang="en-US" smtClean="0"/>
              <a:t>‹#›</a:t>
            </a:fld>
            <a:endParaRPr lang="en-US" dirty="0"/>
          </a:p>
        </p:txBody>
      </p:sp>
    </p:spTree>
    <p:extLst>
      <p:ext uri="{BB962C8B-B14F-4D97-AF65-F5344CB8AC3E}">
        <p14:creationId xmlns:p14="http://schemas.microsoft.com/office/powerpoint/2010/main" val="2554169284"/>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twoObj" preserve="1">
  <p:cSld name="Two Content">
    <p:bg>
      <p:bgPr>
        <a:solidFill>
          <a:schemeClr val="tx2"/>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717176" y="1825625"/>
            <a:ext cx="5302624" cy="410604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72200" y="1825625"/>
            <a:ext cx="5329518" cy="410604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D42591D8-9B02-4B28-8EF4-3003DE7E4109}" type="datetime1">
              <a:rPr lang="en-US" smtClean="0"/>
              <a:t>9/26/2022</a:t>
            </a:fld>
            <a:endParaRPr lang="en-US" dirty="0"/>
          </a:p>
        </p:txBody>
      </p:sp>
      <p:sp>
        <p:nvSpPr>
          <p:cNvPr id="6" name="Footer Placeholder 5"/>
          <p:cNvSpPr>
            <a:spLocks noGrp="1"/>
          </p:cNvSpPr>
          <p:nvPr>
            <p:ph type="ftr" sz="quarter" idx="11"/>
          </p:nvPr>
        </p:nvSpPr>
        <p:spPr/>
        <p:txBody>
          <a:bodyPr/>
          <a:lstStyle/>
          <a:p>
            <a:r>
              <a:rPr lang="en-US" smtClean="0"/>
              <a:t>Oregon Department of Education</a:t>
            </a:r>
            <a:endParaRPr lang="en-US" dirty="0"/>
          </a:p>
        </p:txBody>
      </p:sp>
      <p:sp>
        <p:nvSpPr>
          <p:cNvPr id="7" name="Slide Number Placeholder 6"/>
          <p:cNvSpPr>
            <a:spLocks noGrp="1"/>
          </p:cNvSpPr>
          <p:nvPr>
            <p:ph type="sldNum" sz="quarter" idx="12"/>
          </p:nvPr>
        </p:nvSpPr>
        <p:spPr/>
        <p:txBody>
          <a:bodyPr/>
          <a:lstStyle/>
          <a:p>
            <a:fld id="{357F5B69-6281-4C1F-8C38-6DA0F56DA430}" type="slidenum">
              <a:rPr lang="en-US" smtClean="0"/>
              <a:t>‹#›</a:t>
            </a:fld>
            <a:endParaRPr lang="en-US" dirty="0"/>
          </a:p>
        </p:txBody>
      </p:sp>
    </p:spTree>
    <p:extLst>
      <p:ext uri="{BB962C8B-B14F-4D97-AF65-F5344CB8AC3E}">
        <p14:creationId xmlns:p14="http://schemas.microsoft.com/office/powerpoint/2010/main" val="264850956"/>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p:cSld name="Comparison">
    <p:bg>
      <p:bgPr>
        <a:solidFill>
          <a:schemeClr val="tx2"/>
        </a:solidFill>
        <a:effectLst/>
      </p:bgPr>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717176" y="1681163"/>
            <a:ext cx="5280399" cy="823912"/>
          </a:xfrm>
        </p:spPr>
        <p:txBody>
          <a:bodyPr anchor="t" anchorCtr="0">
            <a:normAutofit/>
          </a:bodyPr>
          <a:lstStyle>
            <a:lvl1pPr marL="0" indent="0">
              <a:buNone/>
              <a:defRPr sz="32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717176" y="2505075"/>
            <a:ext cx="5280399" cy="3434549"/>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329518" cy="823912"/>
          </a:xfrm>
        </p:spPr>
        <p:txBody>
          <a:bodyPr anchor="t" anchorCtr="0"/>
          <a:lstStyle>
            <a:lvl1pPr marL="0" indent="0">
              <a:buNone/>
              <a:defRPr sz="32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329518" cy="3434549"/>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21CE9AC3-29A7-447C-985A-56B968AD79CC}" type="datetime1">
              <a:rPr lang="en-US" smtClean="0"/>
              <a:t>9/26/2022</a:t>
            </a:fld>
            <a:endParaRPr lang="en-US" dirty="0"/>
          </a:p>
        </p:txBody>
      </p:sp>
      <p:sp>
        <p:nvSpPr>
          <p:cNvPr id="8" name="Footer Placeholder 7"/>
          <p:cNvSpPr>
            <a:spLocks noGrp="1"/>
          </p:cNvSpPr>
          <p:nvPr>
            <p:ph type="ftr" sz="quarter" idx="11"/>
          </p:nvPr>
        </p:nvSpPr>
        <p:spPr/>
        <p:txBody>
          <a:bodyPr/>
          <a:lstStyle/>
          <a:p>
            <a:r>
              <a:rPr lang="en-US" smtClean="0"/>
              <a:t>Oregon Department of Education</a:t>
            </a:r>
            <a:endParaRPr lang="en-US" dirty="0"/>
          </a:p>
        </p:txBody>
      </p:sp>
      <p:sp>
        <p:nvSpPr>
          <p:cNvPr id="9" name="Slide Number Placeholder 8"/>
          <p:cNvSpPr>
            <a:spLocks noGrp="1"/>
          </p:cNvSpPr>
          <p:nvPr>
            <p:ph type="sldNum" sz="quarter" idx="12"/>
          </p:nvPr>
        </p:nvSpPr>
        <p:spPr/>
        <p:txBody>
          <a:bodyPr/>
          <a:lstStyle/>
          <a:p>
            <a:fld id="{357F5B69-6281-4C1F-8C38-6DA0F56DA430}" type="slidenum">
              <a:rPr lang="en-US" smtClean="0"/>
              <a:t>‹#›</a:t>
            </a:fld>
            <a:endParaRPr lang="en-US" dirty="0"/>
          </a:p>
        </p:txBody>
      </p:sp>
      <p:sp>
        <p:nvSpPr>
          <p:cNvPr id="10" name="Title 1"/>
          <p:cNvSpPr>
            <a:spLocks noGrp="1"/>
          </p:cNvSpPr>
          <p:nvPr>
            <p:ph type="title"/>
          </p:nvPr>
        </p:nvSpPr>
        <p:spPr>
          <a:xfrm>
            <a:off x="717176" y="457200"/>
            <a:ext cx="10784542" cy="1026460"/>
          </a:xfrm>
        </p:spPr>
        <p:txBody>
          <a:bodyPr>
            <a:normAutofit/>
          </a:bodyPr>
          <a:lstStyle>
            <a:lvl1pPr>
              <a:defRPr sz="3200"/>
            </a:lvl1pPr>
          </a:lstStyle>
          <a:p>
            <a:r>
              <a:rPr lang="en-US" smtClean="0"/>
              <a:t>Click to edit Master title style</a:t>
            </a:r>
            <a:endParaRPr lang="en-US" dirty="0"/>
          </a:p>
        </p:txBody>
      </p:sp>
    </p:spTree>
    <p:extLst>
      <p:ext uri="{BB962C8B-B14F-4D97-AF65-F5344CB8AC3E}">
        <p14:creationId xmlns:p14="http://schemas.microsoft.com/office/powerpoint/2010/main" val="2351430777"/>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showMasterSp="0" preserve="1" userDrawn="1">
  <p:cSld name="Title Only">
    <p:bg>
      <p:bgPr>
        <a:solidFill>
          <a:schemeClr val="tx2"/>
        </a:solidFill>
        <a:effectLst/>
      </p:bgPr>
    </p:bg>
    <p:spTree>
      <p:nvGrpSpPr>
        <p:cNvPr id="1" name=""/>
        <p:cNvGrpSpPr/>
        <p:nvPr/>
      </p:nvGrpSpPr>
      <p:grpSpPr>
        <a:xfrm>
          <a:off x="0" y="0"/>
          <a:ext cx="0" cy="0"/>
          <a:chOff x="0" y="0"/>
          <a:chExt cx="0" cy="0"/>
        </a:xfrm>
      </p:grpSpPr>
      <p:sp>
        <p:nvSpPr>
          <p:cNvPr id="6" name="Rectangle 5"/>
          <p:cNvSpPr/>
          <p:nvPr/>
        </p:nvSpPr>
        <p:spPr>
          <a:xfrm>
            <a:off x="206188" y="215153"/>
            <a:ext cx="11775141"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3" name="Date Placeholder 2"/>
          <p:cNvSpPr>
            <a:spLocks noGrp="1"/>
          </p:cNvSpPr>
          <p:nvPr>
            <p:ph type="dt" sz="half" idx="10"/>
          </p:nvPr>
        </p:nvSpPr>
        <p:spPr/>
        <p:txBody>
          <a:bodyPr/>
          <a:lstStyle/>
          <a:p>
            <a:fld id="{27879103-F9E0-4F46-ADC2-B8CD67C56AE7}" type="datetime1">
              <a:rPr lang="en-US" smtClean="0"/>
              <a:pPr/>
              <a:t>9/26/2022</a:t>
            </a:fld>
            <a:endParaRPr lang="en-US" dirty="0"/>
          </a:p>
        </p:txBody>
      </p:sp>
      <p:sp>
        <p:nvSpPr>
          <p:cNvPr id="4" name="Footer Placeholder 3"/>
          <p:cNvSpPr>
            <a:spLocks noGrp="1"/>
          </p:cNvSpPr>
          <p:nvPr>
            <p:ph type="ftr" sz="quarter" idx="11"/>
          </p:nvPr>
        </p:nvSpPr>
        <p:spPr/>
        <p:txBody>
          <a:bodyPr/>
          <a:lstStyle/>
          <a:p>
            <a:r>
              <a:rPr lang="en-US" smtClean="0"/>
              <a:t>Oregon Department of Education</a:t>
            </a:r>
            <a:endParaRPr lang="en-US" dirty="0"/>
          </a:p>
        </p:txBody>
      </p:sp>
      <p:sp>
        <p:nvSpPr>
          <p:cNvPr id="5" name="Slide Number Placeholder 4"/>
          <p:cNvSpPr>
            <a:spLocks noGrp="1"/>
          </p:cNvSpPr>
          <p:nvPr>
            <p:ph type="sldNum" sz="quarter" idx="12"/>
          </p:nvPr>
        </p:nvSpPr>
        <p:spPr/>
        <p:txBody>
          <a:bodyPr/>
          <a:lstStyle/>
          <a:p>
            <a:fld id="{357F5B69-6281-4C1F-8C38-6DA0F56DA430}" type="slidenum">
              <a:rPr lang="en-US" smtClean="0"/>
              <a:pPr/>
              <a:t>‹#›</a:t>
            </a:fld>
            <a:endParaRPr lang="en-US" dirty="0"/>
          </a:p>
        </p:txBody>
      </p:sp>
      <p:sp>
        <p:nvSpPr>
          <p:cNvPr id="7" name="Title 1"/>
          <p:cNvSpPr>
            <a:spLocks noGrp="1"/>
          </p:cNvSpPr>
          <p:nvPr>
            <p:ph type="title"/>
          </p:nvPr>
        </p:nvSpPr>
        <p:spPr>
          <a:xfrm>
            <a:off x="717176" y="457200"/>
            <a:ext cx="10784542" cy="1026460"/>
          </a:xfrm>
        </p:spPr>
        <p:txBody>
          <a:bodyPr/>
          <a:lstStyle/>
          <a:p>
            <a:r>
              <a:rPr lang="en-US" smtClean="0"/>
              <a:t>Click to edit Master title style</a:t>
            </a:r>
            <a:endParaRPr lang="en-US"/>
          </a:p>
        </p:txBody>
      </p:sp>
    </p:spTree>
    <p:extLst>
      <p:ext uri="{BB962C8B-B14F-4D97-AF65-F5344CB8AC3E}">
        <p14:creationId xmlns:p14="http://schemas.microsoft.com/office/powerpoint/2010/main" val="3188208071"/>
      </p:ext>
    </p:extLst>
  </p:cSld>
  <p:clrMapOvr>
    <a:masterClrMapping/>
  </p:clrMapOvr>
  <p:hf hdr="0" dt="0"/>
</p:sldLayout>
</file>

<file path=ppt/slideLayouts/slideLayout65.xml><?xml version="1.0" encoding="utf-8"?>
<p:sldLayout xmlns:a="http://schemas.openxmlformats.org/drawingml/2006/main" xmlns:r="http://schemas.openxmlformats.org/officeDocument/2006/relationships" xmlns:p="http://schemas.openxmlformats.org/presentationml/2006/main" showMasterSp="0" preserve="1">
  <p:cSld name="Blank">
    <p:bg>
      <p:bgPr>
        <a:solidFill>
          <a:schemeClr val="tx2"/>
        </a:solidFill>
        <a:effectLst/>
      </p:bgPr>
    </p:bg>
    <p:spTree>
      <p:nvGrpSpPr>
        <p:cNvPr id="1" name=""/>
        <p:cNvGrpSpPr/>
        <p:nvPr/>
      </p:nvGrpSpPr>
      <p:grpSpPr>
        <a:xfrm>
          <a:off x="0" y="0"/>
          <a:ext cx="0" cy="0"/>
          <a:chOff x="0" y="0"/>
          <a:chExt cx="0" cy="0"/>
        </a:xfrm>
      </p:grpSpPr>
      <p:sp>
        <p:nvSpPr>
          <p:cNvPr id="5" name="Rectangle 4"/>
          <p:cNvSpPr/>
          <p:nvPr/>
        </p:nvSpPr>
        <p:spPr>
          <a:xfrm>
            <a:off x="206188" y="215153"/>
            <a:ext cx="11775141"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v</a:t>
            </a:r>
            <a:endParaRPr lang="en-US" dirty="0"/>
          </a:p>
        </p:txBody>
      </p:sp>
      <p:sp>
        <p:nvSpPr>
          <p:cNvPr id="2" name="Date Placeholder 1"/>
          <p:cNvSpPr>
            <a:spLocks noGrp="1"/>
          </p:cNvSpPr>
          <p:nvPr>
            <p:ph type="dt" sz="half" idx="10"/>
          </p:nvPr>
        </p:nvSpPr>
        <p:spPr/>
        <p:txBody>
          <a:bodyPr/>
          <a:lstStyle/>
          <a:p>
            <a:fld id="{80DF8147-9298-48DB-8898-31538F48B62E}" type="datetime1">
              <a:rPr lang="en-US" smtClean="0"/>
              <a:t>9/26/2022</a:t>
            </a:fld>
            <a:endParaRPr lang="en-US" dirty="0"/>
          </a:p>
        </p:txBody>
      </p:sp>
      <p:sp>
        <p:nvSpPr>
          <p:cNvPr id="3" name="Footer Placeholder 2"/>
          <p:cNvSpPr>
            <a:spLocks noGrp="1"/>
          </p:cNvSpPr>
          <p:nvPr>
            <p:ph type="ftr" sz="quarter" idx="11"/>
          </p:nvPr>
        </p:nvSpPr>
        <p:spPr/>
        <p:txBody>
          <a:bodyPr/>
          <a:lstStyle/>
          <a:p>
            <a:r>
              <a:rPr lang="en-US" smtClean="0"/>
              <a:t>Oregon Department of Education</a:t>
            </a:r>
            <a:endParaRPr lang="en-US" dirty="0"/>
          </a:p>
        </p:txBody>
      </p:sp>
      <p:sp>
        <p:nvSpPr>
          <p:cNvPr id="4" name="Slide Number Placeholder 3"/>
          <p:cNvSpPr>
            <a:spLocks noGrp="1"/>
          </p:cNvSpPr>
          <p:nvPr>
            <p:ph type="sldNum" sz="quarter" idx="12"/>
          </p:nvPr>
        </p:nvSpPr>
        <p:spPr/>
        <p:txBody>
          <a:bodyPr/>
          <a:lstStyle/>
          <a:p>
            <a:fld id="{357F5B69-6281-4C1F-8C38-6DA0F56DA430}" type="slidenum">
              <a:rPr lang="en-US" smtClean="0"/>
              <a:t>‹#›</a:t>
            </a:fld>
            <a:endParaRPr lang="en-US" dirty="0"/>
          </a:p>
        </p:txBody>
      </p:sp>
      <p:sp>
        <p:nvSpPr>
          <p:cNvPr id="7" name="Content Placeholder 6"/>
          <p:cNvSpPr>
            <a:spLocks noGrp="1"/>
          </p:cNvSpPr>
          <p:nvPr>
            <p:ph sz="quarter" idx="13"/>
          </p:nvPr>
        </p:nvSpPr>
        <p:spPr>
          <a:xfrm>
            <a:off x="717176" y="659958"/>
            <a:ext cx="10784542" cy="5398936"/>
          </a:xfrm>
          <a:noFill/>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2730247866"/>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showMasterSp="0" preserve="1">
  <p:cSld name="Large Type">
    <p:bg>
      <p:bgPr>
        <a:solidFill>
          <a:schemeClr val="tx2"/>
        </a:solidFill>
        <a:effectLst/>
      </p:bgPr>
    </p:bg>
    <p:spTree>
      <p:nvGrpSpPr>
        <p:cNvPr id="1" name=""/>
        <p:cNvGrpSpPr/>
        <p:nvPr/>
      </p:nvGrpSpPr>
      <p:grpSpPr>
        <a:xfrm>
          <a:off x="0" y="0"/>
          <a:ext cx="0" cy="0"/>
          <a:chOff x="0" y="0"/>
          <a:chExt cx="0" cy="0"/>
        </a:xfrm>
      </p:grpSpPr>
      <p:sp>
        <p:nvSpPr>
          <p:cNvPr id="11" name="Rectangle 10"/>
          <p:cNvSpPr/>
          <p:nvPr/>
        </p:nvSpPr>
        <p:spPr>
          <a:xfrm>
            <a:off x="206188" y="215153"/>
            <a:ext cx="11775141"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pic>
        <p:nvPicPr>
          <p:cNvPr id="8" name="Picture 7" descr="Decorative line break"/>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452870" y="3848895"/>
            <a:ext cx="1286259" cy="24384"/>
          </a:xfrm>
          <a:prstGeom prst="rect">
            <a:avLst/>
          </a:prstGeom>
        </p:spPr>
      </p:pic>
      <p:sp>
        <p:nvSpPr>
          <p:cNvPr id="2" name="Title 1"/>
          <p:cNvSpPr>
            <a:spLocks noGrp="1"/>
          </p:cNvSpPr>
          <p:nvPr>
            <p:ph type="ctrTitle" hasCustomPrompt="1"/>
          </p:nvPr>
        </p:nvSpPr>
        <p:spPr>
          <a:xfrm>
            <a:off x="1524000" y="1499125"/>
            <a:ext cx="9144000" cy="2387600"/>
          </a:xfrm>
        </p:spPr>
        <p:txBody>
          <a:bodyPr anchor="b">
            <a:noAutofit/>
          </a:bodyPr>
          <a:lstStyle>
            <a:lvl1pPr algn="ctr">
              <a:defRPr sz="12000">
                <a:solidFill>
                  <a:schemeClr val="tx2"/>
                </a:solidFill>
              </a:defRPr>
            </a:lvl1pPr>
          </a:lstStyle>
          <a:p>
            <a:r>
              <a:rPr lang="en-US" dirty="0" smtClean="0"/>
              <a:t>Text here</a:t>
            </a:r>
            <a:endParaRPr lang="en-US" dirty="0"/>
          </a:p>
        </p:txBody>
      </p:sp>
      <p:sp>
        <p:nvSpPr>
          <p:cNvPr id="4" name="Date Placeholder 3"/>
          <p:cNvSpPr>
            <a:spLocks noGrp="1"/>
          </p:cNvSpPr>
          <p:nvPr>
            <p:ph type="dt" sz="half" idx="10"/>
          </p:nvPr>
        </p:nvSpPr>
        <p:spPr/>
        <p:txBody>
          <a:bodyPr/>
          <a:lstStyle/>
          <a:p>
            <a:fld id="{7829B781-A755-4819-BC29-540BFF075356}" type="datetime1">
              <a:rPr lang="en-US" smtClean="0"/>
              <a:t>9/26/2022</a:t>
            </a:fld>
            <a:endParaRPr lang="en-US" dirty="0"/>
          </a:p>
        </p:txBody>
      </p:sp>
      <p:sp>
        <p:nvSpPr>
          <p:cNvPr id="5" name="Footer Placeholder 4"/>
          <p:cNvSpPr>
            <a:spLocks noGrp="1"/>
          </p:cNvSpPr>
          <p:nvPr>
            <p:ph type="ftr" sz="quarter" idx="11"/>
          </p:nvPr>
        </p:nvSpPr>
        <p:spPr/>
        <p:txBody>
          <a:bodyPr/>
          <a:lstStyle/>
          <a:p>
            <a:r>
              <a:rPr lang="en-US" smtClean="0"/>
              <a:t>Oregon Department of Education</a:t>
            </a:r>
            <a:endParaRPr lang="en-US" dirty="0"/>
          </a:p>
        </p:txBody>
      </p:sp>
      <p:sp>
        <p:nvSpPr>
          <p:cNvPr id="6" name="Slide Number Placeholder 5"/>
          <p:cNvSpPr>
            <a:spLocks noGrp="1"/>
          </p:cNvSpPr>
          <p:nvPr>
            <p:ph type="sldNum" sz="quarter" idx="12"/>
          </p:nvPr>
        </p:nvSpPr>
        <p:spPr/>
        <p:txBody>
          <a:bodyPr/>
          <a:lstStyle/>
          <a:p>
            <a:fld id="{357F5B69-6281-4C1F-8C38-6DA0F56DA430}" type="slidenum">
              <a:rPr lang="en-US" smtClean="0"/>
              <a:t>‹#›</a:t>
            </a:fld>
            <a:endParaRPr lang="en-US" dirty="0"/>
          </a:p>
        </p:txBody>
      </p:sp>
      <p:sp>
        <p:nvSpPr>
          <p:cNvPr id="9" name="Subtitle 2"/>
          <p:cNvSpPr>
            <a:spLocks noGrp="1"/>
          </p:cNvSpPr>
          <p:nvPr>
            <p:ph type="subTitle" idx="1"/>
          </p:nvPr>
        </p:nvSpPr>
        <p:spPr>
          <a:xfrm>
            <a:off x="1524000" y="4003184"/>
            <a:ext cx="9144000" cy="880607"/>
          </a:xfrm>
        </p:spPr>
        <p:txBody>
          <a:bodyPr/>
          <a:lstStyle>
            <a:lvl1pPr marL="0" indent="0" algn="ctr">
              <a:buNone/>
              <a:defRPr sz="240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Tree>
    <p:extLst>
      <p:ext uri="{BB962C8B-B14F-4D97-AF65-F5344CB8AC3E}">
        <p14:creationId xmlns:p14="http://schemas.microsoft.com/office/powerpoint/2010/main" val="29841323"/>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showMasterSp="0" preserve="1">
  <p:cSld name="Follow Us">
    <p:bg>
      <p:bgPr>
        <a:solidFill>
          <a:schemeClr val="tx2"/>
        </a:solidFill>
        <a:effectLst/>
      </p:bgPr>
    </p:bg>
    <p:spTree>
      <p:nvGrpSpPr>
        <p:cNvPr id="1" name=""/>
        <p:cNvGrpSpPr/>
        <p:nvPr/>
      </p:nvGrpSpPr>
      <p:grpSpPr>
        <a:xfrm>
          <a:off x="0" y="0"/>
          <a:ext cx="0" cy="0"/>
          <a:chOff x="0" y="0"/>
          <a:chExt cx="0" cy="0"/>
        </a:xfrm>
      </p:grpSpPr>
      <p:sp>
        <p:nvSpPr>
          <p:cNvPr id="11" name="Rectangle 10"/>
          <p:cNvSpPr/>
          <p:nvPr/>
        </p:nvSpPr>
        <p:spPr>
          <a:xfrm>
            <a:off x="206188" y="215153"/>
            <a:ext cx="11775141"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pic>
        <p:nvPicPr>
          <p:cNvPr id="8" name="Picture 7" descr="Decorative line break"/>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452870" y="3848895"/>
            <a:ext cx="1286259" cy="24384"/>
          </a:xfrm>
          <a:prstGeom prst="rect">
            <a:avLst/>
          </a:prstGeom>
        </p:spPr>
      </p:pic>
      <p:sp>
        <p:nvSpPr>
          <p:cNvPr id="2" name="Title 1"/>
          <p:cNvSpPr>
            <a:spLocks noGrp="1"/>
          </p:cNvSpPr>
          <p:nvPr>
            <p:ph type="ctrTitle" hasCustomPrompt="1"/>
          </p:nvPr>
        </p:nvSpPr>
        <p:spPr>
          <a:xfrm>
            <a:off x="1524000" y="1499125"/>
            <a:ext cx="9144000" cy="2387600"/>
          </a:xfrm>
        </p:spPr>
        <p:txBody>
          <a:bodyPr anchor="b">
            <a:noAutofit/>
          </a:bodyPr>
          <a:lstStyle>
            <a:lvl1pPr algn="ctr">
              <a:defRPr sz="12000">
                <a:solidFill>
                  <a:schemeClr val="tx2"/>
                </a:solidFill>
              </a:defRPr>
            </a:lvl1pPr>
          </a:lstStyle>
          <a:p>
            <a:r>
              <a:rPr lang="en-US" dirty="0" smtClean="0"/>
              <a:t>Text here</a:t>
            </a:r>
            <a:endParaRPr lang="en-US" dirty="0"/>
          </a:p>
        </p:txBody>
      </p:sp>
      <p:sp>
        <p:nvSpPr>
          <p:cNvPr id="4" name="Date Placeholder 3"/>
          <p:cNvSpPr>
            <a:spLocks noGrp="1"/>
          </p:cNvSpPr>
          <p:nvPr>
            <p:ph type="dt" sz="half" idx="10"/>
          </p:nvPr>
        </p:nvSpPr>
        <p:spPr/>
        <p:txBody>
          <a:bodyPr/>
          <a:lstStyle/>
          <a:p>
            <a:fld id="{7829B781-A755-4819-BC29-540BFF075356}" type="datetime1">
              <a:rPr lang="en-US" smtClean="0"/>
              <a:t>9/26/2022</a:t>
            </a:fld>
            <a:endParaRPr lang="en-US" dirty="0"/>
          </a:p>
        </p:txBody>
      </p:sp>
      <p:sp>
        <p:nvSpPr>
          <p:cNvPr id="5" name="Footer Placeholder 4"/>
          <p:cNvSpPr>
            <a:spLocks noGrp="1"/>
          </p:cNvSpPr>
          <p:nvPr>
            <p:ph type="ftr" sz="quarter" idx="11"/>
          </p:nvPr>
        </p:nvSpPr>
        <p:spPr/>
        <p:txBody>
          <a:bodyPr/>
          <a:lstStyle/>
          <a:p>
            <a:r>
              <a:rPr lang="en-US" smtClean="0"/>
              <a:t>Oregon Department of Education</a:t>
            </a:r>
            <a:endParaRPr lang="en-US" dirty="0"/>
          </a:p>
        </p:txBody>
      </p:sp>
      <p:sp>
        <p:nvSpPr>
          <p:cNvPr id="6" name="Slide Number Placeholder 5"/>
          <p:cNvSpPr>
            <a:spLocks noGrp="1"/>
          </p:cNvSpPr>
          <p:nvPr>
            <p:ph type="sldNum" sz="quarter" idx="12"/>
          </p:nvPr>
        </p:nvSpPr>
        <p:spPr/>
        <p:txBody>
          <a:bodyPr/>
          <a:lstStyle/>
          <a:p>
            <a:fld id="{357F5B69-6281-4C1F-8C38-6DA0F56DA430}" type="slidenum">
              <a:rPr lang="en-US" smtClean="0"/>
              <a:t>‹#›</a:t>
            </a:fld>
            <a:endParaRPr lang="en-US" dirty="0"/>
          </a:p>
        </p:txBody>
      </p:sp>
      <p:pic>
        <p:nvPicPr>
          <p:cNvPr id="10" name="Picture 9" descr="Twitter icon"/>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2718290" y="4043402"/>
            <a:ext cx="500040" cy="500040"/>
          </a:xfrm>
          <a:prstGeom prst="rect">
            <a:avLst/>
          </a:prstGeom>
        </p:spPr>
      </p:pic>
      <p:pic>
        <p:nvPicPr>
          <p:cNvPr id="12" name="Picture 11" descr="Facebook icon"/>
          <p:cNvPicPr>
            <a:picLocks noChangeAspect="1"/>
          </p:cNvPicPr>
          <p:nvPr/>
        </p:nvPicPr>
        <p:blipFill>
          <a:blip r:embed="rId4" cstate="hqprint">
            <a:extLst>
              <a:ext uri="{28A0092B-C50C-407E-A947-70E740481C1C}">
                <a14:useLocalDpi xmlns:a14="http://schemas.microsoft.com/office/drawing/2010/main" val="0"/>
              </a:ext>
            </a:extLst>
          </a:blip>
          <a:stretch>
            <a:fillRect/>
          </a:stretch>
        </p:blipFill>
        <p:spPr>
          <a:xfrm>
            <a:off x="9024960" y="4043402"/>
            <a:ext cx="500040" cy="500040"/>
          </a:xfrm>
          <a:prstGeom prst="rect">
            <a:avLst/>
          </a:prstGeom>
        </p:spPr>
      </p:pic>
      <p:sp>
        <p:nvSpPr>
          <p:cNvPr id="13" name="TextBox 12"/>
          <p:cNvSpPr txBox="1"/>
          <p:nvPr/>
        </p:nvSpPr>
        <p:spPr>
          <a:xfrm>
            <a:off x="2718290" y="4043402"/>
            <a:ext cx="6806709" cy="46166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400" dirty="0" smtClean="0">
                <a:solidFill>
                  <a:schemeClr val="accent1"/>
                </a:solidFill>
              </a:rPr>
              <a:t>twitter.com/</a:t>
            </a:r>
            <a:r>
              <a:rPr lang="en-US" sz="2400" dirty="0" err="1" smtClean="0">
                <a:solidFill>
                  <a:schemeClr val="accent1"/>
                </a:solidFill>
              </a:rPr>
              <a:t>ORDeptEd</a:t>
            </a:r>
            <a:r>
              <a:rPr lang="en-US" sz="2400" dirty="0" smtClean="0">
                <a:solidFill>
                  <a:schemeClr val="accent1"/>
                </a:solidFill>
              </a:rPr>
              <a:t> | fb.com/</a:t>
            </a:r>
            <a:r>
              <a:rPr lang="en-US" sz="2400" dirty="0" err="1" smtClean="0">
                <a:solidFill>
                  <a:schemeClr val="accent1"/>
                </a:solidFill>
              </a:rPr>
              <a:t>ORDeptEd</a:t>
            </a:r>
            <a:endParaRPr lang="en-US" sz="2400" dirty="0" smtClean="0">
              <a:solidFill>
                <a:schemeClr val="accent1"/>
              </a:solidFill>
            </a:endParaRPr>
          </a:p>
        </p:txBody>
      </p:sp>
    </p:spTree>
    <p:extLst>
      <p:ext uri="{BB962C8B-B14F-4D97-AF65-F5344CB8AC3E}">
        <p14:creationId xmlns:p14="http://schemas.microsoft.com/office/powerpoint/2010/main" val="79449758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717176" y="1681163"/>
            <a:ext cx="5280399" cy="823912"/>
          </a:xfrm>
        </p:spPr>
        <p:txBody>
          <a:bodyPr anchor="t" anchorCtr="0">
            <a:normAutofit/>
          </a:bodyPr>
          <a:lstStyle>
            <a:lvl1pPr marL="0" indent="0">
              <a:buNone/>
              <a:defRPr sz="32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717176" y="2505075"/>
            <a:ext cx="5280399" cy="3434549"/>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329518" cy="823912"/>
          </a:xfrm>
        </p:spPr>
        <p:txBody>
          <a:bodyPr anchor="t" anchorCtr="0"/>
          <a:lstStyle>
            <a:lvl1pPr marL="0" indent="0">
              <a:buNone/>
              <a:defRPr sz="32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329518" cy="3434549"/>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21CE9AC3-29A7-447C-985A-56B968AD79CC}" type="datetime1">
              <a:rPr lang="en-US" smtClean="0"/>
              <a:t>9/26/2022</a:t>
            </a:fld>
            <a:endParaRPr lang="en-US" dirty="0"/>
          </a:p>
        </p:txBody>
      </p:sp>
      <p:sp>
        <p:nvSpPr>
          <p:cNvPr id="8" name="Footer Placeholder 7"/>
          <p:cNvSpPr>
            <a:spLocks noGrp="1"/>
          </p:cNvSpPr>
          <p:nvPr>
            <p:ph type="ftr" sz="quarter" idx="11"/>
          </p:nvPr>
        </p:nvSpPr>
        <p:spPr/>
        <p:txBody>
          <a:bodyPr/>
          <a:lstStyle/>
          <a:p>
            <a:r>
              <a:rPr lang="en-US" smtClean="0"/>
              <a:t>Oregon Department of Education</a:t>
            </a:r>
            <a:endParaRPr lang="en-US" dirty="0"/>
          </a:p>
        </p:txBody>
      </p:sp>
      <p:sp>
        <p:nvSpPr>
          <p:cNvPr id="9" name="Slide Number Placeholder 8"/>
          <p:cNvSpPr>
            <a:spLocks noGrp="1"/>
          </p:cNvSpPr>
          <p:nvPr>
            <p:ph type="sldNum" sz="quarter" idx="12"/>
          </p:nvPr>
        </p:nvSpPr>
        <p:spPr/>
        <p:txBody>
          <a:bodyPr/>
          <a:lstStyle/>
          <a:p>
            <a:fld id="{357F5B69-6281-4C1F-8C38-6DA0F56DA430}" type="slidenum">
              <a:rPr lang="en-US" smtClean="0"/>
              <a:t>‹#›</a:t>
            </a:fld>
            <a:endParaRPr lang="en-US" dirty="0"/>
          </a:p>
        </p:txBody>
      </p:sp>
      <p:sp>
        <p:nvSpPr>
          <p:cNvPr id="10" name="Title 1"/>
          <p:cNvSpPr>
            <a:spLocks noGrp="1"/>
          </p:cNvSpPr>
          <p:nvPr>
            <p:ph type="title"/>
          </p:nvPr>
        </p:nvSpPr>
        <p:spPr>
          <a:xfrm>
            <a:off x="717176" y="457200"/>
            <a:ext cx="10784542" cy="1026460"/>
          </a:xfrm>
        </p:spPr>
        <p:txBody>
          <a:bodyPr>
            <a:normAutofit/>
          </a:bodyPr>
          <a:lstStyle>
            <a:lvl1pPr>
              <a:defRPr sz="3200"/>
            </a:lvl1pPr>
          </a:lstStyle>
          <a:p>
            <a:r>
              <a:rPr lang="en-US" smtClean="0"/>
              <a:t>Click to edit Master title style</a:t>
            </a:r>
            <a:endParaRPr lang="en-US" dirty="0"/>
          </a:p>
        </p:txBody>
      </p:sp>
    </p:spTree>
    <p:extLst>
      <p:ext uri="{BB962C8B-B14F-4D97-AF65-F5344CB8AC3E}">
        <p14:creationId xmlns:p14="http://schemas.microsoft.com/office/powerpoint/2010/main" val="64273110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Title Only">
    <p:spTree>
      <p:nvGrpSpPr>
        <p:cNvPr id="1" name=""/>
        <p:cNvGrpSpPr/>
        <p:nvPr/>
      </p:nvGrpSpPr>
      <p:grpSpPr>
        <a:xfrm>
          <a:off x="0" y="0"/>
          <a:ext cx="0" cy="0"/>
          <a:chOff x="0" y="0"/>
          <a:chExt cx="0" cy="0"/>
        </a:xfrm>
      </p:grpSpPr>
      <p:sp>
        <p:nvSpPr>
          <p:cNvPr id="6" name="Rectangle 5"/>
          <p:cNvSpPr/>
          <p:nvPr/>
        </p:nvSpPr>
        <p:spPr>
          <a:xfrm>
            <a:off x="206188" y="215153"/>
            <a:ext cx="11775141"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3" name="Date Placeholder 2"/>
          <p:cNvSpPr>
            <a:spLocks noGrp="1"/>
          </p:cNvSpPr>
          <p:nvPr>
            <p:ph type="dt" sz="half" idx="10"/>
          </p:nvPr>
        </p:nvSpPr>
        <p:spPr/>
        <p:txBody>
          <a:bodyPr/>
          <a:lstStyle/>
          <a:p>
            <a:fld id="{27879103-F9E0-4F46-ADC2-B8CD67C56AE7}" type="datetime1">
              <a:rPr lang="en-US" smtClean="0"/>
              <a:pPr/>
              <a:t>9/26/2022</a:t>
            </a:fld>
            <a:endParaRPr lang="en-US" dirty="0"/>
          </a:p>
        </p:txBody>
      </p:sp>
      <p:sp>
        <p:nvSpPr>
          <p:cNvPr id="4" name="Footer Placeholder 3"/>
          <p:cNvSpPr>
            <a:spLocks noGrp="1"/>
          </p:cNvSpPr>
          <p:nvPr>
            <p:ph type="ftr" sz="quarter" idx="11"/>
          </p:nvPr>
        </p:nvSpPr>
        <p:spPr/>
        <p:txBody>
          <a:bodyPr/>
          <a:lstStyle/>
          <a:p>
            <a:r>
              <a:rPr lang="en-US" smtClean="0"/>
              <a:t>Oregon Department of Education</a:t>
            </a:r>
            <a:endParaRPr lang="en-US" dirty="0"/>
          </a:p>
        </p:txBody>
      </p:sp>
      <p:sp>
        <p:nvSpPr>
          <p:cNvPr id="5" name="Slide Number Placeholder 4"/>
          <p:cNvSpPr>
            <a:spLocks noGrp="1"/>
          </p:cNvSpPr>
          <p:nvPr>
            <p:ph type="sldNum" sz="quarter" idx="12"/>
          </p:nvPr>
        </p:nvSpPr>
        <p:spPr/>
        <p:txBody>
          <a:bodyPr/>
          <a:lstStyle/>
          <a:p>
            <a:fld id="{357F5B69-6281-4C1F-8C38-6DA0F56DA430}" type="slidenum">
              <a:rPr lang="en-US" smtClean="0"/>
              <a:pPr/>
              <a:t>‹#›</a:t>
            </a:fld>
            <a:endParaRPr lang="en-US" dirty="0"/>
          </a:p>
        </p:txBody>
      </p:sp>
      <p:sp>
        <p:nvSpPr>
          <p:cNvPr id="7" name="Title 1"/>
          <p:cNvSpPr>
            <a:spLocks noGrp="1"/>
          </p:cNvSpPr>
          <p:nvPr>
            <p:ph type="title"/>
          </p:nvPr>
        </p:nvSpPr>
        <p:spPr>
          <a:xfrm>
            <a:off x="717176" y="457200"/>
            <a:ext cx="10784542" cy="1026460"/>
          </a:xfrm>
        </p:spPr>
        <p:txBody>
          <a:bodyPr/>
          <a:lstStyle/>
          <a:p>
            <a:r>
              <a:rPr lang="en-US" smtClean="0"/>
              <a:t>Click to edit Master title style</a:t>
            </a:r>
            <a:endParaRPr lang="en-US" dirty="0"/>
          </a:p>
        </p:txBody>
      </p:sp>
    </p:spTree>
    <p:extLst>
      <p:ext uri="{BB962C8B-B14F-4D97-AF65-F5344CB8AC3E}">
        <p14:creationId xmlns:p14="http://schemas.microsoft.com/office/powerpoint/2010/main" val="3752021579"/>
      </p:ext>
    </p:extLst>
  </p:cSld>
  <p:clrMapOvr>
    <a:masterClrMapping/>
  </p:clrMapOvr>
  <p:hf hdr="0" dt="0"/>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p:cSld name="Blank">
    <p:spTree>
      <p:nvGrpSpPr>
        <p:cNvPr id="1" name=""/>
        <p:cNvGrpSpPr/>
        <p:nvPr/>
      </p:nvGrpSpPr>
      <p:grpSpPr>
        <a:xfrm>
          <a:off x="0" y="0"/>
          <a:ext cx="0" cy="0"/>
          <a:chOff x="0" y="0"/>
          <a:chExt cx="0" cy="0"/>
        </a:xfrm>
      </p:grpSpPr>
      <p:sp>
        <p:nvSpPr>
          <p:cNvPr id="5" name="Rectangle 4"/>
          <p:cNvSpPr/>
          <p:nvPr/>
        </p:nvSpPr>
        <p:spPr>
          <a:xfrm>
            <a:off x="206188" y="215153"/>
            <a:ext cx="11775141"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v</a:t>
            </a:r>
            <a:endParaRPr lang="en-US" dirty="0"/>
          </a:p>
        </p:txBody>
      </p:sp>
      <p:sp>
        <p:nvSpPr>
          <p:cNvPr id="2" name="Date Placeholder 1"/>
          <p:cNvSpPr>
            <a:spLocks noGrp="1"/>
          </p:cNvSpPr>
          <p:nvPr>
            <p:ph type="dt" sz="half" idx="10"/>
          </p:nvPr>
        </p:nvSpPr>
        <p:spPr/>
        <p:txBody>
          <a:bodyPr/>
          <a:lstStyle/>
          <a:p>
            <a:fld id="{80DF8147-9298-48DB-8898-31538F48B62E}" type="datetime1">
              <a:rPr lang="en-US" smtClean="0"/>
              <a:t>9/26/2022</a:t>
            </a:fld>
            <a:endParaRPr lang="en-US" dirty="0"/>
          </a:p>
        </p:txBody>
      </p:sp>
      <p:sp>
        <p:nvSpPr>
          <p:cNvPr id="3" name="Footer Placeholder 2"/>
          <p:cNvSpPr>
            <a:spLocks noGrp="1"/>
          </p:cNvSpPr>
          <p:nvPr>
            <p:ph type="ftr" sz="quarter" idx="11"/>
          </p:nvPr>
        </p:nvSpPr>
        <p:spPr/>
        <p:txBody>
          <a:bodyPr/>
          <a:lstStyle/>
          <a:p>
            <a:r>
              <a:rPr lang="en-US" smtClean="0"/>
              <a:t>Oregon Department of Education</a:t>
            </a:r>
            <a:endParaRPr lang="en-US" dirty="0"/>
          </a:p>
        </p:txBody>
      </p:sp>
      <p:sp>
        <p:nvSpPr>
          <p:cNvPr id="4" name="Slide Number Placeholder 3"/>
          <p:cNvSpPr>
            <a:spLocks noGrp="1"/>
          </p:cNvSpPr>
          <p:nvPr>
            <p:ph type="sldNum" sz="quarter" idx="12"/>
          </p:nvPr>
        </p:nvSpPr>
        <p:spPr/>
        <p:txBody>
          <a:bodyPr/>
          <a:lstStyle/>
          <a:p>
            <a:fld id="{357F5B69-6281-4C1F-8C38-6DA0F56DA430}" type="slidenum">
              <a:rPr lang="en-US" smtClean="0"/>
              <a:t>‹#›</a:t>
            </a:fld>
            <a:endParaRPr lang="en-US" dirty="0"/>
          </a:p>
        </p:txBody>
      </p:sp>
      <p:sp>
        <p:nvSpPr>
          <p:cNvPr id="7" name="Content Placeholder 6"/>
          <p:cNvSpPr>
            <a:spLocks noGrp="1"/>
          </p:cNvSpPr>
          <p:nvPr>
            <p:ph sz="quarter" idx="13"/>
          </p:nvPr>
        </p:nvSpPr>
        <p:spPr>
          <a:xfrm>
            <a:off x="717176" y="659958"/>
            <a:ext cx="10784542" cy="5398936"/>
          </a:xfrm>
          <a:noFill/>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303945951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image" Target="../media/image1.png"/><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theme" Target="../theme/theme2.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1.xml"/><Relationship Id="rId13" Type="http://schemas.openxmlformats.org/officeDocument/2006/relationships/image" Target="../media/image1.png"/><Relationship Id="rId3" Type="http://schemas.openxmlformats.org/officeDocument/2006/relationships/slideLayout" Target="../slideLayouts/slideLayout26.xml"/><Relationship Id="rId7" Type="http://schemas.openxmlformats.org/officeDocument/2006/relationships/slideLayout" Target="../slideLayouts/slideLayout30.xml"/><Relationship Id="rId12" Type="http://schemas.openxmlformats.org/officeDocument/2006/relationships/theme" Target="../theme/theme3.xml"/><Relationship Id="rId2" Type="http://schemas.openxmlformats.org/officeDocument/2006/relationships/slideLayout" Target="../slideLayouts/slideLayout25.xml"/><Relationship Id="rId1" Type="http://schemas.openxmlformats.org/officeDocument/2006/relationships/slideLayout" Target="../slideLayouts/slideLayout24.xml"/><Relationship Id="rId6" Type="http://schemas.openxmlformats.org/officeDocument/2006/relationships/slideLayout" Target="../slideLayouts/slideLayout29.xml"/><Relationship Id="rId11" Type="http://schemas.openxmlformats.org/officeDocument/2006/relationships/slideLayout" Target="../slideLayouts/slideLayout34.xml"/><Relationship Id="rId5" Type="http://schemas.openxmlformats.org/officeDocument/2006/relationships/slideLayout" Target="../slideLayouts/slideLayout28.xml"/><Relationship Id="rId10" Type="http://schemas.openxmlformats.org/officeDocument/2006/relationships/slideLayout" Target="../slideLayouts/slideLayout33.xml"/><Relationship Id="rId4" Type="http://schemas.openxmlformats.org/officeDocument/2006/relationships/slideLayout" Target="../slideLayouts/slideLayout27.xml"/><Relationship Id="rId9" Type="http://schemas.openxmlformats.org/officeDocument/2006/relationships/slideLayout" Target="../slideLayouts/slideLayout32.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2.xml"/><Relationship Id="rId13" Type="http://schemas.openxmlformats.org/officeDocument/2006/relationships/image" Target="../media/image1.png"/><Relationship Id="rId3" Type="http://schemas.openxmlformats.org/officeDocument/2006/relationships/slideLayout" Target="../slideLayouts/slideLayout37.xml"/><Relationship Id="rId7" Type="http://schemas.openxmlformats.org/officeDocument/2006/relationships/slideLayout" Target="../slideLayouts/slideLayout41.xml"/><Relationship Id="rId12" Type="http://schemas.openxmlformats.org/officeDocument/2006/relationships/theme" Target="../theme/theme4.xml"/><Relationship Id="rId2" Type="http://schemas.openxmlformats.org/officeDocument/2006/relationships/slideLayout" Target="../slideLayouts/slideLayout36.xml"/><Relationship Id="rId1" Type="http://schemas.openxmlformats.org/officeDocument/2006/relationships/slideLayout" Target="../slideLayouts/slideLayout35.xml"/><Relationship Id="rId6" Type="http://schemas.openxmlformats.org/officeDocument/2006/relationships/slideLayout" Target="../slideLayouts/slideLayout40.xml"/><Relationship Id="rId11" Type="http://schemas.openxmlformats.org/officeDocument/2006/relationships/slideLayout" Target="../slideLayouts/slideLayout45.xml"/><Relationship Id="rId5" Type="http://schemas.openxmlformats.org/officeDocument/2006/relationships/slideLayout" Target="../slideLayouts/slideLayout39.xml"/><Relationship Id="rId10" Type="http://schemas.openxmlformats.org/officeDocument/2006/relationships/slideLayout" Target="../slideLayouts/slideLayout44.xml"/><Relationship Id="rId4" Type="http://schemas.openxmlformats.org/officeDocument/2006/relationships/slideLayout" Target="../slideLayouts/slideLayout38.xml"/><Relationship Id="rId9" Type="http://schemas.openxmlformats.org/officeDocument/2006/relationships/slideLayout" Target="../slideLayouts/slideLayout43.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3.xml"/><Relationship Id="rId13" Type="http://schemas.openxmlformats.org/officeDocument/2006/relationships/image" Target="../media/image1.png"/><Relationship Id="rId3" Type="http://schemas.openxmlformats.org/officeDocument/2006/relationships/slideLayout" Target="../slideLayouts/slideLayout48.xml"/><Relationship Id="rId7" Type="http://schemas.openxmlformats.org/officeDocument/2006/relationships/slideLayout" Target="../slideLayouts/slideLayout52.xml"/><Relationship Id="rId12" Type="http://schemas.openxmlformats.org/officeDocument/2006/relationships/theme" Target="../theme/theme5.xml"/><Relationship Id="rId2" Type="http://schemas.openxmlformats.org/officeDocument/2006/relationships/slideLayout" Target="../slideLayouts/slideLayout47.xml"/><Relationship Id="rId1" Type="http://schemas.openxmlformats.org/officeDocument/2006/relationships/slideLayout" Target="../slideLayouts/slideLayout46.xml"/><Relationship Id="rId6" Type="http://schemas.openxmlformats.org/officeDocument/2006/relationships/slideLayout" Target="../slideLayouts/slideLayout51.xml"/><Relationship Id="rId11" Type="http://schemas.openxmlformats.org/officeDocument/2006/relationships/slideLayout" Target="../slideLayouts/slideLayout56.xml"/><Relationship Id="rId5" Type="http://schemas.openxmlformats.org/officeDocument/2006/relationships/slideLayout" Target="../slideLayouts/slideLayout50.xml"/><Relationship Id="rId10" Type="http://schemas.openxmlformats.org/officeDocument/2006/relationships/slideLayout" Target="../slideLayouts/slideLayout55.xml"/><Relationship Id="rId4" Type="http://schemas.openxmlformats.org/officeDocument/2006/relationships/slideLayout" Target="../slideLayouts/slideLayout49.xml"/><Relationship Id="rId9" Type="http://schemas.openxmlformats.org/officeDocument/2006/relationships/slideLayout" Target="../slideLayouts/slideLayout54.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4.xml"/><Relationship Id="rId13" Type="http://schemas.openxmlformats.org/officeDocument/2006/relationships/image" Target="../media/image1.png"/><Relationship Id="rId3" Type="http://schemas.openxmlformats.org/officeDocument/2006/relationships/slideLayout" Target="../slideLayouts/slideLayout59.xml"/><Relationship Id="rId7" Type="http://schemas.openxmlformats.org/officeDocument/2006/relationships/slideLayout" Target="../slideLayouts/slideLayout63.xml"/><Relationship Id="rId12" Type="http://schemas.openxmlformats.org/officeDocument/2006/relationships/theme" Target="../theme/theme6.xml"/><Relationship Id="rId2" Type="http://schemas.openxmlformats.org/officeDocument/2006/relationships/slideLayout" Target="../slideLayouts/slideLayout58.xml"/><Relationship Id="rId1" Type="http://schemas.openxmlformats.org/officeDocument/2006/relationships/slideLayout" Target="../slideLayouts/slideLayout57.xml"/><Relationship Id="rId6" Type="http://schemas.openxmlformats.org/officeDocument/2006/relationships/slideLayout" Target="../slideLayouts/slideLayout62.xml"/><Relationship Id="rId11" Type="http://schemas.openxmlformats.org/officeDocument/2006/relationships/slideLayout" Target="../slideLayouts/slideLayout67.xml"/><Relationship Id="rId5" Type="http://schemas.openxmlformats.org/officeDocument/2006/relationships/slideLayout" Target="../slideLayouts/slideLayout61.xml"/><Relationship Id="rId10" Type="http://schemas.openxmlformats.org/officeDocument/2006/relationships/slideLayout" Target="../slideLayouts/slideLayout66.xml"/><Relationship Id="rId4" Type="http://schemas.openxmlformats.org/officeDocument/2006/relationships/slideLayout" Target="../slideLayouts/slideLayout60.xml"/><Relationship Id="rId9" Type="http://schemas.openxmlformats.org/officeDocument/2006/relationships/slideLayout" Target="../slideLayouts/slideLayout6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8" name="Rectangle 7"/>
          <p:cNvSpPr/>
          <p:nvPr/>
        </p:nvSpPr>
        <p:spPr>
          <a:xfrm>
            <a:off x="206188" y="215153"/>
            <a:ext cx="11775141"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lumMod val="65000"/>
                  <a:lumOff val="35000"/>
                </a:schemeClr>
              </a:solidFill>
            </a:endParaRPr>
          </a:p>
        </p:txBody>
      </p:sp>
      <p:sp>
        <p:nvSpPr>
          <p:cNvPr id="2" name="Title Placeholder 1"/>
          <p:cNvSpPr>
            <a:spLocks noGrp="1"/>
          </p:cNvSpPr>
          <p:nvPr>
            <p:ph type="title"/>
          </p:nvPr>
        </p:nvSpPr>
        <p:spPr>
          <a:xfrm>
            <a:off x="717176" y="457200"/>
            <a:ext cx="10784542" cy="1026460"/>
          </a:xfrm>
          <a:prstGeom prst="rect">
            <a:avLst/>
          </a:prstGeom>
        </p:spPr>
        <p:txBody>
          <a:bodyPr vert="horz" lIns="91440" tIns="45720" rIns="91440" bIns="45720" rtlCol="0" anchor="b" anchorCtr="0">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717176" y="1825625"/>
            <a:ext cx="10784542" cy="4109010"/>
          </a:xfrm>
          <a:prstGeom prst="rect">
            <a:avLst/>
          </a:prstGeom>
        </p:spPr>
        <p:txBody>
          <a:bodyPr vert="horz" lIns="91440" tIns="45720" rIns="91440" bIns="45720" rtlCol="0">
            <a:normAutofit/>
          </a:bodyPr>
          <a:lstStyle/>
          <a:p>
            <a:pPr lvl="0"/>
            <a:r>
              <a:rPr lang="en-US" dirty="0" smtClean="0"/>
              <a:t>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Footer Placeholder 4"/>
          <p:cNvSpPr>
            <a:spLocks noGrp="1"/>
          </p:cNvSpPr>
          <p:nvPr>
            <p:ph type="ftr" sz="quarter" idx="3"/>
          </p:nvPr>
        </p:nvSpPr>
        <p:spPr>
          <a:xfrm>
            <a:off x="717176" y="6139793"/>
            <a:ext cx="2864224" cy="365125"/>
          </a:xfrm>
          <a:prstGeom prst="rect">
            <a:avLst/>
          </a:prstGeom>
        </p:spPr>
        <p:txBody>
          <a:bodyPr vert="horz" lIns="91440" tIns="45720" rIns="91440" bIns="45720" rtlCol="0" anchor="ctr"/>
          <a:lstStyle>
            <a:lvl1pPr algn="l">
              <a:defRPr sz="1200">
                <a:solidFill>
                  <a:schemeClr val="tx1">
                    <a:lumMod val="65000"/>
                    <a:lumOff val="35000"/>
                  </a:schemeClr>
                </a:solidFill>
              </a:defRPr>
            </a:lvl1pPr>
          </a:lstStyle>
          <a:p>
            <a:r>
              <a:rPr lang="en-US" smtClean="0"/>
              <a:t>Oregon Department of Education</a:t>
            </a:r>
            <a:endParaRPr lang="en-US" dirty="0"/>
          </a:p>
        </p:txBody>
      </p:sp>
      <p:sp>
        <p:nvSpPr>
          <p:cNvPr id="4" name="Date Placeholder 3"/>
          <p:cNvSpPr>
            <a:spLocks noGrp="1"/>
          </p:cNvSpPr>
          <p:nvPr>
            <p:ph type="dt" sz="half" idx="2"/>
          </p:nvPr>
        </p:nvSpPr>
        <p:spPr>
          <a:xfrm>
            <a:off x="3854824" y="6139793"/>
            <a:ext cx="4509246" cy="365125"/>
          </a:xfrm>
          <a:prstGeom prst="rect">
            <a:avLst/>
          </a:prstGeom>
        </p:spPr>
        <p:txBody>
          <a:bodyPr vert="horz" lIns="91440" tIns="45720" rIns="91440" bIns="45720" rtlCol="0" anchor="ctr"/>
          <a:lstStyle>
            <a:lvl1pPr algn="ctr">
              <a:defRPr sz="1200">
                <a:solidFill>
                  <a:schemeClr val="tx1">
                    <a:lumMod val="65000"/>
                    <a:lumOff val="35000"/>
                  </a:schemeClr>
                </a:solidFill>
              </a:defRPr>
            </a:lvl1pPr>
          </a:lstStyle>
          <a:p>
            <a:fld id="{27879103-F9E0-4F46-ADC2-B8CD67C56AE7}" type="datetime1">
              <a:rPr lang="en-US" smtClean="0"/>
              <a:pPr/>
              <a:t>9/26/2022</a:t>
            </a:fld>
            <a:endParaRPr lang="en-US" dirty="0"/>
          </a:p>
        </p:txBody>
      </p:sp>
      <p:sp>
        <p:nvSpPr>
          <p:cNvPr id="6" name="Slide Number Placeholder 5"/>
          <p:cNvSpPr>
            <a:spLocks noGrp="1"/>
          </p:cNvSpPr>
          <p:nvPr>
            <p:ph type="sldNum" sz="quarter" idx="4"/>
          </p:nvPr>
        </p:nvSpPr>
        <p:spPr>
          <a:xfrm>
            <a:off x="8610600" y="6139793"/>
            <a:ext cx="2891118" cy="365125"/>
          </a:xfrm>
          <a:prstGeom prst="rect">
            <a:avLst/>
          </a:prstGeom>
        </p:spPr>
        <p:txBody>
          <a:bodyPr vert="horz" lIns="91440" tIns="45720" rIns="91440" bIns="45720" rtlCol="0" anchor="ctr"/>
          <a:lstStyle>
            <a:lvl1pPr algn="r">
              <a:defRPr sz="1200">
                <a:solidFill>
                  <a:schemeClr val="tx1">
                    <a:lumMod val="65000"/>
                    <a:lumOff val="35000"/>
                  </a:schemeClr>
                </a:solidFill>
              </a:defRPr>
            </a:lvl1pPr>
          </a:lstStyle>
          <a:p>
            <a:fld id="{357F5B69-6281-4C1F-8C38-6DA0F56DA430}" type="slidenum">
              <a:rPr lang="en-US" smtClean="0"/>
              <a:pPr/>
              <a:t>‹#›</a:t>
            </a:fld>
            <a:endParaRPr lang="en-US" dirty="0"/>
          </a:p>
        </p:txBody>
      </p:sp>
      <p:pic>
        <p:nvPicPr>
          <p:cNvPr id="10" name="Picture 9" descr="Decorative line break"/>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a:off x="804670" y="1558360"/>
            <a:ext cx="1286259" cy="24384"/>
          </a:xfrm>
          <a:prstGeom prst="rect">
            <a:avLst/>
          </a:prstGeom>
        </p:spPr>
      </p:pic>
    </p:spTree>
    <p:extLst>
      <p:ext uri="{BB962C8B-B14F-4D97-AF65-F5344CB8AC3E}">
        <p14:creationId xmlns:p14="http://schemas.microsoft.com/office/powerpoint/2010/main" val="1075416471"/>
      </p:ext>
    </p:extLst>
  </p:cSld>
  <p:clrMap bg1="lt1" tx1="dk1" bg2="lt2" tx2="dk2" accent1="accent1" accent2="accent2" accent3="accent3" accent4="accent4" accent5="accent5" accent6="accent6" hlink="hlink" folHlink="folHlink"/>
  <p:sldLayoutIdLst>
    <p:sldLayoutId id="2147483708" r:id="rId1"/>
    <p:sldLayoutId id="2147483709" r:id="rId2"/>
    <p:sldLayoutId id="2147483710" r:id="rId3"/>
    <p:sldLayoutId id="2147483711" r:id="rId4"/>
    <p:sldLayoutId id="2147483712" r:id="rId5"/>
    <p:sldLayoutId id="2147483713" r:id="rId6"/>
    <p:sldLayoutId id="2147483714" r:id="rId7"/>
    <p:sldLayoutId id="2147483715" r:id="rId8"/>
    <p:sldLayoutId id="2147483716" r:id="rId9"/>
    <p:sldLayoutId id="2147483717" r:id="rId10"/>
    <p:sldLayoutId id="2147483718" r:id="rId11"/>
    <p:sldLayoutId id="2147483832" r:id="rId12"/>
  </p:sldLayoutIdLst>
  <p:timing>
    <p:tnLst>
      <p:par>
        <p:cTn id="1" dur="indefinite" restart="never" nodeType="tmRoot"/>
      </p:par>
    </p:tnLst>
  </p:timing>
  <p:hf hdr="0" dt="0"/>
  <p:txStyles>
    <p:titleStyle>
      <a:lvl1pPr algn="l" defTabSz="914400" rtl="0" eaLnBrk="1" latinLnBrk="0" hangingPunct="1">
        <a:lnSpc>
          <a:spcPct val="90000"/>
        </a:lnSpc>
        <a:spcBef>
          <a:spcPct val="0"/>
        </a:spcBef>
        <a:buNone/>
        <a:defRPr sz="4400" kern="1200">
          <a:solidFill>
            <a:schemeClr val="accent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lang="en-US" sz="2400" kern="1200" dirty="0" smtClean="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lang="en-US" sz="2400" kern="1200" dirty="0" smtClean="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lang="en-US" sz="2400" kern="1200" dirty="0" smtClean="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lang="en-US" sz="2400" kern="1200" dirty="0" smtClean="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lang="en-US" sz="2400" kern="1200" dirty="0" smtClean="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accent5"/>
        </a:solidFill>
        <a:effectLst/>
      </p:bgPr>
    </p:bg>
    <p:spTree>
      <p:nvGrpSpPr>
        <p:cNvPr id="1" name=""/>
        <p:cNvGrpSpPr/>
        <p:nvPr/>
      </p:nvGrpSpPr>
      <p:grpSpPr>
        <a:xfrm>
          <a:off x="0" y="0"/>
          <a:ext cx="0" cy="0"/>
          <a:chOff x="0" y="0"/>
          <a:chExt cx="0" cy="0"/>
        </a:xfrm>
      </p:grpSpPr>
      <p:sp>
        <p:nvSpPr>
          <p:cNvPr id="8" name="Rectangle 7"/>
          <p:cNvSpPr/>
          <p:nvPr/>
        </p:nvSpPr>
        <p:spPr>
          <a:xfrm>
            <a:off x="206188" y="215153"/>
            <a:ext cx="11775141"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 name="Title Placeholder 1"/>
          <p:cNvSpPr>
            <a:spLocks noGrp="1"/>
          </p:cNvSpPr>
          <p:nvPr>
            <p:ph type="title"/>
          </p:nvPr>
        </p:nvSpPr>
        <p:spPr>
          <a:xfrm>
            <a:off x="717176" y="457200"/>
            <a:ext cx="10784542" cy="1026460"/>
          </a:xfrm>
          <a:prstGeom prst="rect">
            <a:avLst/>
          </a:prstGeom>
        </p:spPr>
        <p:txBody>
          <a:bodyPr vert="horz" lIns="91440" tIns="45720" rIns="91440" bIns="45720" rtlCol="0" anchor="b" anchorCtr="0">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717176" y="1825625"/>
            <a:ext cx="10784542" cy="4109010"/>
          </a:xfrm>
          <a:prstGeom prst="rect">
            <a:avLst/>
          </a:prstGeom>
        </p:spPr>
        <p:txBody>
          <a:bodyPr vert="horz" lIns="91440" tIns="45720" rIns="91440" bIns="45720" rtlCol="0">
            <a:normAutofit/>
          </a:bodyPr>
          <a:lstStyle/>
          <a:p>
            <a:pPr lvl="0"/>
            <a:r>
              <a:rPr lang="en-US" dirty="0" smtClean="0"/>
              <a:t>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Footer Placeholder 4"/>
          <p:cNvSpPr>
            <a:spLocks noGrp="1"/>
          </p:cNvSpPr>
          <p:nvPr>
            <p:ph type="ftr" sz="quarter" idx="3"/>
          </p:nvPr>
        </p:nvSpPr>
        <p:spPr>
          <a:xfrm>
            <a:off x="717176" y="6139793"/>
            <a:ext cx="2864224" cy="365125"/>
          </a:xfrm>
          <a:prstGeom prst="rect">
            <a:avLst/>
          </a:prstGeom>
        </p:spPr>
        <p:txBody>
          <a:bodyPr vert="horz" lIns="91440" tIns="45720" rIns="91440" bIns="45720" rtlCol="0" anchor="ctr"/>
          <a:lstStyle>
            <a:lvl1pPr algn="l">
              <a:defRPr sz="1200">
                <a:solidFill>
                  <a:schemeClr val="tx1">
                    <a:lumMod val="65000"/>
                    <a:lumOff val="35000"/>
                  </a:schemeClr>
                </a:solidFill>
              </a:defRPr>
            </a:lvl1pPr>
          </a:lstStyle>
          <a:p>
            <a:r>
              <a:rPr lang="en-US" smtClean="0"/>
              <a:t>Oregon Department of Education</a:t>
            </a:r>
            <a:endParaRPr lang="en-US" dirty="0"/>
          </a:p>
        </p:txBody>
      </p:sp>
      <p:sp>
        <p:nvSpPr>
          <p:cNvPr id="4" name="Date Placeholder 3"/>
          <p:cNvSpPr>
            <a:spLocks noGrp="1"/>
          </p:cNvSpPr>
          <p:nvPr>
            <p:ph type="dt" sz="half" idx="2"/>
          </p:nvPr>
        </p:nvSpPr>
        <p:spPr>
          <a:xfrm>
            <a:off x="3854824" y="6139793"/>
            <a:ext cx="4509246" cy="365125"/>
          </a:xfrm>
          <a:prstGeom prst="rect">
            <a:avLst/>
          </a:prstGeom>
        </p:spPr>
        <p:txBody>
          <a:bodyPr vert="horz" lIns="91440" tIns="45720" rIns="91440" bIns="45720" rtlCol="0" anchor="ctr"/>
          <a:lstStyle>
            <a:lvl1pPr algn="ctr">
              <a:defRPr sz="1200">
                <a:solidFill>
                  <a:schemeClr val="tx1">
                    <a:lumMod val="65000"/>
                    <a:lumOff val="35000"/>
                  </a:schemeClr>
                </a:solidFill>
              </a:defRPr>
            </a:lvl1pPr>
          </a:lstStyle>
          <a:p>
            <a:fld id="{27879103-F9E0-4F46-ADC2-B8CD67C56AE7}" type="datetime1">
              <a:rPr lang="en-US" smtClean="0"/>
              <a:pPr/>
              <a:t>9/26/2022</a:t>
            </a:fld>
            <a:endParaRPr lang="en-US" dirty="0"/>
          </a:p>
        </p:txBody>
      </p:sp>
      <p:sp>
        <p:nvSpPr>
          <p:cNvPr id="6" name="Slide Number Placeholder 5"/>
          <p:cNvSpPr>
            <a:spLocks noGrp="1"/>
          </p:cNvSpPr>
          <p:nvPr>
            <p:ph type="sldNum" sz="quarter" idx="4"/>
          </p:nvPr>
        </p:nvSpPr>
        <p:spPr>
          <a:xfrm>
            <a:off x="8610600" y="6139793"/>
            <a:ext cx="2891118" cy="365125"/>
          </a:xfrm>
          <a:prstGeom prst="rect">
            <a:avLst/>
          </a:prstGeom>
        </p:spPr>
        <p:txBody>
          <a:bodyPr vert="horz" lIns="91440" tIns="45720" rIns="91440" bIns="45720" rtlCol="0" anchor="ctr"/>
          <a:lstStyle>
            <a:lvl1pPr algn="r">
              <a:defRPr sz="1200">
                <a:solidFill>
                  <a:schemeClr val="tx1">
                    <a:lumMod val="65000"/>
                    <a:lumOff val="35000"/>
                  </a:schemeClr>
                </a:solidFill>
              </a:defRPr>
            </a:lvl1pPr>
          </a:lstStyle>
          <a:p>
            <a:fld id="{357F5B69-6281-4C1F-8C38-6DA0F56DA430}" type="slidenum">
              <a:rPr lang="en-US" smtClean="0"/>
              <a:pPr/>
              <a:t>‹#›</a:t>
            </a:fld>
            <a:endParaRPr lang="en-US" dirty="0"/>
          </a:p>
        </p:txBody>
      </p:sp>
      <p:pic>
        <p:nvPicPr>
          <p:cNvPr id="10" name="Picture 9" descr="Decorative line break"/>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804670" y="1558360"/>
            <a:ext cx="1286259" cy="24384"/>
          </a:xfrm>
          <a:prstGeom prst="rect">
            <a:avLst/>
          </a:prstGeom>
        </p:spPr>
      </p:pic>
    </p:spTree>
    <p:extLst>
      <p:ext uri="{BB962C8B-B14F-4D97-AF65-F5344CB8AC3E}">
        <p14:creationId xmlns:p14="http://schemas.microsoft.com/office/powerpoint/2010/main" val="2694759649"/>
      </p:ext>
    </p:extLst>
  </p:cSld>
  <p:clrMap bg1="lt1" tx1="dk1" bg2="lt2" tx2="dk2" accent1="accent1" accent2="accent2" accent3="accent3" accent4="accent4" accent5="accent5" accent6="accent6" hlink="hlink" folHlink="folHlink"/>
  <p:sldLayoutIdLst>
    <p:sldLayoutId id="2147483816" r:id="rId1"/>
    <p:sldLayoutId id="2147483817" r:id="rId2"/>
    <p:sldLayoutId id="2147483818" r:id="rId3"/>
    <p:sldLayoutId id="2147483819" r:id="rId4"/>
    <p:sldLayoutId id="2147483820" r:id="rId5"/>
    <p:sldLayoutId id="2147483821" r:id="rId6"/>
    <p:sldLayoutId id="2147483822" r:id="rId7"/>
    <p:sldLayoutId id="2147483823" r:id="rId8"/>
    <p:sldLayoutId id="2147483824" r:id="rId9"/>
    <p:sldLayoutId id="2147483825" r:id="rId10"/>
    <p:sldLayoutId id="2147483826" r:id="rId11"/>
  </p:sldLayoutIdLst>
  <p:timing>
    <p:tnLst>
      <p:par>
        <p:cTn id="1" dur="indefinite" restart="never" nodeType="tmRoot"/>
      </p:par>
    </p:tnLst>
  </p:timing>
  <p:hf hdr="0" dt="0"/>
  <p:txStyles>
    <p:titleStyle>
      <a:lvl1pPr algn="l" defTabSz="914400" rtl="0" eaLnBrk="1" latinLnBrk="0" hangingPunct="1">
        <a:lnSpc>
          <a:spcPct val="90000"/>
        </a:lnSpc>
        <a:spcBef>
          <a:spcPct val="0"/>
        </a:spcBef>
        <a:buNone/>
        <a:defRPr sz="4400" kern="1200">
          <a:solidFill>
            <a:schemeClr val="accent5"/>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lang="en-US" sz="2400" kern="1200" dirty="0" smtClean="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lang="en-US" sz="2400" kern="1200" dirty="0" smtClean="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lang="en-US" sz="2400" kern="1200" dirty="0" smtClean="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lang="en-US" sz="2400" kern="1200" dirty="0" smtClean="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lang="en-US" sz="2400" kern="1200" dirty="0" smtClean="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accent4"/>
        </a:solidFill>
        <a:effectLst/>
      </p:bgPr>
    </p:bg>
    <p:spTree>
      <p:nvGrpSpPr>
        <p:cNvPr id="1" name=""/>
        <p:cNvGrpSpPr/>
        <p:nvPr/>
      </p:nvGrpSpPr>
      <p:grpSpPr>
        <a:xfrm>
          <a:off x="0" y="0"/>
          <a:ext cx="0" cy="0"/>
          <a:chOff x="0" y="0"/>
          <a:chExt cx="0" cy="0"/>
        </a:xfrm>
      </p:grpSpPr>
      <p:sp>
        <p:nvSpPr>
          <p:cNvPr id="8" name="Rectangle 7"/>
          <p:cNvSpPr/>
          <p:nvPr/>
        </p:nvSpPr>
        <p:spPr>
          <a:xfrm>
            <a:off x="206188" y="215153"/>
            <a:ext cx="11775141"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 name="Title Placeholder 1"/>
          <p:cNvSpPr>
            <a:spLocks noGrp="1"/>
          </p:cNvSpPr>
          <p:nvPr>
            <p:ph type="title"/>
          </p:nvPr>
        </p:nvSpPr>
        <p:spPr>
          <a:xfrm>
            <a:off x="717176" y="457200"/>
            <a:ext cx="10784542" cy="1026460"/>
          </a:xfrm>
          <a:prstGeom prst="rect">
            <a:avLst/>
          </a:prstGeom>
        </p:spPr>
        <p:txBody>
          <a:bodyPr vert="horz" lIns="91440" tIns="45720" rIns="91440" bIns="45720" rtlCol="0" anchor="b" anchorCtr="0">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717176" y="1825625"/>
            <a:ext cx="10784542" cy="4109010"/>
          </a:xfrm>
          <a:prstGeom prst="rect">
            <a:avLst/>
          </a:prstGeom>
        </p:spPr>
        <p:txBody>
          <a:bodyPr vert="horz" lIns="91440" tIns="45720" rIns="91440" bIns="45720" rtlCol="0">
            <a:normAutofit/>
          </a:bodyPr>
          <a:lstStyle/>
          <a:p>
            <a:pPr lvl="0"/>
            <a:r>
              <a:rPr lang="en-US" dirty="0" smtClean="0"/>
              <a:t>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Footer Placeholder 4"/>
          <p:cNvSpPr>
            <a:spLocks noGrp="1"/>
          </p:cNvSpPr>
          <p:nvPr>
            <p:ph type="ftr" sz="quarter" idx="3"/>
          </p:nvPr>
        </p:nvSpPr>
        <p:spPr>
          <a:xfrm>
            <a:off x="717176" y="6139793"/>
            <a:ext cx="2864224" cy="365125"/>
          </a:xfrm>
          <a:prstGeom prst="rect">
            <a:avLst/>
          </a:prstGeom>
        </p:spPr>
        <p:txBody>
          <a:bodyPr vert="horz" lIns="91440" tIns="45720" rIns="91440" bIns="45720" rtlCol="0" anchor="ctr"/>
          <a:lstStyle>
            <a:lvl1pPr algn="l">
              <a:defRPr sz="1200">
                <a:solidFill>
                  <a:schemeClr val="tx1">
                    <a:lumMod val="65000"/>
                    <a:lumOff val="35000"/>
                  </a:schemeClr>
                </a:solidFill>
              </a:defRPr>
            </a:lvl1pPr>
          </a:lstStyle>
          <a:p>
            <a:r>
              <a:rPr lang="en-US" smtClean="0"/>
              <a:t>Oregon Department of Education</a:t>
            </a:r>
            <a:endParaRPr lang="en-US" dirty="0"/>
          </a:p>
        </p:txBody>
      </p:sp>
      <p:sp>
        <p:nvSpPr>
          <p:cNvPr id="4" name="Date Placeholder 3"/>
          <p:cNvSpPr>
            <a:spLocks noGrp="1"/>
          </p:cNvSpPr>
          <p:nvPr>
            <p:ph type="dt" sz="half" idx="2"/>
          </p:nvPr>
        </p:nvSpPr>
        <p:spPr>
          <a:xfrm>
            <a:off x="3854824" y="6139793"/>
            <a:ext cx="4509246" cy="365125"/>
          </a:xfrm>
          <a:prstGeom prst="rect">
            <a:avLst/>
          </a:prstGeom>
        </p:spPr>
        <p:txBody>
          <a:bodyPr vert="horz" lIns="91440" tIns="45720" rIns="91440" bIns="45720" rtlCol="0" anchor="ctr"/>
          <a:lstStyle>
            <a:lvl1pPr algn="ctr">
              <a:defRPr sz="1200">
                <a:solidFill>
                  <a:schemeClr val="tx1">
                    <a:lumMod val="65000"/>
                    <a:lumOff val="35000"/>
                  </a:schemeClr>
                </a:solidFill>
              </a:defRPr>
            </a:lvl1pPr>
          </a:lstStyle>
          <a:p>
            <a:fld id="{27879103-F9E0-4F46-ADC2-B8CD67C56AE7}" type="datetime1">
              <a:rPr lang="en-US" smtClean="0"/>
              <a:pPr/>
              <a:t>9/26/2022</a:t>
            </a:fld>
            <a:endParaRPr lang="en-US" dirty="0"/>
          </a:p>
        </p:txBody>
      </p:sp>
      <p:sp>
        <p:nvSpPr>
          <p:cNvPr id="6" name="Slide Number Placeholder 5"/>
          <p:cNvSpPr>
            <a:spLocks noGrp="1"/>
          </p:cNvSpPr>
          <p:nvPr>
            <p:ph type="sldNum" sz="quarter" idx="4"/>
          </p:nvPr>
        </p:nvSpPr>
        <p:spPr>
          <a:xfrm>
            <a:off x="8610600" y="6139793"/>
            <a:ext cx="2891118" cy="365125"/>
          </a:xfrm>
          <a:prstGeom prst="rect">
            <a:avLst/>
          </a:prstGeom>
        </p:spPr>
        <p:txBody>
          <a:bodyPr vert="horz" lIns="91440" tIns="45720" rIns="91440" bIns="45720" rtlCol="0" anchor="ctr"/>
          <a:lstStyle>
            <a:lvl1pPr algn="r">
              <a:defRPr sz="1200">
                <a:solidFill>
                  <a:schemeClr val="tx1">
                    <a:lumMod val="65000"/>
                    <a:lumOff val="35000"/>
                  </a:schemeClr>
                </a:solidFill>
              </a:defRPr>
            </a:lvl1pPr>
          </a:lstStyle>
          <a:p>
            <a:fld id="{357F5B69-6281-4C1F-8C38-6DA0F56DA430}" type="slidenum">
              <a:rPr lang="en-US" smtClean="0"/>
              <a:pPr/>
              <a:t>‹#›</a:t>
            </a:fld>
            <a:endParaRPr lang="en-US" dirty="0"/>
          </a:p>
        </p:txBody>
      </p:sp>
      <p:pic>
        <p:nvPicPr>
          <p:cNvPr id="10" name="Picture 9" descr="Decorative line break"/>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804670" y="1558360"/>
            <a:ext cx="1286259" cy="24384"/>
          </a:xfrm>
          <a:prstGeom prst="rect">
            <a:avLst/>
          </a:prstGeom>
        </p:spPr>
      </p:pic>
    </p:spTree>
    <p:extLst>
      <p:ext uri="{BB962C8B-B14F-4D97-AF65-F5344CB8AC3E}">
        <p14:creationId xmlns:p14="http://schemas.microsoft.com/office/powerpoint/2010/main" val="2900062332"/>
      </p:ext>
    </p:extLst>
  </p:cSld>
  <p:clrMap bg1="lt1" tx1="dk1" bg2="lt2" tx2="dk2" accent1="accent1" accent2="accent2" accent3="accent3" accent4="accent4" accent5="accent5" accent6="accent6" hlink="hlink" folHlink="folHlink"/>
  <p:sldLayoutIdLst>
    <p:sldLayoutId id="2147483804" r:id="rId1"/>
    <p:sldLayoutId id="2147483805" r:id="rId2"/>
    <p:sldLayoutId id="2147483806" r:id="rId3"/>
    <p:sldLayoutId id="2147483807" r:id="rId4"/>
    <p:sldLayoutId id="2147483808" r:id="rId5"/>
    <p:sldLayoutId id="2147483809" r:id="rId6"/>
    <p:sldLayoutId id="2147483810" r:id="rId7"/>
    <p:sldLayoutId id="2147483811" r:id="rId8"/>
    <p:sldLayoutId id="2147483812" r:id="rId9"/>
    <p:sldLayoutId id="2147483813" r:id="rId10"/>
    <p:sldLayoutId id="2147483814" r:id="rId11"/>
  </p:sldLayoutIdLst>
  <p:timing>
    <p:tnLst>
      <p:par>
        <p:cTn id="1" dur="indefinite" restart="never" nodeType="tmRoot"/>
      </p:par>
    </p:tnLst>
  </p:timing>
  <p:hf hdr="0" dt="0"/>
  <p:txStyles>
    <p:titleStyle>
      <a:lvl1pPr algn="l" defTabSz="914400" rtl="0" eaLnBrk="1" latinLnBrk="0" hangingPunct="1">
        <a:lnSpc>
          <a:spcPct val="90000"/>
        </a:lnSpc>
        <a:spcBef>
          <a:spcPct val="0"/>
        </a:spcBef>
        <a:buNone/>
        <a:defRPr sz="4400" kern="1200">
          <a:solidFill>
            <a:schemeClr val="accent4"/>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lang="en-US" sz="2400" kern="1200" dirty="0" smtClean="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lang="en-US" sz="2400" kern="1200" dirty="0" smtClean="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lang="en-US" sz="2400" kern="1200" dirty="0" smtClean="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lang="en-US" sz="2400" kern="1200" dirty="0" smtClean="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lang="en-US" sz="2400" kern="1200" dirty="0" smtClean="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accent3"/>
        </a:solidFill>
        <a:effectLst/>
      </p:bgPr>
    </p:bg>
    <p:spTree>
      <p:nvGrpSpPr>
        <p:cNvPr id="1" name=""/>
        <p:cNvGrpSpPr/>
        <p:nvPr/>
      </p:nvGrpSpPr>
      <p:grpSpPr>
        <a:xfrm>
          <a:off x="0" y="0"/>
          <a:ext cx="0" cy="0"/>
          <a:chOff x="0" y="0"/>
          <a:chExt cx="0" cy="0"/>
        </a:xfrm>
      </p:grpSpPr>
      <p:sp>
        <p:nvSpPr>
          <p:cNvPr id="8" name="Rectangle 7"/>
          <p:cNvSpPr/>
          <p:nvPr/>
        </p:nvSpPr>
        <p:spPr>
          <a:xfrm>
            <a:off x="206188" y="215153"/>
            <a:ext cx="11775141"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 name="Title Placeholder 1"/>
          <p:cNvSpPr>
            <a:spLocks noGrp="1"/>
          </p:cNvSpPr>
          <p:nvPr>
            <p:ph type="title"/>
          </p:nvPr>
        </p:nvSpPr>
        <p:spPr>
          <a:xfrm>
            <a:off x="717176" y="457200"/>
            <a:ext cx="10784542" cy="1026460"/>
          </a:xfrm>
          <a:prstGeom prst="rect">
            <a:avLst/>
          </a:prstGeom>
        </p:spPr>
        <p:txBody>
          <a:bodyPr vert="horz" lIns="91440" tIns="45720" rIns="91440" bIns="45720" rtlCol="0" anchor="b" anchorCtr="0">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717176" y="1825625"/>
            <a:ext cx="10784542" cy="4109010"/>
          </a:xfrm>
          <a:prstGeom prst="rect">
            <a:avLst/>
          </a:prstGeom>
        </p:spPr>
        <p:txBody>
          <a:bodyPr vert="horz" lIns="91440" tIns="45720" rIns="91440" bIns="45720" rtlCol="0">
            <a:normAutofit/>
          </a:bodyPr>
          <a:lstStyle/>
          <a:p>
            <a:pPr lvl="0"/>
            <a:r>
              <a:rPr lang="en-US" dirty="0" smtClean="0"/>
              <a:t>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Footer Placeholder 4"/>
          <p:cNvSpPr>
            <a:spLocks noGrp="1"/>
          </p:cNvSpPr>
          <p:nvPr>
            <p:ph type="ftr" sz="quarter" idx="3"/>
          </p:nvPr>
        </p:nvSpPr>
        <p:spPr>
          <a:xfrm>
            <a:off x="717176" y="6139793"/>
            <a:ext cx="2864224" cy="365125"/>
          </a:xfrm>
          <a:prstGeom prst="rect">
            <a:avLst/>
          </a:prstGeom>
        </p:spPr>
        <p:txBody>
          <a:bodyPr vert="horz" lIns="91440" tIns="45720" rIns="91440" bIns="45720" rtlCol="0" anchor="ctr"/>
          <a:lstStyle>
            <a:lvl1pPr algn="l">
              <a:defRPr sz="1200">
                <a:solidFill>
                  <a:schemeClr val="tx1">
                    <a:lumMod val="65000"/>
                    <a:lumOff val="35000"/>
                  </a:schemeClr>
                </a:solidFill>
              </a:defRPr>
            </a:lvl1pPr>
          </a:lstStyle>
          <a:p>
            <a:r>
              <a:rPr lang="en-US" smtClean="0"/>
              <a:t>Oregon Department of Education</a:t>
            </a:r>
            <a:endParaRPr lang="en-US" dirty="0"/>
          </a:p>
        </p:txBody>
      </p:sp>
      <p:sp>
        <p:nvSpPr>
          <p:cNvPr id="4" name="Date Placeholder 3"/>
          <p:cNvSpPr>
            <a:spLocks noGrp="1"/>
          </p:cNvSpPr>
          <p:nvPr>
            <p:ph type="dt" sz="half" idx="2"/>
          </p:nvPr>
        </p:nvSpPr>
        <p:spPr>
          <a:xfrm>
            <a:off x="3854824" y="6139793"/>
            <a:ext cx="4509246" cy="365125"/>
          </a:xfrm>
          <a:prstGeom prst="rect">
            <a:avLst/>
          </a:prstGeom>
        </p:spPr>
        <p:txBody>
          <a:bodyPr vert="horz" lIns="91440" tIns="45720" rIns="91440" bIns="45720" rtlCol="0" anchor="ctr"/>
          <a:lstStyle>
            <a:lvl1pPr algn="ctr">
              <a:defRPr sz="1200">
                <a:solidFill>
                  <a:schemeClr val="tx1">
                    <a:lumMod val="65000"/>
                    <a:lumOff val="35000"/>
                  </a:schemeClr>
                </a:solidFill>
              </a:defRPr>
            </a:lvl1pPr>
          </a:lstStyle>
          <a:p>
            <a:fld id="{27879103-F9E0-4F46-ADC2-B8CD67C56AE7}" type="datetime1">
              <a:rPr lang="en-US" smtClean="0"/>
              <a:pPr/>
              <a:t>9/26/2022</a:t>
            </a:fld>
            <a:endParaRPr lang="en-US" dirty="0"/>
          </a:p>
        </p:txBody>
      </p:sp>
      <p:sp>
        <p:nvSpPr>
          <p:cNvPr id="6" name="Slide Number Placeholder 5"/>
          <p:cNvSpPr>
            <a:spLocks noGrp="1"/>
          </p:cNvSpPr>
          <p:nvPr>
            <p:ph type="sldNum" sz="quarter" idx="4"/>
          </p:nvPr>
        </p:nvSpPr>
        <p:spPr>
          <a:xfrm>
            <a:off x="8610600" y="6139793"/>
            <a:ext cx="2891118" cy="365125"/>
          </a:xfrm>
          <a:prstGeom prst="rect">
            <a:avLst/>
          </a:prstGeom>
        </p:spPr>
        <p:txBody>
          <a:bodyPr vert="horz" lIns="91440" tIns="45720" rIns="91440" bIns="45720" rtlCol="0" anchor="ctr"/>
          <a:lstStyle>
            <a:lvl1pPr algn="r">
              <a:defRPr sz="1200">
                <a:solidFill>
                  <a:schemeClr val="tx1">
                    <a:lumMod val="65000"/>
                    <a:lumOff val="35000"/>
                  </a:schemeClr>
                </a:solidFill>
              </a:defRPr>
            </a:lvl1pPr>
          </a:lstStyle>
          <a:p>
            <a:fld id="{357F5B69-6281-4C1F-8C38-6DA0F56DA430}" type="slidenum">
              <a:rPr lang="en-US" smtClean="0"/>
              <a:pPr/>
              <a:t>‹#›</a:t>
            </a:fld>
            <a:endParaRPr lang="en-US" dirty="0"/>
          </a:p>
        </p:txBody>
      </p:sp>
      <p:pic>
        <p:nvPicPr>
          <p:cNvPr id="10" name="Picture 9" descr="Decorative line break"/>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804670" y="1558360"/>
            <a:ext cx="1286259" cy="24384"/>
          </a:xfrm>
          <a:prstGeom prst="rect">
            <a:avLst/>
          </a:prstGeom>
        </p:spPr>
      </p:pic>
    </p:spTree>
    <p:extLst>
      <p:ext uri="{BB962C8B-B14F-4D97-AF65-F5344CB8AC3E}">
        <p14:creationId xmlns:p14="http://schemas.microsoft.com/office/powerpoint/2010/main" val="2519374154"/>
      </p:ext>
    </p:extLst>
  </p:cSld>
  <p:clrMap bg1="lt1" tx1="dk1" bg2="lt2" tx2="dk2" accent1="accent1" accent2="accent2" accent3="accent3" accent4="accent4" accent5="accent5" accent6="accent6" hlink="hlink" folHlink="folHlink"/>
  <p:sldLayoutIdLst>
    <p:sldLayoutId id="2147483792" r:id="rId1"/>
    <p:sldLayoutId id="2147483793" r:id="rId2"/>
    <p:sldLayoutId id="2147483794" r:id="rId3"/>
    <p:sldLayoutId id="2147483795" r:id="rId4"/>
    <p:sldLayoutId id="2147483796" r:id="rId5"/>
    <p:sldLayoutId id="2147483797" r:id="rId6"/>
    <p:sldLayoutId id="2147483798" r:id="rId7"/>
    <p:sldLayoutId id="2147483799" r:id="rId8"/>
    <p:sldLayoutId id="2147483800" r:id="rId9"/>
    <p:sldLayoutId id="2147483801" r:id="rId10"/>
    <p:sldLayoutId id="2147483802" r:id="rId11"/>
  </p:sldLayoutIdLst>
  <p:timing>
    <p:tnLst>
      <p:par>
        <p:cTn id="1" dur="indefinite" restart="never" nodeType="tmRoot"/>
      </p:par>
    </p:tnLst>
  </p:timing>
  <p:hf hdr="0" dt="0"/>
  <p:txStyles>
    <p:titleStyle>
      <a:lvl1pPr algn="l" defTabSz="914400" rtl="0" eaLnBrk="1" latinLnBrk="0" hangingPunct="1">
        <a:lnSpc>
          <a:spcPct val="90000"/>
        </a:lnSpc>
        <a:spcBef>
          <a:spcPct val="0"/>
        </a:spcBef>
        <a:buNone/>
        <a:defRPr sz="4400" kern="1200">
          <a:solidFill>
            <a:schemeClr val="accent3"/>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lang="en-US" sz="2400" kern="1200" dirty="0" smtClean="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lang="en-US" sz="2400" kern="1200" dirty="0" smtClean="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lang="en-US" sz="2400" kern="1200" dirty="0" smtClean="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lang="en-US" sz="2400" kern="1200" dirty="0" smtClean="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lang="en-US" sz="2400" kern="1200" dirty="0" smtClean="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solidFill>
          <a:schemeClr val="accent2"/>
        </a:solidFill>
        <a:effectLst/>
      </p:bgPr>
    </p:bg>
    <p:spTree>
      <p:nvGrpSpPr>
        <p:cNvPr id="1" name=""/>
        <p:cNvGrpSpPr/>
        <p:nvPr/>
      </p:nvGrpSpPr>
      <p:grpSpPr>
        <a:xfrm>
          <a:off x="0" y="0"/>
          <a:ext cx="0" cy="0"/>
          <a:chOff x="0" y="0"/>
          <a:chExt cx="0" cy="0"/>
        </a:xfrm>
      </p:grpSpPr>
      <p:sp>
        <p:nvSpPr>
          <p:cNvPr id="8" name="Rectangle 7"/>
          <p:cNvSpPr/>
          <p:nvPr/>
        </p:nvSpPr>
        <p:spPr>
          <a:xfrm>
            <a:off x="206188" y="215153"/>
            <a:ext cx="11775141"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 name="Title Placeholder 1"/>
          <p:cNvSpPr>
            <a:spLocks noGrp="1"/>
          </p:cNvSpPr>
          <p:nvPr>
            <p:ph type="title"/>
          </p:nvPr>
        </p:nvSpPr>
        <p:spPr>
          <a:xfrm>
            <a:off x="717176" y="457200"/>
            <a:ext cx="10784542" cy="1026460"/>
          </a:xfrm>
          <a:prstGeom prst="rect">
            <a:avLst/>
          </a:prstGeom>
        </p:spPr>
        <p:txBody>
          <a:bodyPr vert="horz" lIns="91440" tIns="45720" rIns="91440" bIns="45720" rtlCol="0" anchor="b" anchorCtr="0">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717176" y="1825625"/>
            <a:ext cx="10784542" cy="4109010"/>
          </a:xfrm>
          <a:prstGeom prst="rect">
            <a:avLst/>
          </a:prstGeom>
        </p:spPr>
        <p:txBody>
          <a:bodyPr vert="horz" lIns="91440" tIns="45720" rIns="91440" bIns="45720" rtlCol="0">
            <a:normAutofit/>
          </a:bodyPr>
          <a:lstStyle/>
          <a:p>
            <a:pPr lvl="0"/>
            <a:r>
              <a:rPr lang="en-US" dirty="0" smtClean="0"/>
              <a:t>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Footer Placeholder 4"/>
          <p:cNvSpPr>
            <a:spLocks noGrp="1"/>
          </p:cNvSpPr>
          <p:nvPr>
            <p:ph type="ftr" sz="quarter" idx="3"/>
          </p:nvPr>
        </p:nvSpPr>
        <p:spPr>
          <a:xfrm>
            <a:off x="717176" y="6139793"/>
            <a:ext cx="2864224" cy="365125"/>
          </a:xfrm>
          <a:prstGeom prst="rect">
            <a:avLst/>
          </a:prstGeom>
        </p:spPr>
        <p:txBody>
          <a:bodyPr vert="horz" lIns="91440" tIns="45720" rIns="91440" bIns="45720" rtlCol="0" anchor="ctr"/>
          <a:lstStyle>
            <a:lvl1pPr algn="l">
              <a:defRPr sz="1200">
                <a:solidFill>
                  <a:schemeClr val="tx1">
                    <a:lumMod val="65000"/>
                    <a:lumOff val="35000"/>
                  </a:schemeClr>
                </a:solidFill>
              </a:defRPr>
            </a:lvl1pPr>
          </a:lstStyle>
          <a:p>
            <a:r>
              <a:rPr lang="en-US" smtClean="0"/>
              <a:t>Oregon Department of Education</a:t>
            </a:r>
            <a:endParaRPr lang="en-US" dirty="0"/>
          </a:p>
        </p:txBody>
      </p:sp>
      <p:sp>
        <p:nvSpPr>
          <p:cNvPr id="4" name="Date Placeholder 3"/>
          <p:cNvSpPr>
            <a:spLocks noGrp="1"/>
          </p:cNvSpPr>
          <p:nvPr>
            <p:ph type="dt" sz="half" idx="2"/>
          </p:nvPr>
        </p:nvSpPr>
        <p:spPr>
          <a:xfrm>
            <a:off x="3854824" y="6139793"/>
            <a:ext cx="4509246" cy="365125"/>
          </a:xfrm>
          <a:prstGeom prst="rect">
            <a:avLst/>
          </a:prstGeom>
        </p:spPr>
        <p:txBody>
          <a:bodyPr vert="horz" lIns="91440" tIns="45720" rIns="91440" bIns="45720" rtlCol="0" anchor="ctr"/>
          <a:lstStyle>
            <a:lvl1pPr algn="ctr">
              <a:defRPr sz="1200">
                <a:solidFill>
                  <a:schemeClr val="tx1">
                    <a:lumMod val="65000"/>
                    <a:lumOff val="35000"/>
                  </a:schemeClr>
                </a:solidFill>
              </a:defRPr>
            </a:lvl1pPr>
          </a:lstStyle>
          <a:p>
            <a:fld id="{27879103-F9E0-4F46-ADC2-B8CD67C56AE7}" type="datetime1">
              <a:rPr lang="en-US" smtClean="0"/>
              <a:pPr/>
              <a:t>9/26/2022</a:t>
            </a:fld>
            <a:endParaRPr lang="en-US" dirty="0"/>
          </a:p>
        </p:txBody>
      </p:sp>
      <p:sp>
        <p:nvSpPr>
          <p:cNvPr id="6" name="Slide Number Placeholder 5"/>
          <p:cNvSpPr>
            <a:spLocks noGrp="1"/>
          </p:cNvSpPr>
          <p:nvPr>
            <p:ph type="sldNum" sz="quarter" idx="4"/>
          </p:nvPr>
        </p:nvSpPr>
        <p:spPr>
          <a:xfrm>
            <a:off x="8610600" y="6139793"/>
            <a:ext cx="2891118" cy="365125"/>
          </a:xfrm>
          <a:prstGeom prst="rect">
            <a:avLst/>
          </a:prstGeom>
        </p:spPr>
        <p:txBody>
          <a:bodyPr vert="horz" lIns="91440" tIns="45720" rIns="91440" bIns="45720" rtlCol="0" anchor="ctr"/>
          <a:lstStyle>
            <a:lvl1pPr algn="r">
              <a:defRPr sz="1200">
                <a:solidFill>
                  <a:schemeClr val="tx1">
                    <a:lumMod val="65000"/>
                    <a:lumOff val="35000"/>
                  </a:schemeClr>
                </a:solidFill>
              </a:defRPr>
            </a:lvl1pPr>
          </a:lstStyle>
          <a:p>
            <a:fld id="{357F5B69-6281-4C1F-8C38-6DA0F56DA430}" type="slidenum">
              <a:rPr lang="en-US" smtClean="0"/>
              <a:pPr/>
              <a:t>‹#›</a:t>
            </a:fld>
            <a:endParaRPr lang="en-US" dirty="0"/>
          </a:p>
        </p:txBody>
      </p:sp>
      <p:pic>
        <p:nvPicPr>
          <p:cNvPr id="10" name="Picture 9" descr="Decorative line break"/>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804670" y="1558360"/>
            <a:ext cx="1286259" cy="24384"/>
          </a:xfrm>
          <a:prstGeom prst="rect">
            <a:avLst/>
          </a:prstGeom>
        </p:spPr>
      </p:pic>
    </p:spTree>
    <p:extLst>
      <p:ext uri="{BB962C8B-B14F-4D97-AF65-F5344CB8AC3E}">
        <p14:creationId xmlns:p14="http://schemas.microsoft.com/office/powerpoint/2010/main" val="4279954450"/>
      </p:ext>
    </p:extLst>
  </p:cSld>
  <p:clrMap bg1="lt1" tx1="dk1" bg2="lt2" tx2="dk2" accent1="accent1" accent2="accent2" accent3="accent3" accent4="accent4" accent5="accent5" accent6="accent6" hlink="hlink" folHlink="folHlink"/>
  <p:sldLayoutIdLst>
    <p:sldLayoutId id="2147483780" r:id="rId1"/>
    <p:sldLayoutId id="2147483781" r:id="rId2"/>
    <p:sldLayoutId id="2147483782" r:id="rId3"/>
    <p:sldLayoutId id="2147483783" r:id="rId4"/>
    <p:sldLayoutId id="2147483784" r:id="rId5"/>
    <p:sldLayoutId id="2147483785" r:id="rId6"/>
    <p:sldLayoutId id="2147483786" r:id="rId7"/>
    <p:sldLayoutId id="2147483787" r:id="rId8"/>
    <p:sldLayoutId id="2147483788" r:id="rId9"/>
    <p:sldLayoutId id="2147483789" r:id="rId10"/>
    <p:sldLayoutId id="2147483790" r:id="rId11"/>
  </p:sldLayoutIdLst>
  <p:timing>
    <p:tnLst>
      <p:par>
        <p:cTn id="1" dur="indefinite" restart="never" nodeType="tmRoot"/>
      </p:par>
    </p:tnLst>
  </p:timing>
  <p:hf hdr="0" dt="0"/>
  <p:txStyles>
    <p:titleStyle>
      <a:lvl1pPr algn="l" defTabSz="914400" rtl="0" eaLnBrk="1" latinLnBrk="0" hangingPunct="1">
        <a:lnSpc>
          <a:spcPct val="90000"/>
        </a:lnSpc>
        <a:spcBef>
          <a:spcPct val="0"/>
        </a:spcBef>
        <a:buNone/>
        <a:defRPr sz="4400" kern="1200">
          <a:solidFill>
            <a:schemeClr val="accent2"/>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lang="en-US" sz="2400" kern="1200" dirty="0" smtClean="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lang="en-US" sz="2400" kern="1200" dirty="0" smtClean="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lang="en-US" sz="2400" kern="1200" dirty="0" smtClean="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lang="en-US" sz="2400" kern="1200" dirty="0" smtClean="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lang="en-US" sz="2400" kern="1200" dirty="0" smtClean="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solidFill>
          <a:schemeClr val="tx2"/>
        </a:solidFill>
        <a:effectLst/>
      </p:bgPr>
    </p:bg>
    <p:spTree>
      <p:nvGrpSpPr>
        <p:cNvPr id="1" name=""/>
        <p:cNvGrpSpPr/>
        <p:nvPr/>
      </p:nvGrpSpPr>
      <p:grpSpPr>
        <a:xfrm>
          <a:off x="0" y="0"/>
          <a:ext cx="0" cy="0"/>
          <a:chOff x="0" y="0"/>
          <a:chExt cx="0" cy="0"/>
        </a:xfrm>
      </p:grpSpPr>
      <p:sp>
        <p:nvSpPr>
          <p:cNvPr id="8" name="Rectangle 7"/>
          <p:cNvSpPr/>
          <p:nvPr/>
        </p:nvSpPr>
        <p:spPr>
          <a:xfrm>
            <a:off x="206188" y="215153"/>
            <a:ext cx="11775141"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 name="Title Placeholder 1"/>
          <p:cNvSpPr>
            <a:spLocks noGrp="1"/>
          </p:cNvSpPr>
          <p:nvPr>
            <p:ph type="title"/>
          </p:nvPr>
        </p:nvSpPr>
        <p:spPr>
          <a:xfrm>
            <a:off x="717176" y="457200"/>
            <a:ext cx="10784542" cy="1026460"/>
          </a:xfrm>
          <a:prstGeom prst="rect">
            <a:avLst/>
          </a:prstGeom>
        </p:spPr>
        <p:txBody>
          <a:bodyPr vert="horz" lIns="91440" tIns="45720" rIns="91440" bIns="45720" rtlCol="0" anchor="b" anchorCtr="0">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717176" y="1825625"/>
            <a:ext cx="10784542" cy="4109010"/>
          </a:xfrm>
          <a:prstGeom prst="rect">
            <a:avLst/>
          </a:prstGeom>
        </p:spPr>
        <p:txBody>
          <a:bodyPr vert="horz" lIns="91440" tIns="45720" rIns="91440" bIns="45720" rtlCol="0">
            <a:normAutofit/>
          </a:bodyPr>
          <a:lstStyle/>
          <a:p>
            <a:pPr lvl="0"/>
            <a:r>
              <a:rPr lang="en-US" dirty="0" smtClean="0"/>
              <a:t>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Footer Placeholder 4"/>
          <p:cNvSpPr>
            <a:spLocks noGrp="1"/>
          </p:cNvSpPr>
          <p:nvPr>
            <p:ph type="ftr" sz="quarter" idx="3"/>
          </p:nvPr>
        </p:nvSpPr>
        <p:spPr>
          <a:xfrm>
            <a:off x="717176" y="6139793"/>
            <a:ext cx="2864224" cy="365125"/>
          </a:xfrm>
          <a:prstGeom prst="rect">
            <a:avLst/>
          </a:prstGeom>
        </p:spPr>
        <p:txBody>
          <a:bodyPr vert="horz" lIns="91440" tIns="45720" rIns="91440" bIns="45720" rtlCol="0" anchor="ctr"/>
          <a:lstStyle>
            <a:lvl1pPr algn="l">
              <a:defRPr sz="1200">
                <a:solidFill>
                  <a:schemeClr val="tx1">
                    <a:lumMod val="65000"/>
                    <a:lumOff val="35000"/>
                  </a:schemeClr>
                </a:solidFill>
              </a:defRPr>
            </a:lvl1pPr>
          </a:lstStyle>
          <a:p>
            <a:r>
              <a:rPr lang="en-US" smtClean="0"/>
              <a:t>Oregon Department of Education</a:t>
            </a:r>
            <a:endParaRPr lang="en-US" dirty="0"/>
          </a:p>
        </p:txBody>
      </p:sp>
      <p:sp>
        <p:nvSpPr>
          <p:cNvPr id="4" name="Date Placeholder 3"/>
          <p:cNvSpPr>
            <a:spLocks noGrp="1"/>
          </p:cNvSpPr>
          <p:nvPr>
            <p:ph type="dt" sz="half" idx="2"/>
          </p:nvPr>
        </p:nvSpPr>
        <p:spPr>
          <a:xfrm>
            <a:off x="3854824" y="6139793"/>
            <a:ext cx="4509246" cy="365125"/>
          </a:xfrm>
          <a:prstGeom prst="rect">
            <a:avLst/>
          </a:prstGeom>
        </p:spPr>
        <p:txBody>
          <a:bodyPr vert="horz" lIns="91440" tIns="45720" rIns="91440" bIns="45720" rtlCol="0" anchor="ctr"/>
          <a:lstStyle>
            <a:lvl1pPr algn="ctr">
              <a:defRPr sz="1200">
                <a:solidFill>
                  <a:schemeClr val="tx1">
                    <a:lumMod val="65000"/>
                    <a:lumOff val="35000"/>
                  </a:schemeClr>
                </a:solidFill>
              </a:defRPr>
            </a:lvl1pPr>
          </a:lstStyle>
          <a:p>
            <a:fld id="{27879103-F9E0-4F46-ADC2-B8CD67C56AE7}" type="datetime1">
              <a:rPr lang="en-US" smtClean="0"/>
              <a:pPr/>
              <a:t>9/26/2022</a:t>
            </a:fld>
            <a:endParaRPr lang="en-US" dirty="0"/>
          </a:p>
        </p:txBody>
      </p:sp>
      <p:sp>
        <p:nvSpPr>
          <p:cNvPr id="6" name="Slide Number Placeholder 5"/>
          <p:cNvSpPr>
            <a:spLocks noGrp="1"/>
          </p:cNvSpPr>
          <p:nvPr>
            <p:ph type="sldNum" sz="quarter" idx="4"/>
          </p:nvPr>
        </p:nvSpPr>
        <p:spPr>
          <a:xfrm>
            <a:off x="8610600" y="6139793"/>
            <a:ext cx="2891118" cy="365125"/>
          </a:xfrm>
          <a:prstGeom prst="rect">
            <a:avLst/>
          </a:prstGeom>
        </p:spPr>
        <p:txBody>
          <a:bodyPr vert="horz" lIns="91440" tIns="45720" rIns="91440" bIns="45720" rtlCol="0" anchor="ctr"/>
          <a:lstStyle>
            <a:lvl1pPr algn="r">
              <a:defRPr sz="1200">
                <a:solidFill>
                  <a:schemeClr val="tx1">
                    <a:lumMod val="65000"/>
                    <a:lumOff val="35000"/>
                  </a:schemeClr>
                </a:solidFill>
              </a:defRPr>
            </a:lvl1pPr>
          </a:lstStyle>
          <a:p>
            <a:fld id="{357F5B69-6281-4C1F-8C38-6DA0F56DA430}" type="slidenum">
              <a:rPr lang="en-US" smtClean="0"/>
              <a:pPr/>
              <a:t>‹#›</a:t>
            </a:fld>
            <a:endParaRPr lang="en-US" dirty="0"/>
          </a:p>
        </p:txBody>
      </p:sp>
      <p:pic>
        <p:nvPicPr>
          <p:cNvPr id="10" name="Picture 9" descr="Decorative line break"/>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804670" y="1558360"/>
            <a:ext cx="1286259" cy="24384"/>
          </a:xfrm>
          <a:prstGeom prst="rect">
            <a:avLst/>
          </a:prstGeom>
        </p:spPr>
      </p:pic>
    </p:spTree>
    <p:extLst>
      <p:ext uri="{BB962C8B-B14F-4D97-AF65-F5344CB8AC3E}">
        <p14:creationId xmlns:p14="http://schemas.microsoft.com/office/powerpoint/2010/main" val="3184397434"/>
      </p:ext>
    </p:extLst>
  </p:cSld>
  <p:clrMap bg1="lt1" tx1="dk1" bg2="lt2" tx2="dk2" accent1="accent1" accent2="accent2" accent3="accent3" accent4="accent4" accent5="accent5" accent6="accent6" hlink="hlink" folHlink="folHlink"/>
  <p:sldLayoutIdLst>
    <p:sldLayoutId id="2147483768" r:id="rId1"/>
    <p:sldLayoutId id="2147483769" r:id="rId2"/>
    <p:sldLayoutId id="2147483770" r:id="rId3"/>
    <p:sldLayoutId id="2147483771" r:id="rId4"/>
    <p:sldLayoutId id="2147483772" r:id="rId5"/>
    <p:sldLayoutId id="2147483773" r:id="rId6"/>
    <p:sldLayoutId id="2147483774" r:id="rId7"/>
    <p:sldLayoutId id="2147483775" r:id="rId8"/>
    <p:sldLayoutId id="2147483776" r:id="rId9"/>
    <p:sldLayoutId id="2147483777" r:id="rId10"/>
    <p:sldLayoutId id="2147483778" r:id="rId11"/>
  </p:sldLayoutIdLst>
  <p:timing>
    <p:tnLst>
      <p:par>
        <p:cTn id="1" dur="indefinite" restart="never" nodeType="tmRoot"/>
      </p:par>
    </p:tnLst>
  </p:timing>
  <p:hf hdr="0" dt="0"/>
  <p:txStyles>
    <p:titleStyle>
      <a:lvl1pPr algn="l" defTabSz="914400" rtl="0" eaLnBrk="1" latinLnBrk="0" hangingPunct="1">
        <a:lnSpc>
          <a:spcPct val="90000"/>
        </a:lnSpc>
        <a:spcBef>
          <a:spcPct val="0"/>
        </a:spcBef>
        <a:buNone/>
        <a:defRPr sz="4400" kern="1200">
          <a:solidFill>
            <a:schemeClr val="tx2"/>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lang="en-US" sz="2400" kern="1200" dirty="0" smtClean="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lang="en-US" sz="2400" kern="1200" dirty="0" smtClean="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lang="en-US" sz="2400" kern="1200" dirty="0" smtClean="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lang="en-US" sz="2400" kern="1200" dirty="0" smtClean="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lang="en-US" sz="2400" kern="1200" dirty="0" smtClean="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hyperlink" Target="https://oese.ed.gov/offices/office-of-formula-grants/school-support-and-accountability/21st-century-community-learning-centers/" TargetMode="External"/><Relationship Id="rId3" Type="http://schemas.openxmlformats.org/officeDocument/2006/relationships/image" Target="../media/image9.jpg"/><Relationship Id="rId7" Type="http://schemas.openxmlformats.org/officeDocument/2006/relationships/hyperlink" Target="https://oese.ed.gov/offices/office-of-formula-grants/safe-supportive-schools/student-support-and-academic-enrichment-program/" TargetMode="External"/><Relationship Id="rId2" Type="http://schemas.openxmlformats.org/officeDocument/2006/relationships/notesSlide" Target="../notesSlides/notesSlide9.xml"/><Relationship Id="rId1" Type="http://schemas.openxmlformats.org/officeDocument/2006/relationships/slideLayout" Target="../slideLayouts/slideLayout49.xml"/><Relationship Id="rId6" Type="http://schemas.openxmlformats.org/officeDocument/2006/relationships/hyperlink" Target="https://oese.ed.gov/offices/office-of-formula-grants/school-support-and-accountability/english-language-acquisition-state-grants/" TargetMode="External"/><Relationship Id="rId5" Type="http://schemas.openxmlformats.org/officeDocument/2006/relationships/hyperlink" Target="https://oese.ed.gov/offices/office-of-formula-grants/school-support-and-accountability/instruction-state-grants-title-ii-part-a/" TargetMode="External"/><Relationship Id="rId4" Type="http://schemas.openxmlformats.org/officeDocument/2006/relationships/hyperlink" Target="https://oese.ed.gov/offices/office-of-formula-grants/school-support-and-accountability/title-i-part-a-program/" TargetMode="External"/></Relationships>
</file>

<file path=ppt/slides/_rels/slide11.xml.rels><?xml version="1.0" encoding="UTF-8" standalone="yes"?>
<Relationships xmlns="http://schemas.openxmlformats.org/package/2006/relationships"><Relationship Id="rId3" Type="http://schemas.openxmlformats.org/officeDocument/2006/relationships/image" Target="../media/image9.jpg"/><Relationship Id="rId7" Type="http://schemas.openxmlformats.org/officeDocument/2006/relationships/hyperlink" Target="https://oese.ed.gov/offices/office-of-formula-grants/safe-supportive-schools/student-support-and-academic-enrichment-program/" TargetMode="External"/><Relationship Id="rId2" Type="http://schemas.openxmlformats.org/officeDocument/2006/relationships/notesSlide" Target="../notesSlides/notesSlide10.xml"/><Relationship Id="rId1" Type="http://schemas.openxmlformats.org/officeDocument/2006/relationships/slideLayout" Target="../slideLayouts/slideLayout49.xml"/><Relationship Id="rId6" Type="http://schemas.openxmlformats.org/officeDocument/2006/relationships/hyperlink" Target="https://oese.ed.gov/offices/office-of-formula-grants/school-support-and-accountability/english-language-acquisition-state-grants/" TargetMode="External"/><Relationship Id="rId5" Type="http://schemas.openxmlformats.org/officeDocument/2006/relationships/hyperlink" Target="https://oese.ed.gov/offices/office-of-formula-grants/school-support-and-accountability/instruction-state-grants-title-ii-part-a/" TargetMode="External"/><Relationship Id="rId4" Type="http://schemas.openxmlformats.org/officeDocument/2006/relationships/hyperlink" Target="https://oese.ed.gov/offices/office-of-formula-grants/school-support-and-accountability/title-i-part-a-program/" TargetMode="External"/></Relationships>
</file>

<file path=ppt/slides/_rels/slide1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1.xml"/><Relationship Id="rId1" Type="http://schemas.openxmlformats.org/officeDocument/2006/relationships/slideLayout" Target="../slideLayouts/slideLayout48.xml"/></Relationships>
</file>

<file path=ppt/slides/_rels/slide13.xml.rels><?xml version="1.0" encoding="UTF-8" standalone="yes"?>
<Relationships xmlns="http://schemas.openxmlformats.org/package/2006/relationships"><Relationship Id="rId8" Type="http://schemas.openxmlformats.org/officeDocument/2006/relationships/hyperlink" Target="https://oese.ed.gov/files/2022/02/Within-district-allocations-FINAL.pdf" TargetMode="External"/><Relationship Id="rId3" Type="http://schemas.openxmlformats.org/officeDocument/2006/relationships/hyperlink" Target="https://oese.ed.gov/files/2021/01/19-0043-REAP-Informational-Document-final-OS-Approved-1.pdf" TargetMode="External"/><Relationship Id="rId7" Type="http://schemas.openxmlformats.org/officeDocument/2006/relationships/hyperlink" Target="https://www.oregon.gov/ode/schools-and-districts/grants/ESEA/Documents/CIP%20Budget%20Narrative%20User%20Guide.docx" TargetMode="External"/><Relationship Id="rId2" Type="http://schemas.openxmlformats.org/officeDocument/2006/relationships/notesSlide" Target="../notesSlides/notesSlide12.xml"/><Relationship Id="rId1" Type="http://schemas.openxmlformats.org/officeDocument/2006/relationships/slideLayout" Target="../slideLayouts/slideLayout4.xml"/><Relationship Id="rId6" Type="http://schemas.openxmlformats.org/officeDocument/2006/relationships/hyperlink" Target="https://www.oregon.gov/ode/schools-and-districts/grants/ESEA/Pages/BN.aspx" TargetMode="External"/><Relationship Id="rId11" Type="http://schemas.openxmlformats.org/officeDocument/2006/relationships/image" Target="../media/image11.png"/><Relationship Id="rId5" Type="http://schemas.openxmlformats.org/officeDocument/2006/relationships/hyperlink" Target="https://www.oregon.gov/ode/schools-and-districts/grants/ESEA/Documents/ESSA%20Oregon%20Guide.docx" TargetMode="External"/><Relationship Id="rId10" Type="http://schemas.openxmlformats.org/officeDocument/2006/relationships/hyperlink" Target="https://oese.ed.gov/offices/office-of-formula-grants/rural-insular-native-achievement-programs/rural-education-achievement-program/rural-and-low-income-school-program/" TargetMode="External"/><Relationship Id="rId4" Type="http://schemas.openxmlformats.org/officeDocument/2006/relationships/hyperlink" Target="https://www.oregon.gov/ode/schools-and-districts/grants/ESEA/Pages/REAP.aspx" TargetMode="External"/><Relationship Id="rId9" Type="http://schemas.openxmlformats.org/officeDocument/2006/relationships/hyperlink" Target="https://oese.ed.gov/offices/office-of-formula-grants/rural-insular-native-achievement-programs/rural-education-achievement-program/small-rural-school-achievement-program/applicant-information-2-2/" TargetMode="External"/></Relationships>
</file>

<file path=ppt/slides/_rels/slide14.xml.rels><?xml version="1.0" encoding="UTF-8" standalone="yes"?>
<Relationships xmlns="http://schemas.openxmlformats.org/package/2006/relationships"><Relationship Id="rId3" Type="http://schemas.openxmlformats.org/officeDocument/2006/relationships/hyperlink" Target="https://inside.ode.state.or.us/apps/MyApps" TargetMode="External"/><Relationship Id="rId2" Type="http://schemas.openxmlformats.org/officeDocument/2006/relationships/notesSlide" Target="../notesSlides/notesSlide13.xml"/><Relationship Id="rId1" Type="http://schemas.openxmlformats.org/officeDocument/2006/relationships/slideLayout" Target="../slideLayouts/slideLayout4.xml"/><Relationship Id="rId5" Type="http://schemas.openxmlformats.org/officeDocument/2006/relationships/image" Target="../media/image13.png"/><Relationship Id="rId4" Type="http://schemas.openxmlformats.org/officeDocument/2006/relationships/image" Target="../media/image12.png"/></Relationships>
</file>

<file path=ppt/slides/_rels/slide15.xml.rels><?xml version="1.0" encoding="UTF-8" standalone="yes"?>
<Relationships xmlns="http://schemas.openxmlformats.org/package/2006/relationships"><Relationship Id="rId2" Type="http://schemas.openxmlformats.org/officeDocument/2006/relationships/image" Target="../media/image14.gif"/><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3" Type="http://schemas.openxmlformats.org/officeDocument/2006/relationships/hyperlink" Target="mailto:Jennifer.Engberg@ode.oregon.gov" TargetMode="External"/><Relationship Id="rId2" Type="http://schemas.openxmlformats.org/officeDocument/2006/relationships/notesSlide" Target="../notesSlides/notesSlide14.xml"/><Relationship Id="rId1" Type="http://schemas.openxmlformats.org/officeDocument/2006/relationships/slideLayout" Target="../slideLayouts/slideLayout3.xml"/><Relationship Id="rId6" Type="http://schemas.openxmlformats.org/officeDocument/2006/relationships/image" Target="../media/image15.jpeg"/><Relationship Id="rId5" Type="http://schemas.openxmlformats.org/officeDocument/2006/relationships/hyperlink" Target="mailto:Lisa.Plumb@ode.oregon.gov" TargetMode="External"/><Relationship Id="rId4" Type="http://schemas.openxmlformats.org/officeDocument/2006/relationships/hyperlink" Target="mailto:Sarah.Martin@ode.oregon.gov"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4.xml"/><Relationship Id="rId1" Type="http://schemas.openxmlformats.org/officeDocument/2006/relationships/slideLayout" Target="../slideLayouts/slideLayout3.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5.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5.xml"/><Relationship Id="rId1" Type="http://schemas.openxmlformats.org/officeDocument/2006/relationships/slideLayout" Target="../slideLayouts/slideLayout3.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6.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6.xml"/><Relationship Id="rId1" Type="http://schemas.openxmlformats.org/officeDocument/2006/relationships/slideLayout" Target="../slideLayouts/slideLayout3.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7.xml.rels><?xml version="1.0" encoding="UTF-8" standalone="yes"?>
<Relationships xmlns="http://schemas.openxmlformats.org/package/2006/relationships"><Relationship Id="rId3" Type="http://schemas.openxmlformats.org/officeDocument/2006/relationships/hyperlink" Target="https://www.oregon.gov/ode/schools-and-districts/grants/ESEA/Documents/SNS.docx" TargetMode="External"/><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7.xml"/></Relationships>
</file>

<file path=ppt/slides/_rels/slide9.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8.xml"/><Relationship Id="rId1" Type="http://schemas.openxmlformats.org/officeDocument/2006/relationships/slideLayout" Target="../slideLayouts/slideLayout4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ctrTitle"/>
          </p:nvPr>
        </p:nvSpPr>
        <p:spPr/>
        <p:txBody>
          <a:bodyPr/>
          <a:lstStyle/>
          <a:p>
            <a:r>
              <a:rPr lang="en-US" altLang="en-US" sz="4400" dirty="0">
                <a:latin typeface="Arial" charset="0"/>
                <a:cs typeface="Arial" charset="0"/>
              </a:rPr>
              <a:t>Title </a:t>
            </a:r>
            <a:r>
              <a:rPr lang="en-US" altLang="en-US" sz="4400" dirty="0" smtClean="0">
                <a:latin typeface="Arial" charset="0"/>
                <a:cs typeface="Arial" charset="0"/>
              </a:rPr>
              <a:t>V, </a:t>
            </a:r>
            <a:r>
              <a:rPr lang="en-US" altLang="en-US" sz="4400" dirty="0">
                <a:latin typeface="Arial" charset="0"/>
                <a:cs typeface="Arial" charset="0"/>
              </a:rPr>
              <a:t>Part </a:t>
            </a:r>
            <a:r>
              <a:rPr lang="en-US" altLang="en-US" sz="4400" dirty="0" smtClean="0">
                <a:latin typeface="Arial" charset="0"/>
                <a:cs typeface="Arial" charset="0"/>
              </a:rPr>
              <a:t>B: REAP and RLIS</a:t>
            </a:r>
            <a:endParaRPr lang="en-US" altLang="en-US" sz="4400" dirty="0">
              <a:latin typeface="Arial" charset="0"/>
              <a:cs typeface="Arial" charset="0"/>
            </a:endParaRPr>
          </a:p>
        </p:txBody>
      </p:sp>
      <p:sp>
        <p:nvSpPr>
          <p:cNvPr id="14339" name="Rectangle 3"/>
          <p:cNvSpPr>
            <a:spLocks noGrp="1" noChangeArrowheads="1"/>
          </p:cNvSpPr>
          <p:nvPr>
            <p:ph type="subTitle" idx="1"/>
          </p:nvPr>
        </p:nvSpPr>
        <p:spPr/>
        <p:txBody>
          <a:bodyPr/>
          <a:lstStyle/>
          <a:p>
            <a:r>
              <a:rPr lang="en-US" altLang="en-US" sz="3600" smtClean="0">
                <a:latin typeface="Arial" charset="0"/>
                <a:cs typeface="Arial" charset="0"/>
              </a:rPr>
              <a:t>Completing the CIP </a:t>
            </a:r>
            <a:r>
              <a:rPr lang="en-US" altLang="en-US" sz="3600" dirty="0" smtClean="0">
                <a:latin typeface="Arial" charset="0"/>
                <a:cs typeface="Arial" charset="0"/>
              </a:rPr>
              <a:t>Budget Narrative</a:t>
            </a:r>
            <a:endParaRPr lang="en-US" altLang="en-US" sz="3600" dirty="0">
              <a:latin typeface="Arial" charset="0"/>
              <a:cs typeface="Arial" charset="0"/>
            </a:endParaRPr>
          </a:p>
        </p:txBody>
      </p:sp>
    </p:spTree>
    <p:extLst>
      <p:ext uri="{BB962C8B-B14F-4D97-AF65-F5344CB8AC3E}">
        <p14:creationId xmlns:p14="http://schemas.microsoft.com/office/powerpoint/2010/main" val="289654402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Title 2"/>
          <p:cNvSpPr>
            <a:spLocks noGrp="1"/>
          </p:cNvSpPr>
          <p:nvPr>
            <p:ph type="title"/>
          </p:nvPr>
        </p:nvSpPr>
        <p:spPr/>
        <p:txBody>
          <a:bodyPr/>
          <a:lstStyle/>
          <a:p>
            <a:r>
              <a:rPr lang="en-US" altLang="en-US" dirty="0" smtClean="0"/>
              <a:t>REAP Application</a:t>
            </a:r>
            <a:endParaRPr lang="en-US" altLang="en-US" dirty="0" smtClean="0">
              <a:solidFill>
                <a:srgbClr val="7B9899"/>
              </a:solidFill>
            </a:endParaRPr>
          </a:p>
        </p:txBody>
      </p:sp>
      <p:sp>
        <p:nvSpPr>
          <p:cNvPr id="19460" name="Content Placeholder 4" descr="This image shows a pencil checking off boxes. it is included to demonstrate allowable costs under the SRSA grant." title="REAP application"/>
          <p:cNvSpPr>
            <a:spLocks noGrp="1"/>
          </p:cNvSpPr>
          <p:nvPr>
            <p:ph idx="1"/>
          </p:nvPr>
        </p:nvSpPr>
        <p:spPr/>
        <p:txBody>
          <a:bodyPr>
            <a:normAutofit/>
          </a:bodyPr>
          <a:lstStyle/>
          <a:p>
            <a:pPr eaLnBrk="1" hangingPunct="1">
              <a:defRPr/>
            </a:pPr>
            <a:endParaRPr lang="en-US" altLang="en-US" sz="2800" dirty="0"/>
          </a:p>
          <a:p>
            <a:pPr marL="0" indent="0">
              <a:buNone/>
              <a:defRPr/>
            </a:pPr>
            <a:endParaRPr lang="en-US" sz="2800" dirty="0"/>
          </a:p>
          <a:p>
            <a:pPr marL="0" indent="0">
              <a:buNone/>
              <a:defRPr/>
            </a:pPr>
            <a:endParaRPr lang="en-US" altLang="en-US" sz="2800" dirty="0"/>
          </a:p>
          <a:p>
            <a:pPr eaLnBrk="1" hangingPunct="1">
              <a:defRPr/>
            </a:pPr>
            <a:endParaRPr lang="en-US" altLang="en-US" dirty="0" smtClean="0"/>
          </a:p>
        </p:txBody>
      </p:sp>
      <p:sp>
        <p:nvSpPr>
          <p:cNvPr id="5" name="Footer Placeholder 3"/>
          <p:cNvSpPr>
            <a:spLocks noGrp="1"/>
          </p:cNvSpPr>
          <p:nvPr>
            <p:ph type="ftr" sz="quarter" idx="11"/>
          </p:nvPr>
        </p:nvSpPr>
        <p:spPr/>
        <p:txBody>
          <a:bodyPr/>
          <a:lstStyle/>
          <a:p>
            <a:r>
              <a:rPr lang="en-US" dirty="0" smtClean="0"/>
              <a:t>Oregon Department of Education</a:t>
            </a:r>
            <a:endParaRPr lang="en-US" dirty="0"/>
          </a:p>
        </p:txBody>
      </p:sp>
      <p:pic>
        <p:nvPicPr>
          <p:cNvPr id="3" name="Picture Placeholder 2" descr="This image shows a pencil checking off boxes. It is included to demonstrate the allowable uses of SRSA funds." title="REAP application"/>
          <p:cNvPicPr>
            <a:picLocks noGrp="1" noChangeAspect="1"/>
          </p:cNvPicPr>
          <p:nvPr>
            <p:ph type="pic" sz="quarter" idx="13"/>
          </p:nvPr>
        </p:nvPicPr>
        <p:blipFill>
          <a:blip r:embed="rId3">
            <a:extLst>
              <a:ext uri="{28A0092B-C50C-407E-A947-70E740481C1C}">
                <a14:useLocalDpi xmlns:a14="http://schemas.microsoft.com/office/drawing/2010/main" val="0"/>
              </a:ext>
            </a:extLst>
          </a:blip>
          <a:srcRect t="10073" b="10073"/>
          <a:stretch>
            <a:fillRect/>
          </a:stretch>
        </p:blipFill>
        <p:spPr/>
      </p:pic>
      <p:sp>
        <p:nvSpPr>
          <p:cNvPr id="2" name="Rectangle 1"/>
          <p:cNvSpPr/>
          <p:nvPr/>
        </p:nvSpPr>
        <p:spPr>
          <a:xfrm>
            <a:off x="5375563" y="770301"/>
            <a:ext cx="6096000" cy="5878532"/>
          </a:xfrm>
          <a:prstGeom prst="rect">
            <a:avLst/>
          </a:prstGeom>
        </p:spPr>
        <p:txBody>
          <a:bodyPr>
            <a:spAutoFit/>
          </a:bodyPr>
          <a:lstStyle/>
          <a:p>
            <a:r>
              <a:rPr lang="en-US" sz="3000" dirty="0">
                <a:latin typeface="Calibri" panose="020F0502020204030204" pitchFamily="34" charset="0"/>
                <a:cs typeface="Calibri" panose="020F0502020204030204" pitchFamily="34" charset="0"/>
              </a:rPr>
              <a:t>Activities authorized under:</a:t>
            </a:r>
          </a:p>
          <a:p>
            <a:pPr lvl="1">
              <a:buFont typeface="Arial" panose="020B0604020202020204" pitchFamily="34" charset="0"/>
              <a:buChar char="•"/>
            </a:pPr>
            <a:r>
              <a:rPr lang="en-US" sz="2600" b="1" u="sng" dirty="0">
                <a:latin typeface="Calibri" panose="020F0502020204030204" pitchFamily="34" charset="0"/>
                <a:cs typeface="Calibri" panose="020F0502020204030204" pitchFamily="34" charset="0"/>
                <a:hlinkClick r:id="rId4"/>
              </a:rPr>
              <a:t>Title I-A</a:t>
            </a:r>
            <a:r>
              <a:rPr lang="en-US" sz="2600" dirty="0">
                <a:latin typeface="Calibri" panose="020F0502020204030204" pitchFamily="34" charset="0"/>
                <a:cs typeface="Calibri" panose="020F0502020204030204" pitchFamily="34" charset="0"/>
                <a:hlinkClick r:id="rId4"/>
              </a:rPr>
              <a:t> </a:t>
            </a:r>
            <a:r>
              <a:rPr lang="en-US" sz="2600" dirty="0">
                <a:latin typeface="Calibri" panose="020F0502020204030204" pitchFamily="34" charset="0"/>
                <a:cs typeface="Calibri" panose="020F0502020204030204" pitchFamily="34" charset="0"/>
              </a:rPr>
              <a:t>(Improving Basic Programs) </a:t>
            </a:r>
          </a:p>
          <a:p>
            <a:pPr lvl="1">
              <a:buFont typeface="Arial" panose="020B0604020202020204" pitchFamily="34" charset="0"/>
              <a:buChar char="•"/>
            </a:pPr>
            <a:r>
              <a:rPr lang="en-US" sz="2600" b="1" u="sng" dirty="0">
                <a:latin typeface="Calibri" panose="020F0502020204030204" pitchFamily="34" charset="0"/>
                <a:cs typeface="Calibri" panose="020F0502020204030204" pitchFamily="34" charset="0"/>
                <a:hlinkClick r:id="rId5"/>
              </a:rPr>
              <a:t>Title II-A</a:t>
            </a:r>
            <a:r>
              <a:rPr lang="en-US" sz="2600" dirty="0">
                <a:latin typeface="Calibri" panose="020F0502020204030204" pitchFamily="34" charset="0"/>
                <a:cs typeface="Calibri" panose="020F0502020204030204" pitchFamily="34" charset="0"/>
                <a:hlinkClick r:id="rId5"/>
              </a:rPr>
              <a:t> </a:t>
            </a:r>
            <a:r>
              <a:rPr lang="en-US" sz="2600" dirty="0">
                <a:latin typeface="Calibri" panose="020F0502020204030204" pitchFamily="34" charset="0"/>
                <a:cs typeface="Calibri" panose="020F0502020204030204" pitchFamily="34" charset="0"/>
              </a:rPr>
              <a:t>(Supporting Effective Instruction)</a:t>
            </a:r>
          </a:p>
          <a:p>
            <a:pPr lvl="1">
              <a:buFont typeface="Arial" panose="020B0604020202020204" pitchFamily="34" charset="0"/>
              <a:buChar char="•"/>
            </a:pPr>
            <a:r>
              <a:rPr lang="en-US" sz="2600" b="1" u="sng" dirty="0">
                <a:latin typeface="Calibri" panose="020F0502020204030204" pitchFamily="34" charset="0"/>
                <a:cs typeface="Calibri" panose="020F0502020204030204" pitchFamily="34" charset="0"/>
                <a:hlinkClick r:id="rId6"/>
              </a:rPr>
              <a:t>Title III</a:t>
            </a:r>
            <a:r>
              <a:rPr lang="en-US" sz="2600" dirty="0">
                <a:latin typeface="Calibri" panose="020F0502020204030204" pitchFamily="34" charset="0"/>
                <a:cs typeface="Calibri" panose="020F0502020204030204" pitchFamily="34" charset="0"/>
                <a:hlinkClick r:id="rId6"/>
              </a:rPr>
              <a:t> </a:t>
            </a:r>
            <a:r>
              <a:rPr lang="en-US" sz="2600" dirty="0">
                <a:latin typeface="Calibri" panose="020F0502020204030204" pitchFamily="34" charset="0"/>
                <a:cs typeface="Calibri" panose="020F0502020204030204" pitchFamily="34" charset="0"/>
              </a:rPr>
              <a:t>(Language Instruction for English Learners and Immigrant Students) </a:t>
            </a:r>
          </a:p>
          <a:p>
            <a:pPr lvl="1">
              <a:buFont typeface="Arial" panose="020B0604020202020204" pitchFamily="34" charset="0"/>
              <a:buChar char="•"/>
            </a:pPr>
            <a:r>
              <a:rPr lang="en-US" sz="2600" b="1" u="sng" dirty="0">
                <a:latin typeface="Calibri" panose="020F0502020204030204" pitchFamily="34" charset="0"/>
                <a:cs typeface="Calibri" panose="020F0502020204030204" pitchFamily="34" charset="0"/>
                <a:hlinkClick r:id="rId7"/>
              </a:rPr>
              <a:t>Title IV-A</a:t>
            </a:r>
            <a:r>
              <a:rPr lang="en-US" sz="2600" dirty="0">
                <a:latin typeface="Calibri" panose="020F0502020204030204" pitchFamily="34" charset="0"/>
                <a:cs typeface="Calibri" panose="020F0502020204030204" pitchFamily="34" charset="0"/>
                <a:hlinkClick r:id="rId7"/>
              </a:rPr>
              <a:t> </a:t>
            </a:r>
            <a:r>
              <a:rPr lang="en-US" sz="2600" dirty="0">
                <a:latin typeface="Calibri" panose="020F0502020204030204" pitchFamily="34" charset="0"/>
                <a:cs typeface="Calibri" panose="020F0502020204030204" pitchFamily="34" charset="0"/>
              </a:rPr>
              <a:t>(Student Support and Academic Enrichment)</a:t>
            </a:r>
          </a:p>
          <a:p>
            <a:pPr lvl="1">
              <a:buFont typeface="Arial" panose="020B0604020202020204" pitchFamily="34" charset="0"/>
              <a:buChar char="•"/>
            </a:pPr>
            <a:r>
              <a:rPr lang="en-US" sz="2600" b="1" u="sng" dirty="0">
                <a:latin typeface="Calibri" panose="020F0502020204030204" pitchFamily="34" charset="0"/>
                <a:cs typeface="Calibri" panose="020F0502020204030204" pitchFamily="34" charset="0"/>
                <a:hlinkClick r:id="rId8"/>
              </a:rPr>
              <a:t>Title IV-B</a:t>
            </a:r>
            <a:r>
              <a:rPr lang="en-US" sz="2600" dirty="0">
                <a:latin typeface="Calibri" panose="020F0502020204030204" pitchFamily="34" charset="0"/>
                <a:cs typeface="Calibri" panose="020F0502020204030204" pitchFamily="34" charset="0"/>
                <a:hlinkClick r:id="rId8"/>
              </a:rPr>
              <a:t> </a:t>
            </a:r>
            <a:r>
              <a:rPr lang="en-US" sz="2600" dirty="0">
                <a:latin typeface="Calibri" panose="020F0502020204030204" pitchFamily="34" charset="0"/>
                <a:cs typeface="Calibri" panose="020F0502020204030204" pitchFamily="34" charset="0"/>
              </a:rPr>
              <a:t>(21st Century Community Learning Centers)</a:t>
            </a:r>
          </a:p>
          <a:p>
            <a:pPr lvl="1"/>
            <a:endParaRPr lang="en-US" sz="2600" dirty="0">
              <a:latin typeface="Calibri" panose="020F0502020204030204" pitchFamily="34" charset="0"/>
              <a:cs typeface="Calibri" panose="020F0502020204030204" pitchFamily="34" charset="0"/>
            </a:endParaRPr>
          </a:p>
          <a:p>
            <a:pPr>
              <a:buFont typeface="Arial" panose="020B0604020202020204" pitchFamily="34" charset="0"/>
              <a:buChar char="•"/>
            </a:pPr>
            <a:r>
              <a:rPr lang="en-US" sz="3000" dirty="0">
                <a:latin typeface="Calibri" panose="020F0502020204030204" pitchFamily="34" charset="0"/>
                <a:cs typeface="Calibri" panose="020F0502020204030204" pitchFamily="34" charset="0"/>
              </a:rPr>
              <a:t>Funds must be claimed out of original grant in EGMS</a:t>
            </a:r>
            <a:endParaRPr lang="en-US" dirty="0"/>
          </a:p>
        </p:txBody>
      </p:sp>
    </p:spTree>
    <p:extLst>
      <p:ext uri="{BB962C8B-B14F-4D97-AF65-F5344CB8AC3E}">
        <p14:creationId xmlns:p14="http://schemas.microsoft.com/office/powerpoint/2010/main" val="412576037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Title 2"/>
          <p:cNvSpPr>
            <a:spLocks noGrp="1"/>
          </p:cNvSpPr>
          <p:nvPr>
            <p:ph type="title"/>
          </p:nvPr>
        </p:nvSpPr>
        <p:spPr/>
        <p:txBody>
          <a:bodyPr/>
          <a:lstStyle/>
          <a:p>
            <a:r>
              <a:rPr lang="en-US" altLang="en-US" dirty="0" smtClean="0"/>
              <a:t>RLIS Application</a:t>
            </a:r>
            <a:endParaRPr lang="en-US" altLang="en-US" dirty="0" smtClean="0">
              <a:solidFill>
                <a:srgbClr val="7B9899"/>
              </a:solidFill>
            </a:endParaRPr>
          </a:p>
        </p:txBody>
      </p:sp>
      <p:sp>
        <p:nvSpPr>
          <p:cNvPr id="5" name="Footer Placeholder 3"/>
          <p:cNvSpPr>
            <a:spLocks noGrp="1"/>
          </p:cNvSpPr>
          <p:nvPr>
            <p:ph type="ftr" sz="quarter" idx="11"/>
          </p:nvPr>
        </p:nvSpPr>
        <p:spPr/>
        <p:txBody>
          <a:bodyPr/>
          <a:lstStyle/>
          <a:p>
            <a:r>
              <a:rPr lang="en-US" dirty="0" smtClean="0"/>
              <a:t>Oregon Department of Education</a:t>
            </a:r>
            <a:endParaRPr lang="en-US" dirty="0"/>
          </a:p>
        </p:txBody>
      </p:sp>
      <p:pic>
        <p:nvPicPr>
          <p:cNvPr id="3" name="Picture Placeholder 2" descr="This image shows a pencil checking off boxes. It is included to demonstrate the allowable uses of RLIS funds." title="RLIS Application"/>
          <p:cNvPicPr>
            <a:picLocks noGrp="1" noChangeAspect="1"/>
          </p:cNvPicPr>
          <p:nvPr>
            <p:ph type="pic" sz="quarter" idx="13"/>
          </p:nvPr>
        </p:nvPicPr>
        <p:blipFill>
          <a:blip r:embed="rId3">
            <a:extLst>
              <a:ext uri="{28A0092B-C50C-407E-A947-70E740481C1C}">
                <a14:useLocalDpi xmlns:a14="http://schemas.microsoft.com/office/drawing/2010/main" val="0"/>
              </a:ext>
            </a:extLst>
          </a:blip>
          <a:srcRect t="10073" b="10073"/>
          <a:stretch>
            <a:fillRect/>
          </a:stretch>
        </p:blipFill>
        <p:spPr/>
      </p:pic>
      <p:sp>
        <p:nvSpPr>
          <p:cNvPr id="2" name="Rectangle 1"/>
          <p:cNvSpPr/>
          <p:nvPr/>
        </p:nvSpPr>
        <p:spPr>
          <a:xfrm>
            <a:off x="5375563" y="770301"/>
            <a:ext cx="6096000" cy="5478423"/>
          </a:xfrm>
          <a:prstGeom prst="rect">
            <a:avLst/>
          </a:prstGeom>
        </p:spPr>
        <p:txBody>
          <a:bodyPr>
            <a:spAutoFit/>
          </a:bodyPr>
          <a:lstStyle/>
          <a:p>
            <a:r>
              <a:rPr lang="en-US" sz="3000" dirty="0">
                <a:latin typeface="Calibri" panose="020F0502020204030204" pitchFamily="34" charset="0"/>
                <a:cs typeface="Calibri" panose="020F0502020204030204" pitchFamily="34" charset="0"/>
              </a:rPr>
              <a:t>Activities authorized under:</a:t>
            </a:r>
          </a:p>
          <a:p>
            <a:pPr lvl="1">
              <a:buFont typeface="Arial" panose="020B0604020202020204" pitchFamily="34" charset="0"/>
              <a:buChar char="•"/>
            </a:pPr>
            <a:r>
              <a:rPr lang="en-US" sz="2600" b="1" u="sng" dirty="0">
                <a:latin typeface="Calibri" panose="020F0502020204030204" pitchFamily="34" charset="0"/>
                <a:cs typeface="Calibri" panose="020F0502020204030204" pitchFamily="34" charset="0"/>
                <a:hlinkClick r:id="rId4"/>
              </a:rPr>
              <a:t>Title I-A</a:t>
            </a:r>
            <a:r>
              <a:rPr lang="en-US" sz="2600" dirty="0">
                <a:latin typeface="Calibri" panose="020F0502020204030204" pitchFamily="34" charset="0"/>
                <a:cs typeface="Calibri" panose="020F0502020204030204" pitchFamily="34" charset="0"/>
                <a:hlinkClick r:id="rId4"/>
              </a:rPr>
              <a:t> </a:t>
            </a:r>
            <a:r>
              <a:rPr lang="en-US" sz="2600" dirty="0">
                <a:latin typeface="Calibri" panose="020F0502020204030204" pitchFamily="34" charset="0"/>
                <a:cs typeface="Calibri" panose="020F0502020204030204" pitchFamily="34" charset="0"/>
              </a:rPr>
              <a:t>(Improving Basic Programs) </a:t>
            </a:r>
          </a:p>
          <a:p>
            <a:pPr lvl="1">
              <a:buFont typeface="Arial" panose="020B0604020202020204" pitchFamily="34" charset="0"/>
              <a:buChar char="•"/>
            </a:pPr>
            <a:r>
              <a:rPr lang="en-US" sz="2600" b="1" u="sng" dirty="0">
                <a:latin typeface="Calibri" panose="020F0502020204030204" pitchFamily="34" charset="0"/>
                <a:cs typeface="Calibri" panose="020F0502020204030204" pitchFamily="34" charset="0"/>
                <a:hlinkClick r:id="rId5"/>
              </a:rPr>
              <a:t>Title II-A</a:t>
            </a:r>
            <a:r>
              <a:rPr lang="en-US" sz="2600" dirty="0">
                <a:latin typeface="Calibri" panose="020F0502020204030204" pitchFamily="34" charset="0"/>
                <a:cs typeface="Calibri" panose="020F0502020204030204" pitchFamily="34" charset="0"/>
                <a:hlinkClick r:id="rId5"/>
              </a:rPr>
              <a:t> </a:t>
            </a:r>
            <a:r>
              <a:rPr lang="en-US" sz="2600" dirty="0">
                <a:latin typeface="Calibri" panose="020F0502020204030204" pitchFamily="34" charset="0"/>
                <a:cs typeface="Calibri" panose="020F0502020204030204" pitchFamily="34" charset="0"/>
              </a:rPr>
              <a:t>(Supporting Effective Instruction)</a:t>
            </a:r>
          </a:p>
          <a:p>
            <a:pPr lvl="1">
              <a:buFont typeface="Arial" panose="020B0604020202020204" pitchFamily="34" charset="0"/>
              <a:buChar char="•"/>
            </a:pPr>
            <a:r>
              <a:rPr lang="en-US" sz="2600" b="1" u="sng" dirty="0">
                <a:latin typeface="Calibri" panose="020F0502020204030204" pitchFamily="34" charset="0"/>
                <a:cs typeface="Calibri" panose="020F0502020204030204" pitchFamily="34" charset="0"/>
                <a:hlinkClick r:id="rId6"/>
              </a:rPr>
              <a:t>Title III</a:t>
            </a:r>
            <a:r>
              <a:rPr lang="en-US" sz="2600" dirty="0">
                <a:latin typeface="Calibri" panose="020F0502020204030204" pitchFamily="34" charset="0"/>
                <a:cs typeface="Calibri" panose="020F0502020204030204" pitchFamily="34" charset="0"/>
                <a:hlinkClick r:id="rId6"/>
              </a:rPr>
              <a:t> </a:t>
            </a:r>
            <a:r>
              <a:rPr lang="en-US" sz="2600" dirty="0">
                <a:latin typeface="Calibri" panose="020F0502020204030204" pitchFamily="34" charset="0"/>
                <a:cs typeface="Calibri" panose="020F0502020204030204" pitchFamily="34" charset="0"/>
              </a:rPr>
              <a:t>(Language Instruction for English Learners and Immigrant Students) </a:t>
            </a:r>
          </a:p>
          <a:p>
            <a:pPr lvl="1">
              <a:buFont typeface="Arial" panose="020B0604020202020204" pitchFamily="34" charset="0"/>
              <a:buChar char="•"/>
            </a:pPr>
            <a:r>
              <a:rPr lang="en-US" sz="2600" b="1" u="sng" dirty="0">
                <a:latin typeface="Calibri" panose="020F0502020204030204" pitchFamily="34" charset="0"/>
                <a:cs typeface="Calibri" panose="020F0502020204030204" pitchFamily="34" charset="0"/>
                <a:hlinkClick r:id="rId7"/>
              </a:rPr>
              <a:t>Title IV-A</a:t>
            </a:r>
            <a:r>
              <a:rPr lang="en-US" sz="2600" dirty="0">
                <a:latin typeface="Calibri" panose="020F0502020204030204" pitchFamily="34" charset="0"/>
                <a:cs typeface="Calibri" panose="020F0502020204030204" pitchFamily="34" charset="0"/>
                <a:hlinkClick r:id="rId7"/>
              </a:rPr>
              <a:t> </a:t>
            </a:r>
            <a:r>
              <a:rPr lang="en-US" sz="2600" dirty="0">
                <a:latin typeface="Calibri" panose="020F0502020204030204" pitchFamily="34" charset="0"/>
                <a:cs typeface="Calibri" panose="020F0502020204030204" pitchFamily="34" charset="0"/>
              </a:rPr>
              <a:t>(Student Support and Academic Enrichment)</a:t>
            </a:r>
          </a:p>
          <a:p>
            <a:pPr lvl="1">
              <a:buFont typeface="Arial" panose="020B0604020202020204" pitchFamily="34" charset="0"/>
              <a:buChar char="•"/>
            </a:pPr>
            <a:r>
              <a:rPr lang="en-US" sz="2600" dirty="0" smtClean="0">
                <a:latin typeface="Calibri" panose="020F0502020204030204" pitchFamily="34" charset="0"/>
                <a:cs typeface="Calibri" panose="020F0502020204030204" pitchFamily="34" charset="0"/>
              </a:rPr>
              <a:t>Parent </a:t>
            </a:r>
            <a:r>
              <a:rPr lang="en-US" sz="2600" dirty="0">
                <a:latin typeface="Calibri" panose="020F0502020204030204" pitchFamily="34" charset="0"/>
                <a:cs typeface="Calibri" panose="020F0502020204030204" pitchFamily="34" charset="0"/>
              </a:rPr>
              <a:t>Involvement </a:t>
            </a:r>
            <a:r>
              <a:rPr lang="en-US" sz="2600" dirty="0" smtClean="0">
                <a:latin typeface="Calibri" panose="020F0502020204030204" pitchFamily="34" charset="0"/>
                <a:cs typeface="Calibri" panose="020F0502020204030204" pitchFamily="34" charset="0"/>
              </a:rPr>
              <a:t>Activities</a:t>
            </a:r>
          </a:p>
          <a:p>
            <a:pPr lvl="1"/>
            <a:endParaRPr lang="en-US" sz="2600" dirty="0">
              <a:latin typeface="Calibri" panose="020F0502020204030204" pitchFamily="34" charset="0"/>
              <a:cs typeface="Calibri" panose="020F0502020204030204" pitchFamily="34" charset="0"/>
            </a:endParaRPr>
          </a:p>
          <a:p>
            <a:pPr>
              <a:buFont typeface="Arial" panose="020B0604020202020204" pitchFamily="34" charset="0"/>
              <a:buChar char="•"/>
            </a:pPr>
            <a:r>
              <a:rPr lang="en-US" sz="3000" dirty="0">
                <a:latin typeface="Calibri" panose="020F0502020204030204" pitchFamily="34" charset="0"/>
                <a:cs typeface="Calibri" panose="020F0502020204030204" pitchFamily="34" charset="0"/>
              </a:rPr>
              <a:t>Funds must be claimed out of original grant in EGMS</a:t>
            </a:r>
            <a:endParaRPr lang="en-US" dirty="0"/>
          </a:p>
        </p:txBody>
      </p:sp>
    </p:spTree>
    <p:extLst>
      <p:ext uri="{BB962C8B-B14F-4D97-AF65-F5344CB8AC3E}">
        <p14:creationId xmlns:p14="http://schemas.microsoft.com/office/powerpoint/2010/main" val="323132602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0643" name="Title 1"/>
          <p:cNvSpPr>
            <a:spLocks noGrp="1"/>
          </p:cNvSpPr>
          <p:nvPr>
            <p:ph type="title"/>
          </p:nvPr>
        </p:nvSpPr>
        <p:spPr/>
        <p:txBody>
          <a:bodyPr>
            <a:noAutofit/>
          </a:bodyPr>
          <a:lstStyle/>
          <a:p>
            <a:pPr>
              <a:defRPr/>
            </a:pPr>
            <a:r>
              <a:rPr lang="en-US" altLang="en-US" dirty="0" smtClean="0"/>
              <a:t>Budget Narrative</a:t>
            </a:r>
            <a:endParaRPr lang="en-US" dirty="0"/>
          </a:p>
        </p:txBody>
      </p:sp>
      <p:sp>
        <p:nvSpPr>
          <p:cNvPr id="4" name="Footer Placeholder 2"/>
          <p:cNvSpPr>
            <a:spLocks noGrp="1"/>
          </p:cNvSpPr>
          <p:nvPr/>
        </p:nvSpPr>
        <p:spPr>
          <a:xfrm>
            <a:off x="717176" y="5994110"/>
            <a:ext cx="2864224" cy="365125"/>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chemeClr val="tx1">
                    <a:lumMod val="65000"/>
                    <a:lumOff val="3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smtClean="0"/>
              <a:t>Oregon Department of Education</a:t>
            </a:r>
            <a:endParaRPr lang="en-US" dirty="0"/>
          </a:p>
        </p:txBody>
      </p:sp>
      <p:pic>
        <p:nvPicPr>
          <p:cNvPr id="9" name="Picture 8" descr="This box shows the areas in which districts can choose to spend RLIS funds: Parent Involvement, Title I-A, Title II-A&lt; Title III and TItle IV-A." title="RLIS Budget Narrative"/>
          <p:cNvPicPr/>
          <p:nvPr/>
        </p:nvPicPr>
        <p:blipFill rotWithShape="1">
          <a:blip r:embed="rId3"/>
          <a:srcRect l="616" t="30632" r="1881" b="21228"/>
          <a:stretch/>
        </p:blipFill>
        <p:spPr bwMode="auto">
          <a:xfrm>
            <a:off x="1019287" y="1825624"/>
            <a:ext cx="10180320" cy="4168486"/>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85839360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smtClean="0"/>
              <a:t>Resources</a:t>
            </a:r>
            <a:endParaRPr lang="en-US" dirty="0"/>
          </a:p>
        </p:txBody>
      </p:sp>
      <p:sp>
        <p:nvSpPr>
          <p:cNvPr id="7" name="Content Placeholder 6"/>
          <p:cNvSpPr>
            <a:spLocks noGrp="1"/>
          </p:cNvSpPr>
          <p:nvPr>
            <p:ph idx="1"/>
          </p:nvPr>
        </p:nvSpPr>
        <p:spPr>
          <a:xfrm>
            <a:off x="5183188" y="779646"/>
            <a:ext cx="6172200" cy="5590673"/>
          </a:xfrm>
        </p:spPr>
        <p:txBody>
          <a:bodyPr>
            <a:normAutofit fontScale="85000" lnSpcReduction="20000"/>
          </a:bodyPr>
          <a:lstStyle/>
          <a:p>
            <a:pPr lvl="0"/>
            <a:r>
              <a:rPr lang="en-US" sz="3200" dirty="0" smtClean="0">
                <a:latin typeface="Calibri" panose="020F0502020204030204" pitchFamily="34" charset="0"/>
                <a:cs typeface="Calibri" panose="020F0502020204030204" pitchFamily="34" charset="0"/>
                <a:hlinkClick r:id="rId3"/>
              </a:rPr>
              <a:t>REAP Informational Document</a:t>
            </a:r>
            <a:endParaRPr lang="en-US" sz="3200" dirty="0" smtClean="0">
              <a:latin typeface="Calibri" panose="020F0502020204030204" pitchFamily="34" charset="0"/>
              <a:cs typeface="Calibri" panose="020F0502020204030204" pitchFamily="34" charset="0"/>
            </a:endParaRPr>
          </a:p>
          <a:p>
            <a:pPr lvl="0"/>
            <a:endParaRPr lang="en-US" sz="3200" dirty="0" smtClean="0">
              <a:latin typeface="Calibri" panose="020F0502020204030204" pitchFamily="34" charset="0"/>
              <a:cs typeface="Calibri" panose="020F0502020204030204" pitchFamily="34" charset="0"/>
              <a:hlinkClick r:id="rId4"/>
            </a:endParaRPr>
          </a:p>
          <a:p>
            <a:pPr lvl="0"/>
            <a:r>
              <a:rPr lang="en-US" sz="3200" u="sng" dirty="0" smtClean="0">
                <a:latin typeface="Calibri" panose="020F0502020204030204" pitchFamily="34" charset="0"/>
                <a:cs typeface="Calibri" panose="020F0502020204030204" pitchFamily="34" charset="0"/>
                <a:hlinkClick r:id="rId4"/>
              </a:rPr>
              <a:t>ODE </a:t>
            </a:r>
            <a:r>
              <a:rPr lang="en-US" sz="3200" u="sng" dirty="0">
                <a:latin typeface="Calibri" panose="020F0502020204030204" pitchFamily="34" charset="0"/>
                <a:cs typeface="Calibri" panose="020F0502020204030204" pitchFamily="34" charset="0"/>
                <a:hlinkClick r:id="rId4"/>
              </a:rPr>
              <a:t>Title V-B </a:t>
            </a:r>
            <a:r>
              <a:rPr lang="en-US" sz="3200" u="sng" dirty="0" smtClean="0">
                <a:latin typeface="Calibri" panose="020F0502020204030204" pitchFamily="34" charset="0"/>
                <a:cs typeface="Calibri" panose="020F0502020204030204" pitchFamily="34" charset="0"/>
                <a:hlinkClick r:id="rId4"/>
              </a:rPr>
              <a:t>webpage</a:t>
            </a:r>
            <a:endParaRPr lang="en-US" sz="3200" u="sng" dirty="0" smtClean="0">
              <a:latin typeface="Calibri" panose="020F0502020204030204" pitchFamily="34" charset="0"/>
              <a:cs typeface="Calibri" panose="020F0502020204030204" pitchFamily="34" charset="0"/>
            </a:endParaRPr>
          </a:p>
          <a:p>
            <a:pPr marL="0" lvl="0" indent="0">
              <a:buNone/>
            </a:pPr>
            <a:endParaRPr lang="en-US" sz="3200" u="sng" dirty="0" smtClean="0">
              <a:latin typeface="Calibri" panose="020F0502020204030204" pitchFamily="34" charset="0"/>
              <a:cs typeface="Calibri" panose="020F0502020204030204" pitchFamily="34" charset="0"/>
            </a:endParaRPr>
          </a:p>
          <a:p>
            <a:pPr lvl="0"/>
            <a:r>
              <a:rPr lang="en-US" sz="3200" dirty="0" smtClean="0">
                <a:latin typeface="Calibri" panose="020F0502020204030204" pitchFamily="34" charset="0"/>
                <a:cs typeface="Calibri" panose="020F0502020204030204" pitchFamily="34" charset="0"/>
                <a:hlinkClick r:id="rId5"/>
              </a:rPr>
              <a:t>Oregon Federal Funds Guide</a:t>
            </a:r>
            <a:endParaRPr lang="en-US" sz="3200" dirty="0" smtClean="0">
              <a:latin typeface="Calibri" panose="020F0502020204030204" pitchFamily="34" charset="0"/>
              <a:cs typeface="Calibri" panose="020F0502020204030204" pitchFamily="34" charset="0"/>
            </a:endParaRPr>
          </a:p>
          <a:p>
            <a:pPr lvl="0"/>
            <a:endParaRPr lang="en-US" sz="3200" u="sng" dirty="0" smtClean="0">
              <a:latin typeface="Calibri" panose="020F0502020204030204" pitchFamily="34" charset="0"/>
              <a:cs typeface="Calibri" panose="020F0502020204030204" pitchFamily="34" charset="0"/>
            </a:endParaRPr>
          </a:p>
          <a:p>
            <a:pPr lvl="0"/>
            <a:r>
              <a:rPr lang="en-US" sz="3200" dirty="0" smtClean="0">
                <a:latin typeface="Calibri" panose="020F0502020204030204" pitchFamily="34" charset="0"/>
                <a:cs typeface="Calibri" panose="020F0502020204030204" pitchFamily="34" charset="0"/>
                <a:hlinkClick r:id="rId6"/>
              </a:rPr>
              <a:t>CIP Budget Narrative Checklists</a:t>
            </a:r>
            <a:endParaRPr lang="en-US" sz="3200" dirty="0" smtClean="0">
              <a:latin typeface="Calibri" panose="020F0502020204030204" pitchFamily="34" charset="0"/>
              <a:cs typeface="Calibri" panose="020F0502020204030204" pitchFamily="34" charset="0"/>
            </a:endParaRPr>
          </a:p>
          <a:p>
            <a:pPr lvl="0"/>
            <a:endParaRPr lang="en-US" sz="3200" dirty="0">
              <a:latin typeface="Calibri" panose="020F0502020204030204" pitchFamily="34" charset="0"/>
              <a:cs typeface="Calibri" panose="020F0502020204030204" pitchFamily="34" charset="0"/>
            </a:endParaRPr>
          </a:p>
          <a:p>
            <a:r>
              <a:rPr lang="en-US" altLang="en-US" sz="3200" dirty="0">
                <a:latin typeface="Calibri" panose="020F0502020204030204" pitchFamily="34" charset="0"/>
                <a:cs typeface="Calibri" panose="020F0502020204030204" pitchFamily="34" charset="0"/>
                <a:hlinkClick r:id="rId7"/>
              </a:rPr>
              <a:t>CIP Budget Narrative User Guide</a:t>
            </a:r>
            <a:endParaRPr lang="en-US" altLang="en-US" sz="3200" dirty="0">
              <a:latin typeface="Calibri" panose="020F0502020204030204" pitchFamily="34" charset="0"/>
              <a:cs typeface="Calibri" panose="020F0502020204030204" pitchFamily="34" charset="0"/>
              <a:hlinkClick r:id="rId8"/>
            </a:endParaRPr>
          </a:p>
          <a:p>
            <a:pPr marL="0" lvl="0" indent="0">
              <a:buNone/>
            </a:pPr>
            <a:endParaRPr lang="en-US" sz="3200" dirty="0">
              <a:latin typeface="Calibri" panose="020F0502020204030204" pitchFamily="34" charset="0"/>
              <a:cs typeface="Calibri" panose="020F0502020204030204" pitchFamily="34" charset="0"/>
            </a:endParaRPr>
          </a:p>
          <a:p>
            <a:pPr lvl="0"/>
            <a:r>
              <a:rPr lang="en-US" sz="3200" u="sng" dirty="0" smtClean="0">
                <a:latin typeface="Calibri" panose="020F0502020204030204" pitchFamily="34" charset="0"/>
                <a:cs typeface="Calibri" panose="020F0502020204030204" pitchFamily="34" charset="0"/>
                <a:hlinkClick r:id="rId9"/>
              </a:rPr>
              <a:t>SRSA Applicant Information</a:t>
            </a:r>
            <a:r>
              <a:rPr lang="en-US" sz="3200" dirty="0" smtClean="0">
                <a:latin typeface="Calibri" panose="020F0502020204030204" pitchFamily="34" charset="0"/>
                <a:cs typeface="Calibri" panose="020F0502020204030204" pitchFamily="34" charset="0"/>
              </a:rPr>
              <a:t> (USED)</a:t>
            </a:r>
          </a:p>
          <a:p>
            <a:pPr lvl="0"/>
            <a:endParaRPr lang="en-US" sz="3200" dirty="0">
              <a:latin typeface="Calibri" panose="020F0502020204030204" pitchFamily="34" charset="0"/>
              <a:cs typeface="Calibri" panose="020F0502020204030204" pitchFamily="34" charset="0"/>
            </a:endParaRPr>
          </a:p>
          <a:p>
            <a:pPr lvl="0"/>
            <a:r>
              <a:rPr lang="en-US" sz="3200" u="sng" dirty="0" smtClean="0">
                <a:latin typeface="Calibri" panose="020F0502020204030204" pitchFamily="34" charset="0"/>
                <a:cs typeface="Calibri" panose="020F0502020204030204" pitchFamily="34" charset="0"/>
                <a:hlinkClick r:id="rId10"/>
              </a:rPr>
              <a:t>RLIS web page</a:t>
            </a:r>
            <a:r>
              <a:rPr lang="en-US" sz="3200" dirty="0" smtClean="0">
                <a:latin typeface="Calibri" panose="020F0502020204030204" pitchFamily="34" charset="0"/>
                <a:cs typeface="Calibri" panose="020F0502020204030204" pitchFamily="34" charset="0"/>
              </a:rPr>
              <a:t> (USED)</a:t>
            </a:r>
            <a:endParaRPr lang="en-US" sz="3200" dirty="0">
              <a:latin typeface="Calibri" panose="020F0502020204030204" pitchFamily="34" charset="0"/>
              <a:cs typeface="Calibri" panose="020F0502020204030204" pitchFamily="34" charset="0"/>
            </a:endParaRPr>
          </a:p>
          <a:p>
            <a:pPr marL="0" indent="0">
              <a:buNone/>
            </a:pPr>
            <a:endParaRPr lang="en-US" sz="2800" u="sng" dirty="0" smtClean="0">
              <a:hlinkClick r:id="rId7"/>
            </a:endParaRPr>
          </a:p>
        </p:txBody>
      </p:sp>
      <p:sp>
        <p:nvSpPr>
          <p:cNvPr id="3" name="Footer Placeholder 2"/>
          <p:cNvSpPr>
            <a:spLocks noGrp="1"/>
          </p:cNvSpPr>
          <p:nvPr>
            <p:ph type="ftr" sz="quarter" idx="11"/>
          </p:nvPr>
        </p:nvSpPr>
        <p:spPr/>
        <p:txBody>
          <a:bodyPr/>
          <a:lstStyle/>
          <a:p>
            <a:r>
              <a:rPr lang="en-US" smtClean="0"/>
              <a:t>Oregon Department of Education</a:t>
            </a:r>
            <a:endParaRPr lang="en-US" dirty="0"/>
          </a:p>
        </p:txBody>
      </p:sp>
      <p:sp>
        <p:nvSpPr>
          <p:cNvPr id="4" name="Slide Number Placeholder 3"/>
          <p:cNvSpPr>
            <a:spLocks noGrp="1"/>
          </p:cNvSpPr>
          <p:nvPr>
            <p:ph type="sldNum" sz="quarter" idx="12"/>
          </p:nvPr>
        </p:nvSpPr>
        <p:spPr/>
        <p:txBody>
          <a:bodyPr/>
          <a:lstStyle/>
          <a:p>
            <a:fld id="{357F5B69-6281-4C1F-8C38-6DA0F56DA430}" type="slidenum">
              <a:rPr lang="en-US" smtClean="0"/>
              <a:pPr/>
              <a:t>13</a:t>
            </a:fld>
            <a:endParaRPr lang="en-US" dirty="0"/>
          </a:p>
        </p:txBody>
      </p:sp>
      <p:pic>
        <p:nvPicPr>
          <p:cNvPr id="5" name="Picture Placeholder 4" descr="This image shows a street sign with the following labels: Help, Tips, Assistance, Guidance, Support and Advice." title="Resources"/>
          <p:cNvPicPr>
            <a:picLocks noGrp="1" noChangeAspect="1"/>
          </p:cNvPicPr>
          <p:nvPr>
            <p:ph type="pic" sz="quarter" idx="13"/>
          </p:nvPr>
        </p:nvPicPr>
        <p:blipFill>
          <a:blip r:embed="rId11">
            <a:extLst>
              <a:ext uri="{28A0092B-C50C-407E-A947-70E740481C1C}">
                <a14:useLocalDpi xmlns:a14="http://schemas.microsoft.com/office/drawing/2010/main" val="0"/>
              </a:ext>
            </a:extLst>
          </a:blip>
          <a:srcRect l="3517" r="3517"/>
          <a:stretch>
            <a:fillRect/>
          </a:stretch>
        </p:blipFill>
        <p:spPr>
          <a:xfrm>
            <a:off x="549537" y="2401601"/>
            <a:ext cx="3931826" cy="2320926"/>
          </a:xfrm>
        </p:spPr>
      </p:pic>
    </p:spTree>
    <p:extLst>
      <p:ext uri="{BB962C8B-B14F-4D97-AF65-F5344CB8AC3E}">
        <p14:creationId xmlns:p14="http://schemas.microsoft.com/office/powerpoint/2010/main" val="342128990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717177" y="779645"/>
            <a:ext cx="3931826" cy="1093901"/>
          </a:xfrm>
        </p:spPr>
        <p:txBody>
          <a:bodyPr/>
          <a:lstStyle/>
          <a:p>
            <a:r>
              <a:rPr lang="en-US" dirty="0" smtClean="0"/>
              <a:t>Take a look!</a:t>
            </a:r>
            <a:endParaRPr lang="en-US" dirty="0"/>
          </a:p>
        </p:txBody>
      </p:sp>
      <p:sp>
        <p:nvSpPr>
          <p:cNvPr id="2" name="Content Placeholder 1"/>
          <p:cNvSpPr>
            <a:spLocks noGrp="1"/>
          </p:cNvSpPr>
          <p:nvPr>
            <p:ph idx="1"/>
          </p:nvPr>
        </p:nvSpPr>
        <p:spPr/>
        <p:txBody>
          <a:bodyPr/>
          <a:lstStyle/>
          <a:p>
            <a:pPr marL="0" indent="0" algn="ctr">
              <a:buNone/>
            </a:pPr>
            <a:r>
              <a:rPr lang="en-US" sz="3200" dirty="0" smtClean="0">
                <a:hlinkClick r:id="rId3"/>
              </a:rPr>
              <a:t>District Secure Site</a:t>
            </a:r>
            <a:endParaRPr lang="en-US" sz="3200" dirty="0" smtClean="0"/>
          </a:p>
          <a:p>
            <a:pPr marL="0" indent="0">
              <a:buNone/>
            </a:pPr>
            <a:endParaRPr lang="en-US" dirty="0"/>
          </a:p>
        </p:txBody>
      </p:sp>
      <p:sp>
        <p:nvSpPr>
          <p:cNvPr id="3" name="Footer Placeholder 2"/>
          <p:cNvSpPr>
            <a:spLocks noGrp="1"/>
          </p:cNvSpPr>
          <p:nvPr>
            <p:ph type="ftr" sz="quarter" idx="11"/>
          </p:nvPr>
        </p:nvSpPr>
        <p:spPr/>
        <p:txBody>
          <a:bodyPr/>
          <a:lstStyle/>
          <a:p>
            <a:r>
              <a:rPr lang="en-US" smtClean="0"/>
              <a:t>Oregon Department of Education</a:t>
            </a:r>
            <a:endParaRPr lang="en-US" dirty="0"/>
          </a:p>
        </p:txBody>
      </p:sp>
      <p:sp>
        <p:nvSpPr>
          <p:cNvPr id="4" name="Slide Number Placeholder 3"/>
          <p:cNvSpPr>
            <a:spLocks noGrp="1"/>
          </p:cNvSpPr>
          <p:nvPr>
            <p:ph type="sldNum" sz="quarter" idx="12"/>
          </p:nvPr>
        </p:nvSpPr>
        <p:spPr/>
        <p:txBody>
          <a:bodyPr/>
          <a:lstStyle/>
          <a:p>
            <a:fld id="{357F5B69-6281-4C1F-8C38-6DA0F56DA430}" type="slidenum">
              <a:rPr lang="en-US" smtClean="0"/>
              <a:pPr/>
              <a:t>14</a:t>
            </a:fld>
            <a:endParaRPr lang="en-US" dirty="0"/>
          </a:p>
        </p:txBody>
      </p:sp>
      <p:pic>
        <p:nvPicPr>
          <p:cNvPr id="10" name="Picture 9" descr="This is a screenshot of the login page for the District Secure Site." title="District Secure Site"/>
          <p:cNvPicPr/>
          <p:nvPr/>
        </p:nvPicPr>
        <p:blipFill rotWithShape="1">
          <a:blip r:embed="rId4"/>
          <a:srcRect l="-1" t="9409" r="1148" b="28014"/>
          <a:stretch/>
        </p:blipFill>
        <p:spPr bwMode="auto">
          <a:xfrm>
            <a:off x="4983480" y="1597815"/>
            <a:ext cx="6890853" cy="3423285"/>
          </a:xfrm>
          <a:prstGeom prst="rect">
            <a:avLst/>
          </a:prstGeom>
          <a:ln>
            <a:noFill/>
          </a:ln>
          <a:extLst>
            <a:ext uri="{53640926-AAD7-44D8-BBD7-CCE9431645EC}">
              <a14:shadowObscured xmlns:a14="http://schemas.microsoft.com/office/drawing/2010/main"/>
            </a:ext>
          </a:extLst>
        </p:spPr>
      </p:pic>
      <p:pic>
        <p:nvPicPr>
          <p:cNvPr id="9" name="Picture Placeholder 8" descr="This is the image of a magnifying glass. It is included for aesthetic purposes." title="Take a look!"/>
          <p:cNvPicPr>
            <a:picLocks noGrp="1" noChangeAspect="1"/>
          </p:cNvPicPr>
          <p:nvPr>
            <p:ph type="pic" sz="quarter" idx="13"/>
          </p:nvPr>
        </p:nvPicPr>
        <p:blipFill rotWithShape="1">
          <a:blip r:embed="rId5" cstate="print">
            <a:extLst>
              <a:ext uri="{28A0092B-C50C-407E-A947-70E740481C1C}">
                <a14:useLocalDpi xmlns:a14="http://schemas.microsoft.com/office/drawing/2010/main" val="0"/>
              </a:ext>
            </a:extLst>
          </a:blip>
          <a:srcRect l="482" r="482" b="5156"/>
          <a:stretch/>
        </p:blipFill>
        <p:spPr>
          <a:xfrm>
            <a:off x="532297" y="2238671"/>
            <a:ext cx="3932238" cy="3901122"/>
          </a:xfrm>
        </p:spPr>
      </p:pic>
    </p:spTree>
    <p:extLst>
      <p:ext uri="{BB962C8B-B14F-4D97-AF65-F5344CB8AC3E}">
        <p14:creationId xmlns:p14="http://schemas.microsoft.com/office/powerpoint/2010/main" val="88704904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Regional Contacts by ESD</a:t>
            </a:r>
            <a:endParaRPr lang="en-US" dirty="0"/>
          </a:p>
        </p:txBody>
      </p:sp>
      <p:sp>
        <p:nvSpPr>
          <p:cNvPr id="6" name="Content Placeholder 5"/>
          <p:cNvSpPr>
            <a:spLocks noGrp="1"/>
          </p:cNvSpPr>
          <p:nvPr>
            <p:ph idx="1"/>
          </p:nvPr>
        </p:nvSpPr>
        <p:spPr/>
        <p:txBody>
          <a:bodyPr>
            <a:normAutofit fontScale="92500" lnSpcReduction="10000"/>
          </a:bodyPr>
          <a:lstStyle/>
          <a:p>
            <a:pPr marL="457200" lvl="0" indent="-381000">
              <a:lnSpc>
                <a:spcPct val="105000"/>
              </a:lnSpc>
              <a:spcBef>
                <a:spcPts val="1200"/>
              </a:spcBef>
              <a:buSzPts val="2400"/>
              <a:buChar char="●"/>
            </a:pPr>
            <a:r>
              <a:rPr lang="en-US" dirty="0"/>
              <a:t>Jen Engberg</a:t>
            </a:r>
          </a:p>
          <a:p>
            <a:pPr marL="914400" lvl="1" indent="-381000">
              <a:lnSpc>
                <a:spcPct val="105000"/>
              </a:lnSpc>
              <a:spcBef>
                <a:spcPts val="0"/>
              </a:spcBef>
              <a:buSzPts val="2400"/>
              <a:buFont typeface="Arial"/>
              <a:buChar char="○"/>
            </a:pPr>
            <a:r>
              <a:rPr lang="en-US" dirty="0"/>
              <a:t>Clackamas</a:t>
            </a:r>
            <a:r>
              <a:rPr lang="en-US" dirty="0" smtClean="0"/>
              <a:t>, Columbia Gorge, Multnomah and Northwest Regional</a:t>
            </a:r>
            <a:r>
              <a:rPr lang="en-US" dirty="0"/>
              <a:t/>
            </a:r>
            <a:br>
              <a:rPr lang="en-US" dirty="0"/>
            </a:br>
            <a:r>
              <a:rPr lang="en-US" dirty="0"/>
              <a:t> </a:t>
            </a:r>
          </a:p>
          <a:p>
            <a:pPr marL="457200" lvl="0" indent="-381000">
              <a:lnSpc>
                <a:spcPct val="105000"/>
              </a:lnSpc>
              <a:spcBef>
                <a:spcPts val="0"/>
              </a:spcBef>
              <a:buSzPts val="2400"/>
              <a:buChar char="●"/>
            </a:pPr>
            <a:r>
              <a:rPr lang="en-US" dirty="0"/>
              <a:t>Sarah Martin</a:t>
            </a:r>
          </a:p>
          <a:p>
            <a:pPr marL="914400" lvl="1" indent="-381000">
              <a:lnSpc>
                <a:spcPct val="105000"/>
              </a:lnSpc>
              <a:spcBef>
                <a:spcPts val="0"/>
              </a:spcBef>
              <a:buSzPts val="2400"/>
              <a:buFont typeface="Arial"/>
              <a:buChar char="○"/>
            </a:pPr>
            <a:r>
              <a:rPr lang="en-US" dirty="0"/>
              <a:t>Douglas, </a:t>
            </a:r>
            <a:r>
              <a:rPr lang="en-US" dirty="0" smtClean="0"/>
              <a:t>Lake</a:t>
            </a:r>
            <a:r>
              <a:rPr lang="en-US" dirty="0"/>
              <a:t>, Malheur, South Coast and </a:t>
            </a:r>
            <a:r>
              <a:rPr lang="en-US"/>
              <a:t>Southern </a:t>
            </a:r>
            <a:r>
              <a:rPr lang="en-US" smtClean="0"/>
              <a:t>Oregon</a:t>
            </a:r>
            <a:r>
              <a:rPr lang="en-US" dirty="0"/>
              <a:t/>
            </a:r>
            <a:br>
              <a:rPr lang="en-US" dirty="0"/>
            </a:br>
            <a:r>
              <a:rPr lang="en-US" dirty="0"/>
              <a:t> </a:t>
            </a:r>
          </a:p>
          <a:p>
            <a:pPr marL="457200" lvl="0" indent="-381000">
              <a:lnSpc>
                <a:spcPct val="105000"/>
              </a:lnSpc>
              <a:spcBef>
                <a:spcPts val="0"/>
              </a:spcBef>
              <a:buSzPts val="2400"/>
              <a:buChar char="●"/>
            </a:pPr>
            <a:r>
              <a:rPr lang="en-US" dirty="0"/>
              <a:t>Lisa Plumb</a:t>
            </a:r>
          </a:p>
          <a:p>
            <a:pPr marL="914400" lvl="1" indent="-381000">
              <a:lnSpc>
                <a:spcPct val="105000"/>
              </a:lnSpc>
              <a:spcBef>
                <a:spcPts val="0"/>
              </a:spcBef>
              <a:buSzPts val="2400"/>
              <a:buFont typeface="Arial"/>
              <a:buChar char="○"/>
            </a:pPr>
            <a:r>
              <a:rPr lang="en-US" dirty="0" smtClean="0"/>
              <a:t>Lane</a:t>
            </a:r>
            <a:r>
              <a:rPr lang="en-US" dirty="0"/>
              <a:t>, Linn Benton </a:t>
            </a:r>
            <a:r>
              <a:rPr lang="en-US" dirty="0" smtClean="0"/>
              <a:t>Lincoln and Willamette</a:t>
            </a:r>
          </a:p>
          <a:p>
            <a:pPr marL="533400" lvl="1" indent="0">
              <a:lnSpc>
                <a:spcPct val="105000"/>
              </a:lnSpc>
              <a:spcBef>
                <a:spcPts val="0"/>
              </a:spcBef>
              <a:buSzPts val="2400"/>
              <a:buNone/>
            </a:pPr>
            <a:endParaRPr lang="en-US" dirty="0" smtClean="0"/>
          </a:p>
          <a:p>
            <a:pPr marL="457200" indent="-381000">
              <a:lnSpc>
                <a:spcPct val="115000"/>
              </a:lnSpc>
              <a:spcBef>
                <a:spcPts val="0"/>
              </a:spcBef>
              <a:buSzPts val="2400"/>
              <a:buFont typeface="Arial" panose="020B0604020202020204" pitchFamily="34" charset="0"/>
              <a:buChar char="●"/>
            </a:pPr>
            <a:r>
              <a:rPr lang="en-US" dirty="0" smtClean="0"/>
              <a:t>Amy Tidwell</a:t>
            </a:r>
          </a:p>
          <a:p>
            <a:pPr marL="914400" lvl="1" indent="-381000">
              <a:lnSpc>
                <a:spcPct val="115000"/>
              </a:lnSpc>
              <a:spcBef>
                <a:spcPts val="0"/>
              </a:spcBef>
              <a:buSzPts val="2400"/>
              <a:buFont typeface="Courier New" panose="02070309020205020404" pitchFamily="49" charset="0"/>
              <a:buChar char="o"/>
            </a:pPr>
            <a:r>
              <a:rPr lang="en-US" dirty="0" smtClean="0"/>
              <a:t>Grant</a:t>
            </a:r>
            <a:r>
              <a:rPr lang="en-US" dirty="0"/>
              <a:t>, </a:t>
            </a:r>
            <a:r>
              <a:rPr lang="en-US" dirty="0" smtClean="0"/>
              <a:t>Harney, High Desert, </a:t>
            </a:r>
            <a:r>
              <a:rPr lang="en-US" dirty="0" err="1" smtClean="0"/>
              <a:t>InterMountain</a:t>
            </a:r>
            <a:r>
              <a:rPr lang="en-US" dirty="0"/>
              <a:t>, </a:t>
            </a:r>
            <a:r>
              <a:rPr lang="en-US" dirty="0" smtClean="0"/>
              <a:t>Jefferson, North Central and </a:t>
            </a:r>
            <a:r>
              <a:rPr lang="en-US" dirty="0"/>
              <a:t>Region 18</a:t>
            </a:r>
            <a:endParaRPr lang="en-US" dirty="0" smtClean="0">
              <a:solidFill>
                <a:srgbClr val="FF0000"/>
              </a:solidFill>
            </a:endParaRPr>
          </a:p>
          <a:p>
            <a:pPr marL="914400" lvl="1" indent="-381000">
              <a:lnSpc>
                <a:spcPct val="115000"/>
              </a:lnSpc>
              <a:spcBef>
                <a:spcPts val="0"/>
              </a:spcBef>
              <a:buSzPts val="2400"/>
              <a:buFont typeface="Arial" panose="020B0604020202020204" pitchFamily="34" charset="0"/>
              <a:buChar char="●"/>
            </a:pPr>
            <a:endParaRPr lang="en-US" dirty="0">
              <a:solidFill>
                <a:srgbClr val="FF0000"/>
              </a:solidFill>
            </a:endParaRPr>
          </a:p>
          <a:p>
            <a:pPr marL="457200" indent="-381000">
              <a:lnSpc>
                <a:spcPct val="105000"/>
              </a:lnSpc>
              <a:spcBef>
                <a:spcPts val="0"/>
              </a:spcBef>
              <a:buSzPts val="2400"/>
              <a:buFont typeface="Arial"/>
              <a:buChar char="○"/>
            </a:pPr>
            <a:endParaRPr lang="en-US" sz="3000" dirty="0"/>
          </a:p>
          <a:p>
            <a:endParaRPr lang="en-US" dirty="0"/>
          </a:p>
        </p:txBody>
      </p:sp>
      <p:sp>
        <p:nvSpPr>
          <p:cNvPr id="3" name="Footer Placeholder 2"/>
          <p:cNvSpPr>
            <a:spLocks noGrp="1"/>
          </p:cNvSpPr>
          <p:nvPr>
            <p:ph type="ftr" sz="quarter" idx="11"/>
          </p:nvPr>
        </p:nvSpPr>
        <p:spPr/>
        <p:txBody>
          <a:bodyPr/>
          <a:lstStyle/>
          <a:p>
            <a:r>
              <a:rPr lang="en-US" smtClean="0"/>
              <a:t>Oregon Department of Education</a:t>
            </a:r>
            <a:endParaRPr lang="en-US" dirty="0"/>
          </a:p>
        </p:txBody>
      </p:sp>
      <p:sp>
        <p:nvSpPr>
          <p:cNvPr id="4" name="Slide Number Placeholder 3"/>
          <p:cNvSpPr>
            <a:spLocks noGrp="1"/>
          </p:cNvSpPr>
          <p:nvPr>
            <p:ph type="sldNum" sz="quarter" idx="12"/>
          </p:nvPr>
        </p:nvSpPr>
        <p:spPr/>
        <p:txBody>
          <a:bodyPr/>
          <a:lstStyle/>
          <a:p>
            <a:fld id="{357F5B69-6281-4C1F-8C38-6DA0F56DA430}" type="slidenum">
              <a:rPr lang="en-US" smtClean="0"/>
              <a:pPr/>
              <a:t>15</a:t>
            </a:fld>
            <a:endParaRPr lang="en-US" dirty="0"/>
          </a:p>
        </p:txBody>
      </p:sp>
      <p:pic>
        <p:nvPicPr>
          <p:cNvPr id="13" name="Picture Placeholder 12" descr="This is an image of the state of Oregon with all the counties identified. It is included for aesthetic reasons to illustrate how our team has divided up support across the state." title="Regional Contacts by ESD"/>
          <p:cNvPicPr>
            <a:picLocks noGrp="1" noChangeAspect="1"/>
          </p:cNvPicPr>
          <p:nvPr>
            <p:ph type="pic" sz="quarter" idx="13"/>
          </p:nvPr>
        </p:nvPicPr>
        <p:blipFill>
          <a:blip r:embed="rId2">
            <a:extLst>
              <a:ext uri="{28A0092B-C50C-407E-A947-70E740481C1C}">
                <a14:useLocalDpi xmlns:a14="http://schemas.microsoft.com/office/drawing/2010/main" val="0"/>
              </a:ext>
            </a:extLst>
          </a:blip>
          <a:srcRect t="3695" b="3695"/>
          <a:stretch>
            <a:fillRect/>
          </a:stretch>
        </p:blipFill>
        <p:spPr/>
      </p:pic>
    </p:spTree>
    <p:extLst>
      <p:ext uri="{BB962C8B-B14F-4D97-AF65-F5344CB8AC3E}">
        <p14:creationId xmlns:p14="http://schemas.microsoft.com/office/powerpoint/2010/main" val="399243595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marL="342900" lvl="0" indent="-342900">
              <a:spcBef>
                <a:spcPts val="0"/>
              </a:spcBef>
              <a:buClr>
                <a:schemeClr val="dk1"/>
              </a:buClr>
              <a:buSzPts val="2400"/>
            </a:pPr>
            <a:r>
              <a:rPr lang="nb-NO" dirty="0"/>
              <a:t>Jen Engberg</a:t>
            </a:r>
            <a:br>
              <a:rPr lang="nb-NO" dirty="0"/>
            </a:br>
            <a:r>
              <a:rPr lang="nb-NO" u="sng" dirty="0" smtClean="0">
                <a:solidFill>
                  <a:schemeClr val="hlink"/>
                </a:solidFill>
                <a:hlinkClick r:id="rId3"/>
              </a:rPr>
              <a:t>Jennifer.Engberg@ode.oregon.gov</a:t>
            </a:r>
            <a:endParaRPr lang="nb-NO" dirty="0"/>
          </a:p>
          <a:p>
            <a:pPr marL="342900" lvl="0" indent="-342900">
              <a:lnSpc>
                <a:spcPct val="110000"/>
              </a:lnSpc>
              <a:buClr>
                <a:schemeClr val="dk1"/>
              </a:buClr>
              <a:buSzPts val="2400"/>
            </a:pPr>
            <a:r>
              <a:rPr lang="nb-NO" dirty="0" smtClean="0"/>
              <a:t>Sarah Martin</a:t>
            </a:r>
            <a:br>
              <a:rPr lang="nb-NO" dirty="0" smtClean="0"/>
            </a:br>
            <a:r>
              <a:rPr lang="nb-NO" u="sng" dirty="0" smtClean="0">
                <a:solidFill>
                  <a:schemeClr val="hlink"/>
                </a:solidFill>
                <a:hlinkClick r:id="rId4"/>
              </a:rPr>
              <a:t>Sarah.Martin@ode.oregon.gov</a:t>
            </a:r>
            <a:endParaRPr lang="nb-NO" dirty="0" smtClean="0"/>
          </a:p>
          <a:p>
            <a:pPr marL="342900" lvl="0" indent="-342900">
              <a:lnSpc>
                <a:spcPct val="110000"/>
              </a:lnSpc>
              <a:buClr>
                <a:schemeClr val="dk1"/>
              </a:buClr>
              <a:buSzPts val="2400"/>
            </a:pPr>
            <a:r>
              <a:rPr lang="nb-NO" dirty="0" smtClean="0"/>
              <a:t>Lisa </a:t>
            </a:r>
            <a:r>
              <a:rPr lang="nb-NO" dirty="0"/>
              <a:t>Plumb</a:t>
            </a:r>
            <a:br>
              <a:rPr lang="nb-NO" dirty="0"/>
            </a:br>
            <a:r>
              <a:rPr lang="nb-NO" u="sng" dirty="0" smtClean="0">
                <a:solidFill>
                  <a:schemeClr val="hlink"/>
                </a:solidFill>
                <a:hlinkClick r:id="rId5"/>
              </a:rPr>
              <a:t>Lisa.Plumb@ode.oregon.gov</a:t>
            </a:r>
            <a:endParaRPr lang="nb-NO" u="sng" dirty="0" smtClean="0">
              <a:solidFill>
                <a:schemeClr val="hlink"/>
              </a:solidFill>
            </a:endParaRPr>
          </a:p>
          <a:p>
            <a:pPr marL="342900" lvl="0" indent="-342900">
              <a:lnSpc>
                <a:spcPct val="110000"/>
              </a:lnSpc>
              <a:buClr>
                <a:schemeClr val="dk1"/>
              </a:buClr>
              <a:buSzPts val="2400"/>
            </a:pPr>
            <a:r>
              <a:rPr lang="nb-NO" dirty="0" smtClean="0"/>
              <a:t>Amy Tidwell</a:t>
            </a:r>
            <a:r>
              <a:rPr lang="nb-NO" dirty="0"/>
              <a:t/>
            </a:r>
            <a:br>
              <a:rPr lang="nb-NO" dirty="0"/>
            </a:br>
            <a:r>
              <a:rPr lang="nb-NO" u="sng" dirty="0" smtClean="0">
                <a:solidFill>
                  <a:schemeClr val="hlink"/>
                </a:solidFill>
                <a:hlinkClick r:id="rId4"/>
              </a:rPr>
              <a:t>Amy.Tidwell@ode.oregon.gov</a:t>
            </a:r>
            <a:endParaRPr lang="nb-NO" dirty="0"/>
          </a:p>
          <a:p>
            <a:pPr marL="0" lvl="0" indent="0">
              <a:lnSpc>
                <a:spcPct val="110000"/>
              </a:lnSpc>
              <a:buClr>
                <a:schemeClr val="dk1"/>
              </a:buClr>
              <a:buSzPts val="2400"/>
              <a:buNone/>
            </a:pPr>
            <a:endParaRPr lang="nb-NO" dirty="0"/>
          </a:p>
          <a:p>
            <a:endParaRPr lang="en-US" dirty="0"/>
          </a:p>
        </p:txBody>
      </p:sp>
      <p:sp>
        <p:nvSpPr>
          <p:cNvPr id="3" name="Footer Placeholder 2"/>
          <p:cNvSpPr>
            <a:spLocks noGrp="1"/>
          </p:cNvSpPr>
          <p:nvPr>
            <p:ph type="ftr" sz="quarter" idx="11"/>
          </p:nvPr>
        </p:nvSpPr>
        <p:spPr/>
        <p:txBody>
          <a:bodyPr/>
          <a:lstStyle/>
          <a:p>
            <a:r>
              <a:rPr lang="en-US" smtClean="0"/>
              <a:t>Oregon Department of Education</a:t>
            </a:r>
            <a:endParaRPr lang="en-US" dirty="0"/>
          </a:p>
        </p:txBody>
      </p:sp>
      <p:sp>
        <p:nvSpPr>
          <p:cNvPr id="4" name="Slide Number Placeholder 3"/>
          <p:cNvSpPr>
            <a:spLocks noGrp="1"/>
          </p:cNvSpPr>
          <p:nvPr>
            <p:ph type="sldNum" sz="quarter" idx="12"/>
          </p:nvPr>
        </p:nvSpPr>
        <p:spPr/>
        <p:txBody>
          <a:bodyPr/>
          <a:lstStyle/>
          <a:p>
            <a:fld id="{357F5B69-6281-4C1F-8C38-6DA0F56DA430}" type="slidenum">
              <a:rPr lang="en-US" smtClean="0"/>
              <a:pPr/>
              <a:t>16</a:t>
            </a:fld>
            <a:endParaRPr lang="en-US" dirty="0"/>
          </a:p>
        </p:txBody>
      </p:sp>
      <p:sp>
        <p:nvSpPr>
          <p:cNvPr id="5" name="Title 4"/>
          <p:cNvSpPr>
            <a:spLocks noGrp="1"/>
          </p:cNvSpPr>
          <p:nvPr>
            <p:ph type="title"/>
          </p:nvPr>
        </p:nvSpPr>
        <p:spPr/>
        <p:txBody>
          <a:bodyPr/>
          <a:lstStyle/>
          <a:p>
            <a:r>
              <a:rPr lang="en-US" dirty="0" smtClean="0"/>
              <a:t>Please reach out!</a:t>
            </a:r>
            <a:endParaRPr lang="en-US" dirty="0"/>
          </a:p>
        </p:txBody>
      </p:sp>
      <p:pic>
        <p:nvPicPr>
          <p:cNvPr id="3074" name="Picture 2" descr="DFA :: Questions? Contact us!"/>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471943" y="3618964"/>
            <a:ext cx="6132588" cy="213026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9973338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17176" y="1825624"/>
            <a:ext cx="10784542" cy="4468495"/>
          </a:xfrm>
        </p:spPr>
        <p:txBody>
          <a:bodyPr>
            <a:normAutofit/>
          </a:bodyPr>
          <a:lstStyle/>
          <a:p>
            <a:endParaRPr lang="en-US" sz="1100" dirty="0" smtClean="0">
              <a:latin typeface="Calibri" panose="020F0502020204030204" pitchFamily="34" charset="0"/>
              <a:cs typeface="Calibri" panose="020F0502020204030204" pitchFamily="34" charset="0"/>
            </a:endParaRPr>
          </a:p>
          <a:p>
            <a:r>
              <a:rPr lang="en-US" sz="3200" dirty="0" smtClean="0">
                <a:latin typeface="Calibri" panose="020F0502020204030204" pitchFamily="34" charset="0"/>
                <a:cs typeface="Calibri" panose="020F0502020204030204" pitchFamily="34" charset="0"/>
              </a:rPr>
              <a:t>Overview of Title V, Part B</a:t>
            </a:r>
          </a:p>
          <a:p>
            <a:endParaRPr lang="en-US" sz="1100" dirty="0" smtClean="0">
              <a:latin typeface="Calibri" panose="020F0502020204030204" pitchFamily="34" charset="0"/>
              <a:cs typeface="Calibri" panose="020F0502020204030204" pitchFamily="34" charset="0"/>
            </a:endParaRPr>
          </a:p>
          <a:p>
            <a:r>
              <a:rPr lang="en-US" sz="3200" dirty="0" smtClean="0">
                <a:latin typeface="Calibri" panose="020F0502020204030204" pitchFamily="34" charset="0"/>
                <a:cs typeface="Calibri" panose="020F0502020204030204" pitchFamily="34" charset="0"/>
              </a:rPr>
              <a:t>Review CIP Budget Narrative components</a:t>
            </a:r>
            <a:endParaRPr lang="en-US" sz="3200" dirty="0">
              <a:latin typeface="Calibri" panose="020F0502020204030204" pitchFamily="34" charset="0"/>
              <a:cs typeface="Calibri" panose="020F0502020204030204" pitchFamily="34" charset="0"/>
            </a:endParaRPr>
          </a:p>
          <a:p>
            <a:pPr marL="0" indent="0">
              <a:buNone/>
            </a:pPr>
            <a:endParaRPr lang="en-US" sz="1000" dirty="0" smtClean="0">
              <a:latin typeface="Calibri" panose="020F0502020204030204" pitchFamily="34" charset="0"/>
              <a:cs typeface="Calibri" panose="020F0502020204030204" pitchFamily="34" charset="0"/>
            </a:endParaRPr>
          </a:p>
          <a:p>
            <a:r>
              <a:rPr lang="en-US" sz="3200" dirty="0" smtClean="0">
                <a:latin typeface="Calibri" panose="020F0502020204030204" pitchFamily="34" charset="0"/>
                <a:cs typeface="Calibri" panose="020F0502020204030204" pitchFamily="34" charset="0"/>
              </a:rPr>
              <a:t>Resources</a:t>
            </a:r>
            <a:endParaRPr lang="en-US" sz="3200" dirty="0"/>
          </a:p>
        </p:txBody>
      </p:sp>
      <p:sp>
        <p:nvSpPr>
          <p:cNvPr id="2" name="Title 1"/>
          <p:cNvSpPr>
            <a:spLocks noGrp="1"/>
          </p:cNvSpPr>
          <p:nvPr>
            <p:ph type="title"/>
          </p:nvPr>
        </p:nvSpPr>
        <p:spPr/>
        <p:txBody>
          <a:bodyPr/>
          <a:lstStyle/>
          <a:p>
            <a:r>
              <a:rPr lang="en-US" dirty="0" smtClean="0"/>
              <a:t>Outcomes</a:t>
            </a:r>
            <a:endParaRPr lang="en-US" dirty="0">
              <a:solidFill>
                <a:schemeClr val="tx1"/>
              </a:solidFill>
            </a:endParaRPr>
          </a:p>
        </p:txBody>
      </p:sp>
      <p:sp>
        <p:nvSpPr>
          <p:cNvPr id="4" name="Footer Placeholder 2"/>
          <p:cNvSpPr>
            <a:spLocks noGrp="1"/>
          </p:cNvSpPr>
          <p:nvPr/>
        </p:nvSpPr>
        <p:spPr>
          <a:xfrm>
            <a:off x="717176" y="6094037"/>
            <a:ext cx="2864224" cy="365125"/>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chemeClr val="tx1">
                    <a:lumMod val="65000"/>
                    <a:lumOff val="3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smtClean="0"/>
              <a:t>Oregon Department of Education</a:t>
            </a:r>
            <a:endParaRPr lang="en-US" dirty="0"/>
          </a:p>
        </p:txBody>
      </p:sp>
      <p:pic>
        <p:nvPicPr>
          <p:cNvPr id="5" name="Picture 4" descr="This is a colorful picture of the word agenda" title="Agenda"/>
          <p:cNvPicPr>
            <a:picLocks noChangeAspect="1"/>
          </p:cNvPicPr>
          <p:nvPr/>
        </p:nvPicPr>
        <p:blipFill rotWithShape="1">
          <a:blip r:embed="rId3">
            <a:extLst>
              <a:ext uri="{28A0092B-C50C-407E-A947-70E740481C1C}">
                <a14:useLocalDpi xmlns:a14="http://schemas.microsoft.com/office/drawing/2010/main" val="0"/>
              </a:ext>
            </a:extLst>
          </a:blip>
          <a:srcRect b="8932"/>
          <a:stretch/>
        </p:blipFill>
        <p:spPr>
          <a:xfrm>
            <a:off x="6888451" y="5008702"/>
            <a:ext cx="4613267" cy="1131091"/>
          </a:xfrm>
          <a:prstGeom prst="rect">
            <a:avLst/>
          </a:prstGeom>
        </p:spPr>
      </p:pic>
    </p:spTree>
    <p:extLst>
      <p:ext uri="{BB962C8B-B14F-4D97-AF65-F5344CB8AC3E}">
        <p14:creationId xmlns:p14="http://schemas.microsoft.com/office/powerpoint/2010/main" val="36505072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Purpose of Title V-B</a:t>
            </a:r>
            <a:endParaRPr lang="en-US" dirty="0">
              <a:solidFill>
                <a:schemeClr val="tx1"/>
              </a:solidFill>
            </a:endParaRPr>
          </a:p>
        </p:txBody>
      </p:sp>
      <p:sp>
        <p:nvSpPr>
          <p:cNvPr id="3" name="Content Placeholder 2"/>
          <p:cNvSpPr>
            <a:spLocks noGrp="1"/>
          </p:cNvSpPr>
          <p:nvPr>
            <p:ph idx="1"/>
          </p:nvPr>
        </p:nvSpPr>
        <p:spPr>
          <a:xfrm>
            <a:off x="5183188" y="779646"/>
            <a:ext cx="6172200" cy="5676571"/>
          </a:xfrm>
        </p:spPr>
        <p:txBody>
          <a:bodyPr>
            <a:normAutofit/>
          </a:bodyPr>
          <a:lstStyle/>
          <a:p>
            <a:r>
              <a:rPr lang="en-US" sz="3200" dirty="0">
                <a:latin typeface="Calibri" panose="020F0502020204030204" pitchFamily="34" charset="0"/>
                <a:cs typeface="Calibri" panose="020F0502020204030204" pitchFamily="34" charset="0"/>
              </a:rPr>
              <a:t>Title V-B programs are designed to assist rural school districts in improving the quality of instruction and student academic achievement by providing greater flexibility in the use of formula grant funds</a:t>
            </a:r>
          </a:p>
          <a:p>
            <a:endParaRPr lang="en-US" sz="3200" dirty="0">
              <a:latin typeface="Calibri" panose="020F0502020204030204" pitchFamily="34" charset="0"/>
              <a:cs typeface="Calibri" panose="020F0502020204030204" pitchFamily="34" charset="0"/>
            </a:endParaRPr>
          </a:p>
        </p:txBody>
      </p:sp>
      <p:pic>
        <p:nvPicPr>
          <p:cNvPr id="6" name="Picture Placeholder 5" descr="This image shows the US Department of Education logo, which is an oak tree that has grown from an acorn." title="US Department of Education Logo"/>
          <p:cNvPicPr>
            <a:picLocks noGrp="1" noChangeAspect="1"/>
          </p:cNvPicPr>
          <p:nvPr>
            <p:ph type="pic" sz="quarter" idx="13"/>
          </p:nvPr>
        </p:nvPicPr>
        <p:blipFill>
          <a:blip r:embed="rId3">
            <a:extLst>
              <a:ext uri="{28A0092B-C50C-407E-A947-70E740481C1C}">
                <a14:useLocalDpi xmlns:a14="http://schemas.microsoft.com/office/drawing/2010/main" val="0"/>
              </a:ext>
            </a:extLst>
          </a:blip>
          <a:srcRect t="447" b="447"/>
          <a:stretch>
            <a:fillRect/>
          </a:stretch>
        </p:blipFill>
        <p:spPr>
          <a:xfrm>
            <a:off x="642358" y="2230582"/>
            <a:ext cx="4081463" cy="4044950"/>
          </a:xfrm>
        </p:spPr>
      </p:pic>
      <p:sp>
        <p:nvSpPr>
          <p:cNvPr id="5" name="Footer Placeholder 3"/>
          <p:cNvSpPr>
            <a:spLocks noGrp="1"/>
          </p:cNvSpPr>
          <p:nvPr>
            <p:ph type="ftr" sz="quarter" idx="11"/>
          </p:nvPr>
        </p:nvSpPr>
        <p:spPr>
          <a:xfrm>
            <a:off x="481649" y="6275532"/>
            <a:ext cx="2864224" cy="365125"/>
          </a:xfrm>
        </p:spPr>
        <p:txBody>
          <a:bodyPr/>
          <a:lstStyle/>
          <a:p>
            <a:r>
              <a:rPr lang="en-US" dirty="0" smtClean="0"/>
              <a:t>Oregon Department of Education</a:t>
            </a:r>
            <a:endParaRPr lang="en-US" dirty="0"/>
          </a:p>
        </p:txBody>
      </p:sp>
    </p:spTree>
    <p:extLst>
      <p:ext uri="{BB962C8B-B14F-4D97-AF65-F5344CB8AC3E}">
        <p14:creationId xmlns:p14="http://schemas.microsoft.com/office/powerpoint/2010/main" val="21419155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descr="SRSA or Small Rural Acheivement Program is for small and rural schools.  This grant is administered directly through USDE&#10;&#10;REAP or Rural Education Acheivement Program is also for small and rural schools.&#10;&#10;RLIS or Rural and Low Income Schools." title="Three Title V-B Programs"/>
          <p:cNvGraphicFramePr>
            <a:graphicFrameLocks noGrp="1"/>
          </p:cNvGraphicFramePr>
          <p:nvPr>
            <p:ph idx="1"/>
            <p:extLst/>
          </p:nvPr>
        </p:nvGraphicFramePr>
        <p:xfrm>
          <a:off x="717550" y="1825625"/>
          <a:ext cx="10783888" cy="410845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 name="Title 1"/>
          <p:cNvSpPr>
            <a:spLocks noGrp="1"/>
          </p:cNvSpPr>
          <p:nvPr>
            <p:ph type="title"/>
          </p:nvPr>
        </p:nvSpPr>
        <p:spPr/>
        <p:txBody>
          <a:bodyPr/>
          <a:lstStyle/>
          <a:p>
            <a:r>
              <a:rPr lang="en-US" dirty="0" smtClean="0">
                <a:solidFill>
                  <a:schemeClr val="tx1"/>
                </a:solidFill>
              </a:rPr>
              <a:t>Title V-B: Two Programs </a:t>
            </a:r>
            <a:endParaRPr lang="en-US" dirty="0">
              <a:solidFill>
                <a:schemeClr val="tx1"/>
              </a:solidFill>
            </a:endParaRPr>
          </a:p>
        </p:txBody>
      </p:sp>
      <p:sp>
        <p:nvSpPr>
          <p:cNvPr id="3" name="TextBox 2"/>
          <p:cNvSpPr txBox="1"/>
          <p:nvPr/>
        </p:nvSpPr>
        <p:spPr>
          <a:xfrm>
            <a:off x="4284483" y="2556388"/>
            <a:ext cx="6071342" cy="369332"/>
          </a:xfrm>
          <a:prstGeom prst="rect">
            <a:avLst/>
          </a:prstGeom>
          <a:noFill/>
        </p:spPr>
        <p:txBody>
          <a:bodyPr wrap="none" rtlCol="0">
            <a:spAutoFit/>
          </a:bodyPr>
          <a:lstStyle/>
          <a:p>
            <a:r>
              <a:rPr lang="en-US" dirty="0"/>
              <a:t>**Administered directly through U.S. Department of Education</a:t>
            </a:r>
          </a:p>
        </p:txBody>
      </p:sp>
      <p:sp>
        <p:nvSpPr>
          <p:cNvPr id="7" name="Footer Placeholder 3"/>
          <p:cNvSpPr>
            <a:spLocks noGrp="1"/>
          </p:cNvSpPr>
          <p:nvPr>
            <p:ph type="ftr" sz="quarter" idx="11"/>
          </p:nvPr>
        </p:nvSpPr>
        <p:spPr>
          <a:xfrm>
            <a:off x="717176" y="6139793"/>
            <a:ext cx="2864224" cy="365125"/>
          </a:xfrm>
        </p:spPr>
        <p:txBody>
          <a:bodyPr/>
          <a:lstStyle/>
          <a:p>
            <a:r>
              <a:rPr lang="en-US" dirty="0" smtClean="0"/>
              <a:t>Oregon Department of Education</a:t>
            </a:r>
            <a:endParaRPr lang="en-US" dirty="0"/>
          </a:p>
        </p:txBody>
      </p:sp>
    </p:spTree>
    <p:extLst>
      <p:ext uri="{BB962C8B-B14F-4D97-AF65-F5344CB8AC3E}">
        <p14:creationId xmlns:p14="http://schemas.microsoft.com/office/powerpoint/2010/main" val="254468513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17176" y="1825624"/>
            <a:ext cx="10784542" cy="4468495"/>
          </a:xfrm>
        </p:spPr>
        <p:txBody>
          <a:bodyPr>
            <a:normAutofit fontScale="92500" lnSpcReduction="10000"/>
          </a:bodyPr>
          <a:lstStyle/>
          <a:p>
            <a:r>
              <a:rPr lang="en-US" sz="3200" dirty="0" smtClean="0"/>
              <a:t>Eligible districts receive SRSA grant directly from U.S. Department of Education </a:t>
            </a:r>
          </a:p>
          <a:p>
            <a:endParaRPr lang="en-US" sz="3200" dirty="0"/>
          </a:p>
          <a:p>
            <a:r>
              <a:rPr lang="en-US" sz="3200" dirty="0"/>
              <a:t>Alternative Funds </a:t>
            </a:r>
            <a:r>
              <a:rPr lang="en-US" sz="3200" dirty="0" smtClean="0"/>
              <a:t>Use Authority (AFUA)</a:t>
            </a:r>
            <a:endParaRPr lang="en-US" sz="3200" dirty="0"/>
          </a:p>
          <a:p>
            <a:pPr lvl="1"/>
            <a:r>
              <a:rPr lang="en-US" sz="2800" dirty="0" smtClean="0"/>
              <a:t>Flexibility in spending funds under Titles I-A, </a:t>
            </a:r>
          </a:p>
          <a:p>
            <a:pPr marL="457200" lvl="1" indent="0">
              <a:buNone/>
            </a:pPr>
            <a:r>
              <a:rPr lang="en-US" sz="2800" dirty="0" smtClean="0"/>
              <a:t>   II-A, IV-A and V-B</a:t>
            </a:r>
          </a:p>
          <a:p>
            <a:pPr lvl="1"/>
            <a:endParaRPr lang="en-US" sz="2800" dirty="0" smtClean="0"/>
          </a:p>
          <a:p>
            <a:r>
              <a:rPr lang="en-US" sz="3200" dirty="0" smtClean="0"/>
              <a:t>In CIP Budget Narrative this flexibility shows up </a:t>
            </a:r>
          </a:p>
          <a:p>
            <a:pPr marL="0" indent="0">
              <a:buNone/>
            </a:pPr>
            <a:r>
              <a:rPr lang="en-US" sz="3200" dirty="0"/>
              <a:t> </a:t>
            </a:r>
            <a:r>
              <a:rPr lang="en-US" sz="3200" dirty="0" smtClean="0"/>
              <a:t>  as a “REAP” application</a:t>
            </a:r>
            <a:endParaRPr lang="en-US" sz="3200" dirty="0"/>
          </a:p>
          <a:p>
            <a:pPr lvl="1"/>
            <a:r>
              <a:rPr lang="en-US" sz="2800" dirty="0"/>
              <a:t>Title II-A + Title IV-A</a:t>
            </a:r>
          </a:p>
          <a:p>
            <a:endParaRPr lang="en-US" sz="3200" dirty="0" smtClean="0">
              <a:solidFill>
                <a:srgbClr val="FF0000"/>
              </a:solidFill>
            </a:endParaRPr>
          </a:p>
          <a:p>
            <a:pPr marL="0" indent="0">
              <a:buNone/>
            </a:pPr>
            <a:endParaRPr lang="en-US" dirty="0"/>
          </a:p>
        </p:txBody>
      </p:sp>
      <p:sp>
        <p:nvSpPr>
          <p:cNvPr id="2" name="Title 1"/>
          <p:cNvSpPr>
            <a:spLocks noGrp="1"/>
          </p:cNvSpPr>
          <p:nvPr>
            <p:ph type="title"/>
          </p:nvPr>
        </p:nvSpPr>
        <p:spPr/>
        <p:txBody>
          <a:bodyPr>
            <a:normAutofit fontScale="90000"/>
          </a:bodyPr>
          <a:lstStyle/>
          <a:p>
            <a:r>
              <a:rPr lang="en-US" dirty="0" smtClean="0"/>
              <a:t>Small Rural School Achievement Program (SRSA)</a:t>
            </a:r>
            <a:endParaRPr lang="en-US" dirty="0"/>
          </a:p>
        </p:txBody>
      </p:sp>
      <p:graphicFrame>
        <p:nvGraphicFramePr>
          <p:cNvPr id="5" name="Content Placeholder 6" title="Rural School Funding Options"/>
          <p:cNvGraphicFramePr>
            <a:graphicFrameLocks/>
          </p:cNvGraphicFramePr>
          <p:nvPr>
            <p:extLst>
              <p:ext uri="{D42A27DB-BD31-4B8C-83A1-F6EECF244321}">
                <p14:modId xmlns:p14="http://schemas.microsoft.com/office/powerpoint/2010/main" val="30491740"/>
              </p:ext>
            </p:extLst>
          </p:nvPr>
        </p:nvGraphicFramePr>
        <p:xfrm>
          <a:off x="7757160" y="4059870"/>
          <a:ext cx="4556760" cy="208184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95292404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r>
              <a:rPr lang="en-US" sz="3200" dirty="0" smtClean="0"/>
              <a:t>Also a grant from USED, but it is administered by ODE</a:t>
            </a:r>
          </a:p>
          <a:p>
            <a:pPr marL="0" indent="0">
              <a:buNone/>
            </a:pPr>
            <a:endParaRPr lang="en-US" sz="3200" dirty="0"/>
          </a:p>
          <a:p>
            <a:r>
              <a:rPr lang="en-US" sz="3200" dirty="0" smtClean="0"/>
              <a:t>In CIP Budget Narrative RLIS districts will see an RLIS application in addition to their other title grants </a:t>
            </a:r>
          </a:p>
          <a:p>
            <a:pPr lvl="1"/>
            <a:r>
              <a:rPr lang="en-US" sz="2800" dirty="0" smtClean="0"/>
              <a:t>I-A</a:t>
            </a:r>
            <a:endParaRPr lang="en-US" sz="2800" dirty="0"/>
          </a:p>
          <a:p>
            <a:pPr lvl="1"/>
            <a:r>
              <a:rPr lang="en-US" sz="2800" dirty="0" smtClean="0"/>
              <a:t>II-A</a:t>
            </a:r>
          </a:p>
          <a:p>
            <a:pPr lvl="1"/>
            <a:r>
              <a:rPr lang="en-US" sz="2800" dirty="0" smtClean="0"/>
              <a:t>IV-A</a:t>
            </a:r>
          </a:p>
          <a:p>
            <a:pPr lvl="1"/>
            <a:r>
              <a:rPr lang="en-US" sz="2800" dirty="0" smtClean="0"/>
              <a:t>RLIS</a:t>
            </a:r>
          </a:p>
        </p:txBody>
      </p:sp>
      <p:sp>
        <p:nvSpPr>
          <p:cNvPr id="2" name="Title 1"/>
          <p:cNvSpPr>
            <a:spLocks noGrp="1"/>
          </p:cNvSpPr>
          <p:nvPr>
            <p:ph type="title"/>
          </p:nvPr>
        </p:nvSpPr>
        <p:spPr/>
        <p:txBody>
          <a:bodyPr/>
          <a:lstStyle/>
          <a:p>
            <a:r>
              <a:rPr lang="en-US" dirty="0" smtClean="0"/>
              <a:t>Rural Low-Income Schools (RLIS)</a:t>
            </a:r>
            <a:endParaRPr lang="en-US" dirty="0"/>
          </a:p>
        </p:txBody>
      </p:sp>
      <p:graphicFrame>
        <p:nvGraphicFramePr>
          <p:cNvPr id="4" name="Content Placeholder 6" title="Rural School Funding Options"/>
          <p:cNvGraphicFramePr>
            <a:graphicFrameLocks/>
          </p:cNvGraphicFramePr>
          <p:nvPr>
            <p:extLst>
              <p:ext uri="{D42A27DB-BD31-4B8C-83A1-F6EECF244321}">
                <p14:modId xmlns:p14="http://schemas.microsoft.com/office/powerpoint/2010/main" val="558441615"/>
              </p:ext>
            </p:extLst>
          </p:nvPr>
        </p:nvGraphicFramePr>
        <p:xfrm>
          <a:off x="7604760" y="3544850"/>
          <a:ext cx="4861560" cy="255996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26960307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60" name="Content Placeholder 4"/>
          <p:cNvSpPr>
            <a:spLocks noGrp="1"/>
          </p:cNvSpPr>
          <p:nvPr>
            <p:ph idx="1"/>
          </p:nvPr>
        </p:nvSpPr>
        <p:spPr>
          <a:xfrm>
            <a:off x="717175" y="1825624"/>
            <a:ext cx="11045333" cy="4478193"/>
          </a:xfrm>
        </p:spPr>
        <p:txBody>
          <a:bodyPr>
            <a:normAutofit/>
          </a:bodyPr>
          <a:lstStyle/>
          <a:p>
            <a:pPr marL="0" indent="0">
              <a:buNone/>
            </a:pPr>
            <a:r>
              <a:rPr lang="en-US" sz="2800" dirty="0">
                <a:latin typeface="Calibri" panose="020F0502020204030204" pitchFamily="34" charset="0"/>
                <a:cs typeface="Calibri" panose="020F0502020204030204" pitchFamily="34" charset="0"/>
              </a:rPr>
              <a:t>Federal funds cannot be used to supplant, or </a:t>
            </a:r>
            <a:r>
              <a:rPr lang="en-US" sz="2800" b="1" dirty="0">
                <a:latin typeface="Calibri" panose="020F0502020204030204" pitchFamily="34" charset="0"/>
                <a:cs typeface="Calibri" panose="020F0502020204030204" pitchFamily="34" charset="0"/>
              </a:rPr>
              <a:t>take the place of</a:t>
            </a:r>
            <a:r>
              <a:rPr lang="en-US" sz="2800" dirty="0">
                <a:latin typeface="Calibri" panose="020F0502020204030204" pitchFamily="34" charset="0"/>
                <a:cs typeface="Calibri" panose="020F0502020204030204" pitchFamily="34" charset="0"/>
              </a:rPr>
              <a:t>, </a:t>
            </a:r>
            <a:r>
              <a:rPr lang="en-US" sz="2800" dirty="0" smtClean="0">
                <a:latin typeface="Calibri" panose="020F0502020204030204" pitchFamily="34" charset="0"/>
                <a:cs typeface="Calibri" panose="020F0502020204030204" pitchFamily="34" charset="0"/>
              </a:rPr>
              <a:t>state and local funds </a:t>
            </a:r>
            <a:r>
              <a:rPr lang="en-US" sz="2800" dirty="0">
                <a:latin typeface="Calibri" panose="020F0502020204030204" pitchFamily="34" charset="0"/>
                <a:cs typeface="Calibri" panose="020F0502020204030204" pitchFamily="34" charset="0"/>
              </a:rPr>
              <a:t>that would have been spent </a:t>
            </a:r>
            <a:r>
              <a:rPr lang="en-US" sz="2800" u="sng" dirty="0">
                <a:latin typeface="Calibri" panose="020F0502020204030204" pitchFamily="34" charset="0"/>
                <a:cs typeface="Calibri" panose="020F0502020204030204" pitchFamily="34" charset="0"/>
              </a:rPr>
              <a:t>if </a:t>
            </a:r>
            <a:r>
              <a:rPr lang="en-US" sz="2800" u="sng" dirty="0" smtClean="0">
                <a:latin typeface="Calibri" panose="020F0502020204030204" pitchFamily="34" charset="0"/>
                <a:cs typeface="Calibri" panose="020F0502020204030204" pitchFamily="34" charset="0"/>
              </a:rPr>
              <a:t>federal funds </a:t>
            </a:r>
            <a:r>
              <a:rPr lang="en-US" sz="2800" u="sng" dirty="0">
                <a:latin typeface="Calibri" panose="020F0502020204030204" pitchFamily="34" charset="0"/>
                <a:cs typeface="Calibri" panose="020F0502020204030204" pitchFamily="34" charset="0"/>
              </a:rPr>
              <a:t>were not </a:t>
            </a:r>
            <a:r>
              <a:rPr lang="en-US" sz="2800" u="sng" dirty="0" smtClean="0">
                <a:latin typeface="Calibri" panose="020F0502020204030204" pitchFamily="34" charset="0"/>
                <a:cs typeface="Calibri" panose="020F0502020204030204" pitchFamily="34" charset="0"/>
              </a:rPr>
              <a:t>available</a:t>
            </a:r>
            <a:endParaRPr lang="en-US" sz="2800" dirty="0" smtClean="0">
              <a:latin typeface="Calibri" panose="020F0502020204030204" pitchFamily="34" charset="0"/>
              <a:cs typeface="Calibri" panose="020F0502020204030204" pitchFamily="34" charset="0"/>
            </a:endParaRPr>
          </a:p>
          <a:p>
            <a:pPr marL="0" indent="0">
              <a:buNone/>
            </a:pPr>
            <a:endParaRPr lang="en-US" sz="2800" b="1" dirty="0">
              <a:latin typeface="Calibri" panose="020F0502020204030204" pitchFamily="34" charset="0"/>
              <a:cs typeface="Calibri" panose="020F0502020204030204" pitchFamily="34" charset="0"/>
            </a:endParaRPr>
          </a:p>
          <a:p>
            <a:pPr lvl="1"/>
            <a:r>
              <a:rPr lang="en-US" b="1" dirty="0">
                <a:latin typeface="Calibri" panose="020F0502020204030204" pitchFamily="34" charset="0"/>
                <a:cs typeface="Calibri" panose="020F0502020204030204" pitchFamily="34" charset="0"/>
              </a:rPr>
              <a:t>Test I:</a:t>
            </a:r>
            <a:r>
              <a:rPr lang="en-US" dirty="0">
                <a:latin typeface="Calibri" panose="020F0502020204030204" pitchFamily="34" charset="0"/>
                <a:cs typeface="Calibri" panose="020F0502020204030204" pitchFamily="34" charset="0"/>
              </a:rPr>
              <a:t> Are the services that the district wants to fund with ESEA funds required under state, local, or another federal law? </a:t>
            </a:r>
            <a:r>
              <a:rPr lang="en-US" b="1" dirty="0">
                <a:latin typeface="Calibri" panose="020F0502020204030204" pitchFamily="34" charset="0"/>
                <a:cs typeface="Calibri" panose="020F0502020204030204" pitchFamily="34" charset="0"/>
              </a:rPr>
              <a:t>If they are, </a:t>
            </a:r>
            <a:r>
              <a:rPr lang="en-US" b="1" dirty="0" smtClean="0">
                <a:latin typeface="Calibri" panose="020F0502020204030204" pitchFamily="34" charset="0"/>
                <a:cs typeface="Calibri" panose="020F0502020204030204" pitchFamily="34" charset="0"/>
              </a:rPr>
              <a:t>there could be the presumption of supplanting. </a:t>
            </a:r>
            <a:endParaRPr lang="en-US" b="1" dirty="0">
              <a:latin typeface="Calibri" panose="020F0502020204030204" pitchFamily="34" charset="0"/>
              <a:cs typeface="Calibri" panose="020F0502020204030204" pitchFamily="34" charset="0"/>
            </a:endParaRPr>
          </a:p>
          <a:p>
            <a:pPr lvl="1"/>
            <a:endParaRPr lang="en-US" dirty="0">
              <a:latin typeface="Calibri" panose="020F0502020204030204" pitchFamily="34" charset="0"/>
              <a:cs typeface="Calibri" panose="020F0502020204030204" pitchFamily="34" charset="0"/>
            </a:endParaRPr>
          </a:p>
          <a:p>
            <a:pPr lvl="1"/>
            <a:r>
              <a:rPr lang="en-US" b="1" dirty="0">
                <a:latin typeface="Calibri" panose="020F0502020204030204" pitchFamily="34" charset="0"/>
                <a:cs typeface="Calibri" panose="020F0502020204030204" pitchFamily="34" charset="0"/>
              </a:rPr>
              <a:t>Test II:</a:t>
            </a:r>
            <a:r>
              <a:rPr lang="en-US" dirty="0">
                <a:latin typeface="Calibri" panose="020F0502020204030204" pitchFamily="34" charset="0"/>
                <a:cs typeface="Calibri" panose="020F0502020204030204" pitchFamily="34" charset="0"/>
              </a:rPr>
              <a:t> Were state or local funds used in the </a:t>
            </a:r>
            <a:r>
              <a:rPr lang="en-US" dirty="0" smtClean="0">
                <a:latin typeface="Calibri" panose="020F0502020204030204" pitchFamily="34" charset="0"/>
                <a:cs typeface="Calibri" panose="020F0502020204030204" pitchFamily="34" charset="0"/>
              </a:rPr>
              <a:t>last year </a:t>
            </a:r>
            <a:r>
              <a:rPr lang="en-US" dirty="0">
                <a:latin typeface="Calibri" panose="020F0502020204030204" pitchFamily="34" charset="0"/>
                <a:cs typeface="Calibri" panose="020F0502020204030204" pitchFamily="34" charset="0"/>
              </a:rPr>
              <a:t>to pay for these services? </a:t>
            </a:r>
            <a:r>
              <a:rPr lang="en-US" b="1" dirty="0">
                <a:latin typeface="Calibri" panose="020F0502020204030204" pitchFamily="34" charset="0"/>
                <a:cs typeface="Calibri" panose="020F0502020204030204" pitchFamily="34" charset="0"/>
              </a:rPr>
              <a:t>If they were, </a:t>
            </a:r>
            <a:r>
              <a:rPr lang="en-US" b="1" dirty="0" smtClean="0">
                <a:latin typeface="Calibri" panose="020F0502020204030204" pitchFamily="34" charset="0"/>
                <a:cs typeface="Calibri" panose="020F0502020204030204" pitchFamily="34" charset="0"/>
              </a:rPr>
              <a:t>there could be a presumption of supplanting.</a:t>
            </a:r>
          </a:p>
          <a:p>
            <a:pPr lvl="1"/>
            <a:endParaRPr lang="en-US" b="1" dirty="0">
              <a:latin typeface="Calibri" panose="020F0502020204030204" pitchFamily="34" charset="0"/>
              <a:cs typeface="Calibri" panose="020F0502020204030204" pitchFamily="34" charset="0"/>
            </a:endParaRPr>
          </a:p>
          <a:p>
            <a:pPr marL="0" indent="0" algn="ctr">
              <a:buNone/>
              <a:defRPr/>
            </a:pPr>
            <a:r>
              <a:rPr lang="en-US" sz="2800" i="1" dirty="0" smtClean="0">
                <a:hlinkClick r:id="rId3"/>
              </a:rPr>
              <a:t>ESSA Quick Reference Brief: Supplement Not Supplant </a:t>
            </a:r>
            <a:endParaRPr lang="en-US" sz="2800" i="1" dirty="0"/>
          </a:p>
        </p:txBody>
      </p:sp>
      <p:sp>
        <p:nvSpPr>
          <p:cNvPr id="30722" name="Title 2"/>
          <p:cNvSpPr>
            <a:spLocks noGrp="1"/>
          </p:cNvSpPr>
          <p:nvPr>
            <p:ph type="title"/>
          </p:nvPr>
        </p:nvSpPr>
        <p:spPr/>
        <p:txBody>
          <a:bodyPr>
            <a:normAutofit/>
          </a:bodyPr>
          <a:lstStyle/>
          <a:p>
            <a:r>
              <a:rPr lang="en-US" altLang="en-US" dirty="0"/>
              <a:t>Supplement Not Supplant</a:t>
            </a:r>
          </a:p>
        </p:txBody>
      </p:sp>
      <p:sp>
        <p:nvSpPr>
          <p:cNvPr id="4" name="Footer Placeholder 2"/>
          <p:cNvSpPr>
            <a:spLocks noGrp="1"/>
          </p:cNvSpPr>
          <p:nvPr>
            <p:ph type="ftr" sz="quarter" idx="11"/>
          </p:nvPr>
        </p:nvSpPr>
        <p:spPr>
          <a:xfrm>
            <a:off x="717176" y="6139793"/>
            <a:ext cx="2864224" cy="365125"/>
          </a:xfrm>
        </p:spPr>
        <p:txBody>
          <a:bodyPr/>
          <a:lstStyle/>
          <a:p>
            <a:r>
              <a:rPr lang="en-US" dirty="0" smtClean="0"/>
              <a:t>Oregon Department of Education</a:t>
            </a:r>
            <a:endParaRPr lang="en-US" dirty="0"/>
          </a:p>
        </p:txBody>
      </p:sp>
    </p:spTree>
    <p:extLst>
      <p:ext uri="{BB962C8B-B14F-4D97-AF65-F5344CB8AC3E}">
        <p14:creationId xmlns:p14="http://schemas.microsoft.com/office/powerpoint/2010/main" val="168532982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ctrTitle"/>
          </p:nvPr>
        </p:nvSpPr>
        <p:spPr/>
        <p:txBody>
          <a:bodyPr/>
          <a:lstStyle/>
          <a:p>
            <a:r>
              <a:rPr lang="en-US" dirty="0" smtClean="0"/>
              <a:t>CIP Budget Narrative</a:t>
            </a:r>
            <a:endParaRPr lang="en-US" dirty="0"/>
          </a:p>
        </p:txBody>
      </p:sp>
      <p:sp>
        <p:nvSpPr>
          <p:cNvPr id="3" name="Footer Placeholder 2"/>
          <p:cNvSpPr>
            <a:spLocks noGrp="1"/>
          </p:cNvSpPr>
          <p:nvPr>
            <p:ph type="ftr" sz="quarter" idx="11"/>
          </p:nvPr>
        </p:nvSpPr>
        <p:spPr/>
        <p:txBody>
          <a:bodyPr/>
          <a:lstStyle/>
          <a:p>
            <a:r>
              <a:rPr lang="en-US" smtClean="0"/>
              <a:t>Oregon Department of Education</a:t>
            </a:r>
            <a:endParaRPr lang="en-US" dirty="0"/>
          </a:p>
        </p:txBody>
      </p:sp>
      <p:sp>
        <p:nvSpPr>
          <p:cNvPr id="4" name="Slide Number Placeholder 3"/>
          <p:cNvSpPr>
            <a:spLocks noGrp="1"/>
          </p:cNvSpPr>
          <p:nvPr>
            <p:ph type="sldNum" sz="quarter" idx="12"/>
          </p:nvPr>
        </p:nvSpPr>
        <p:spPr/>
        <p:txBody>
          <a:bodyPr/>
          <a:lstStyle/>
          <a:p>
            <a:fld id="{357F5B69-6281-4C1F-8C38-6DA0F56DA430}" type="slidenum">
              <a:rPr lang="en-US" smtClean="0"/>
              <a:pPr/>
              <a:t>8</a:t>
            </a:fld>
            <a:endParaRPr lang="en-US" dirty="0"/>
          </a:p>
        </p:txBody>
      </p:sp>
    </p:spTree>
    <p:extLst>
      <p:ext uri="{BB962C8B-B14F-4D97-AF65-F5344CB8AC3E}">
        <p14:creationId xmlns:p14="http://schemas.microsoft.com/office/powerpoint/2010/main" val="276678547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pPr marL="457200" indent="-457200">
              <a:spcBef>
                <a:spcPct val="50000"/>
              </a:spcBef>
              <a:defRPr/>
            </a:pPr>
            <a:r>
              <a:rPr lang="en-US" altLang="en-US" sz="3200" dirty="0" smtClean="0">
                <a:latin typeface="Calibri" panose="020F0502020204030204" pitchFamily="34" charset="0"/>
                <a:cs typeface="Calibri" panose="020F0502020204030204" pitchFamily="34" charset="0"/>
              </a:rPr>
              <a:t>Overview</a:t>
            </a:r>
            <a:endParaRPr lang="en-US" altLang="en-US" sz="3200" dirty="0">
              <a:latin typeface="Calibri" panose="020F0502020204030204" pitchFamily="34" charset="0"/>
              <a:cs typeface="Calibri" panose="020F0502020204030204" pitchFamily="34" charset="0"/>
            </a:endParaRPr>
          </a:p>
          <a:p>
            <a:pPr marL="914400" lvl="1" indent="-457200">
              <a:spcBef>
                <a:spcPct val="50000"/>
              </a:spcBef>
              <a:defRPr/>
            </a:pPr>
            <a:r>
              <a:rPr lang="en-US" altLang="en-US" dirty="0" smtClean="0"/>
              <a:t>What are our needs? (WHY)</a:t>
            </a:r>
            <a:endParaRPr lang="en-US" altLang="en-US" dirty="0"/>
          </a:p>
          <a:p>
            <a:pPr marL="457200" indent="-457200">
              <a:spcBef>
                <a:spcPct val="50000"/>
              </a:spcBef>
              <a:defRPr/>
            </a:pPr>
            <a:r>
              <a:rPr lang="en-US" altLang="en-US" sz="3200" dirty="0" smtClean="0"/>
              <a:t>Budget Narrative</a:t>
            </a:r>
          </a:p>
          <a:p>
            <a:pPr marL="914400" lvl="1" indent="-457200">
              <a:spcBef>
                <a:spcPct val="50000"/>
              </a:spcBef>
              <a:defRPr/>
            </a:pPr>
            <a:r>
              <a:rPr lang="en-US" altLang="en-US" dirty="0" smtClean="0"/>
              <a:t>WHAT are we going to do?</a:t>
            </a:r>
          </a:p>
          <a:p>
            <a:pPr marL="914400" lvl="1" indent="-457200">
              <a:spcBef>
                <a:spcPct val="50000"/>
              </a:spcBef>
              <a:defRPr/>
            </a:pPr>
            <a:r>
              <a:rPr lang="en-US" altLang="en-US" dirty="0" smtClean="0"/>
              <a:t>WHO is going to participate?</a:t>
            </a:r>
          </a:p>
          <a:p>
            <a:pPr marL="914400" lvl="1" indent="-457200">
              <a:spcBef>
                <a:spcPct val="50000"/>
              </a:spcBef>
              <a:defRPr/>
            </a:pPr>
            <a:r>
              <a:rPr lang="en-US" altLang="en-US" dirty="0" smtClean="0"/>
              <a:t>HOW will we measure impact?</a:t>
            </a:r>
          </a:p>
          <a:p>
            <a:pPr marL="914400" lvl="1" indent="-457200">
              <a:spcBef>
                <a:spcPct val="50000"/>
              </a:spcBef>
              <a:defRPr/>
            </a:pPr>
            <a:endParaRPr lang="en-US" altLang="en-US" dirty="0"/>
          </a:p>
          <a:p>
            <a:endParaRPr lang="en-US" dirty="0"/>
          </a:p>
        </p:txBody>
      </p:sp>
      <p:sp>
        <p:nvSpPr>
          <p:cNvPr id="240643" name="Title 1"/>
          <p:cNvSpPr>
            <a:spLocks noGrp="1"/>
          </p:cNvSpPr>
          <p:nvPr>
            <p:ph type="title"/>
          </p:nvPr>
        </p:nvSpPr>
        <p:spPr/>
        <p:txBody>
          <a:bodyPr>
            <a:noAutofit/>
          </a:bodyPr>
          <a:lstStyle/>
          <a:p>
            <a:pPr>
              <a:defRPr/>
            </a:pPr>
            <a:r>
              <a:rPr lang="en-US" dirty="0" smtClean="0"/>
              <a:t>REAP Application Requirements</a:t>
            </a:r>
            <a:endParaRPr lang="en-US" dirty="0"/>
          </a:p>
        </p:txBody>
      </p:sp>
      <p:sp>
        <p:nvSpPr>
          <p:cNvPr id="4" name="Footer Placeholder 2"/>
          <p:cNvSpPr>
            <a:spLocks noGrp="1"/>
          </p:cNvSpPr>
          <p:nvPr/>
        </p:nvSpPr>
        <p:spPr>
          <a:xfrm>
            <a:off x="717176" y="5994110"/>
            <a:ext cx="2864224" cy="365125"/>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chemeClr val="tx1">
                    <a:lumMod val="65000"/>
                    <a:lumOff val="3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smtClean="0"/>
              <a:t>Oregon Department of Education</a:t>
            </a:r>
            <a:endParaRPr lang="en-US" dirty="0"/>
          </a:p>
        </p:txBody>
      </p:sp>
      <p:pic>
        <p:nvPicPr>
          <p:cNvPr id="5" name="Content Placeholder 3" descr="Set the vision, assess needs, create a strategic plan, implement strategic plan, moitor and adjust" title="Continuous improvement cycle"/>
          <p:cNvPicPr>
            <a:picLocks noChangeAspect="1"/>
          </p:cNvPicPr>
          <p:nvPr/>
        </p:nvPicPr>
        <p:blipFill>
          <a:blip r:embed="rId3">
            <a:extLst>
              <a:ext uri="{28A0092B-C50C-407E-A947-70E740481C1C}">
                <a14:useLocalDpi xmlns:a14="http://schemas.microsoft.com/office/drawing/2010/main" val="0"/>
              </a:ext>
            </a:extLst>
          </a:blip>
          <a:srcRect t="11777" b="16698"/>
          <a:stretch>
            <a:fillRect/>
          </a:stretch>
        </p:blipFill>
        <p:spPr bwMode="auto">
          <a:xfrm>
            <a:off x="7670936" y="2057372"/>
            <a:ext cx="3830782" cy="364551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014175761"/>
      </p:ext>
    </p:extLst>
  </p:cSld>
  <p:clrMapOvr>
    <a:masterClrMapping/>
  </p:clrMapOvr>
  <p:timing>
    <p:tnLst>
      <p:par>
        <p:cTn id="1" dur="indefinite" restart="never" nodeType="tmRoot"/>
      </p:par>
    </p:tnLst>
  </p:timing>
</p:sld>
</file>

<file path=ppt/theme/theme1.xml><?xml version="1.0" encoding="utf-8"?>
<a:theme xmlns:a="http://schemas.openxmlformats.org/drawingml/2006/main" name="2021ODE">
  <a:themeElements>
    <a:clrScheme name="ODE2021">
      <a:dk1>
        <a:sysClr val="windowText" lastClr="000000"/>
      </a:dk1>
      <a:lt1>
        <a:sysClr val="window" lastClr="FFFFFF"/>
      </a:lt1>
      <a:dk2>
        <a:srgbClr val="00A8A5"/>
      </a:dk2>
      <a:lt2>
        <a:srgbClr val="F2FAFE"/>
      </a:lt2>
      <a:accent1>
        <a:srgbClr val="006CAD"/>
      </a:accent1>
      <a:accent2>
        <a:srgbClr val="9F2065"/>
      </a:accent2>
      <a:accent3>
        <a:srgbClr val="DC5626"/>
      </a:accent3>
      <a:accent4>
        <a:srgbClr val="BB8A0A"/>
      </a:accent4>
      <a:accent5>
        <a:srgbClr val="007F43"/>
      </a:accent5>
      <a:accent6>
        <a:srgbClr val="C45BA3"/>
      </a:accent6>
      <a:hlink>
        <a:srgbClr val="1B75BC"/>
      </a:hlink>
      <a:folHlink>
        <a:srgbClr val="21AAE8"/>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1" id="{421AFA7E-B633-4F88-9CC7-187202A96E1F}" vid="{A1659452-F499-4686-9052-38F48D83C4D5}"/>
    </a:ext>
  </a:extLst>
</a:theme>
</file>

<file path=ppt/theme/theme2.xml><?xml version="1.0" encoding="utf-8"?>
<a:theme xmlns:a="http://schemas.openxmlformats.org/drawingml/2006/main" name="Green_2021ODE">
  <a:themeElements>
    <a:clrScheme name="ODE2021">
      <a:dk1>
        <a:sysClr val="windowText" lastClr="000000"/>
      </a:dk1>
      <a:lt1>
        <a:sysClr val="window" lastClr="FFFFFF"/>
      </a:lt1>
      <a:dk2>
        <a:srgbClr val="00A8A5"/>
      </a:dk2>
      <a:lt2>
        <a:srgbClr val="F2FAFE"/>
      </a:lt2>
      <a:accent1>
        <a:srgbClr val="006CAD"/>
      </a:accent1>
      <a:accent2>
        <a:srgbClr val="9F2065"/>
      </a:accent2>
      <a:accent3>
        <a:srgbClr val="DC5626"/>
      </a:accent3>
      <a:accent4>
        <a:srgbClr val="BB8A0A"/>
      </a:accent4>
      <a:accent5>
        <a:srgbClr val="007F43"/>
      </a:accent5>
      <a:accent6>
        <a:srgbClr val="C45BA3"/>
      </a:accent6>
      <a:hlink>
        <a:srgbClr val="1B75BC"/>
      </a:hlink>
      <a:folHlink>
        <a:srgbClr val="21AAE8"/>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1" id="{421AFA7E-B633-4F88-9CC7-187202A96E1F}" vid="{6BADFB7F-E76B-47E5-9A5F-C514E20AFE45}"/>
    </a:ext>
  </a:extLst>
</a:theme>
</file>

<file path=ppt/theme/theme3.xml><?xml version="1.0" encoding="utf-8"?>
<a:theme xmlns:a="http://schemas.openxmlformats.org/drawingml/2006/main" name="Gold_2021ODE">
  <a:themeElements>
    <a:clrScheme name="ODE2021">
      <a:dk1>
        <a:sysClr val="windowText" lastClr="000000"/>
      </a:dk1>
      <a:lt1>
        <a:sysClr val="window" lastClr="FFFFFF"/>
      </a:lt1>
      <a:dk2>
        <a:srgbClr val="00A8A5"/>
      </a:dk2>
      <a:lt2>
        <a:srgbClr val="F2FAFE"/>
      </a:lt2>
      <a:accent1>
        <a:srgbClr val="006CAD"/>
      </a:accent1>
      <a:accent2>
        <a:srgbClr val="9F2065"/>
      </a:accent2>
      <a:accent3>
        <a:srgbClr val="DC5626"/>
      </a:accent3>
      <a:accent4>
        <a:srgbClr val="BB8A0A"/>
      </a:accent4>
      <a:accent5>
        <a:srgbClr val="007F43"/>
      </a:accent5>
      <a:accent6>
        <a:srgbClr val="C45BA3"/>
      </a:accent6>
      <a:hlink>
        <a:srgbClr val="1B75BC"/>
      </a:hlink>
      <a:folHlink>
        <a:srgbClr val="21AAE8"/>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1" id="{421AFA7E-B633-4F88-9CC7-187202A96E1F}" vid="{74D8D87B-5BDF-4254-B9AE-89E014969D86}"/>
    </a:ext>
  </a:extLst>
</a:theme>
</file>

<file path=ppt/theme/theme4.xml><?xml version="1.0" encoding="utf-8"?>
<a:theme xmlns:a="http://schemas.openxmlformats.org/drawingml/2006/main" name="Orange_2021ODE">
  <a:themeElements>
    <a:clrScheme name="ODE2021">
      <a:dk1>
        <a:sysClr val="windowText" lastClr="000000"/>
      </a:dk1>
      <a:lt1>
        <a:sysClr val="window" lastClr="FFFFFF"/>
      </a:lt1>
      <a:dk2>
        <a:srgbClr val="00A8A5"/>
      </a:dk2>
      <a:lt2>
        <a:srgbClr val="F2FAFE"/>
      </a:lt2>
      <a:accent1>
        <a:srgbClr val="006CAD"/>
      </a:accent1>
      <a:accent2>
        <a:srgbClr val="9F2065"/>
      </a:accent2>
      <a:accent3>
        <a:srgbClr val="DC5626"/>
      </a:accent3>
      <a:accent4>
        <a:srgbClr val="BB8A0A"/>
      </a:accent4>
      <a:accent5>
        <a:srgbClr val="007F43"/>
      </a:accent5>
      <a:accent6>
        <a:srgbClr val="C45BA3"/>
      </a:accent6>
      <a:hlink>
        <a:srgbClr val="1B75BC"/>
      </a:hlink>
      <a:folHlink>
        <a:srgbClr val="21AAE8"/>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1" id="{421AFA7E-B633-4F88-9CC7-187202A96E1F}" vid="{75F84094-1592-41EE-8B9C-0F531244619D}"/>
    </a:ext>
  </a:extLst>
</a:theme>
</file>

<file path=ppt/theme/theme5.xml><?xml version="1.0" encoding="utf-8"?>
<a:theme xmlns:a="http://schemas.openxmlformats.org/drawingml/2006/main" name="Red_2021ODE">
  <a:themeElements>
    <a:clrScheme name="ODE2021">
      <a:dk1>
        <a:sysClr val="windowText" lastClr="000000"/>
      </a:dk1>
      <a:lt1>
        <a:sysClr val="window" lastClr="FFFFFF"/>
      </a:lt1>
      <a:dk2>
        <a:srgbClr val="00A8A5"/>
      </a:dk2>
      <a:lt2>
        <a:srgbClr val="F2FAFE"/>
      </a:lt2>
      <a:accent1>
        <a:srgbClr val="006CAD"/>
      </a:accent1>
      <a:accent2>
        <a:srgbClr val="9F2065"/>
      </a:accent2>
      <a:accent3>
        <a:srgbClr val="DC5626"/>
      </a:accent3>
      <a:accent4>
        <a:srgbClr val="BB8A0A"/>
      </a:accent4>
      <a:accent5>
        <a:srgbClr val="007F43"/>
      </a:accent5>
      <a:accent6>
        <a:srgbClr val="C45BA3"/>
      </a:accent6>
      <a:hlink>
        <a:srgbClr val="1B75BC"/>
      </a:hlink>
      <a:folHlink>
        <a:srgbClr val="21AAE8"/>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1" id="{421AFA7E-B633-4F88-9CC7-187202A96E1F}" vid="{01D7296E-0B2D-4566-8FEF-4B65AC847ECE}"/>
    </a:ext>
  </a:extLst>
</a:theme>
</file>

<file path=ppt/theme/theme6.xml><?xml version="1.0" encoding="utf-8"?>
<a:theme xmlns:a="http://schemas.openxmlformats.org/drawingml/2006/main" name="Teal_2021ODE">
  <a:themeElements>
    <a:clrScheme name="ODE2021">
      <a:dk1>
        <a:sysClr val="windowText" lastClr="000000"/>
      </a:dk1>
      <a:lt1>
        <a:sysClr val="window" lastClr="FFFFFF"/>
      </a:lt1>
      <a:dk2>
        <a:srgbClr val="00A8A5"/>
      </a:dk2>
      <a:lt2>
        <a:srgbClr val="F2FAFE"/>
      </a:lt2>
      <a:accent1>
        <a:srgbClr val="006CAD"/>
      </a:accent1>
      <a:accent2>
        <a:srgbClr val="9F2065"/>
      </a:accent2>
      <a:accent3>
        <a:srgbClr val="DC5626"/>
      </a:accent3>
      <a:accent4>
        <a:srgbClr val="BB8A0A"/>
      </a:accent4>
      <a:accent5>
        <a:srgbClr val="007F43"/>
      </a:accent5>
      <a:accent6>
        <a:srgbClr val="C45BA3"/>
      </a:accent6>
      <a:hlink>
        <a:srgbClr val="1B75BC"/>
      </a:hlink>
      <a:folHlink>
        <a:srgbClr val="21AAE8"/>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1" id="{421AFA7E-B633-4F88-9CC7-187202A96E1F}" vid="{01DE0A30-143B-4B5C-A0FD-4B3A47DCFB69}"/>
    </a:ext>
  </a:extLst>
</a:theme>
</file>

<file path=ppt/theme/theme7.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Estimated_x0020_Creation_x0020_Date xmlns="d8b1ca5f-fa87-4d34-92e4-f61eb50f411a" xsi:nil="true"/>
    <Remediation_x0020_Date xmlns="d8b1ca5f-fa87-4d34-92e4-f61eb50f411a" xsi:nil="true"/>
    <PublishingExpirationDate xmlns="http://schemas.microsoft.com/sharepoint/v3" xsi:nil="true"/>
    <PublishingStartDate xmlns="http://schemas.microsoft.com/sharepoint/v3" xsi:nil="true"/>
    <Priority xmlns="d8b1ca5f-fa87-4d34-92e4-f61eb50f411a"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15196C7C289ABA4D9FDD1361C84C4FA1" ma:contentTypeVersion="7" ma:contentTypeDescription="Create a new document." ma:contentTypeScope="" ma:versionID="94287f402a7a78d13a274b65a129b7fb">
  <xsd:schema xmlns:xsd="http://www.w3.org/2001/XMLSchema" xmlns:xs="http://www.w3.org/2001/XMLSchema" xmlns:p="http://schemas.microsoft.com/office/2006/metadata/properties" xmlns:ns1="http://schemas.microsoft.com/sharepoint/v3" xmlns:ns2="d8b1ca5f-fa87-4d34-92e4-f61eb50f411a" xmlns:ns3="54031767-dd6d-417c-ab73-583408f47564" targetNamespace="http://schemas.microsoft.com/office/2006/metadata/properties" ma:root="true" ma:fieldsID="c2c7294862d16225918a2d29babeedfb" ns1:_="" ns2:_="" ns3:_="">
    <xsd:import namespace="http://schemas.microsoft.com/sharepoint/v3"/>
    <xsd:import namespace="d8b1ca5f-fa87-4d34-92e4-f61eb50f411a"/>
    <xsd:import namespace="54031767-dd6d-417c-ab73-583408f47564"/>
    <xsd:element name="properties">
      <xsd:complexType>
        <xsd:sequence>
          <xsd:element name="documentManagement">
            <xsd:complexType>
              <xsd:all>
                <xsd:element ref="ns1:PublishingStartDate" minOccurs="0"/>
                <xsd:element ref="ns1:PublishingExpirationDate" minOccurs="0"/>
                <xsd:element ref="ns2:Estimated_x0020_Creation_x0020_Date" minOccurs="0"/>
                <xsd:element ref="ns2:Remediation_x0020_Date" minOccurs="0"/>
                <xsd:element ref="ns2:Priority" minOccurs="0"/>
                <xsd:element ref="ns3:SharedWithUser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4" nillable="true" ma:displayName="Scheduling Start Date" ma:description="Scheduling Start Date is a site column created by the Publishing feature. It is used to specify the date and time on which this page will first appear to site visitors." ma:hidden="true" ma:internalName="PublishingStartDate">
      <xsd:simpleType>
        <xsd:restriction base="dms:Unknown"/>
      </xsd:simpleType>
    </xsd:element>
    <xsd:element name="PublishingExpirationDate" ma:index="5" nillable="true" ma:displayName="Scheduling End Date" ma:description="Scheduling End Date is a site column created by the Publishing feature. It is used to specify the date and time on which this page will no longer appear to site visitors." ma:hidden="true" ma:internalName="PublishingExpirationDat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d8b1ca5f-fa87-4d34-92e4-f61eb50f411a" elementFormDefault="qualified">
    <xsd:import namespace="http://schemas.microsoft.com/office/2006/documentManagement/types"/>
    <xsd:import namespace="http://schemas.microsoft.com/office/infopath/2007/PartnerControls"/>
    <xsd:element name="Estimated_x0020_Creation_x0020_Date" ma:index="6" nillable="true" ma:displayName="Estimated Creation Date" ma:format="DateOnly" ma:internalName="Estimated_x0020_Creation_x0020_Date" ma:readOnly="false">
      <xsd:simpleType>
        <xsd:restriction base="dms:DateTime"/>
      </xsd:simpleType>
    </xsd:element>
    <xsd:element name="Remediation_x0020_Date" ma:index="7" nillable="true" ma:displayName="Remediation Date" ma:default="[today]" ma:format="DateOnly" ma:internalName="Remediation_x0020_Date" ma:readOnly="false">
      <xsd:simpleType>
        <xsd:restriction base="dms:DateTime"/>
      </xsd:simpleType>
    </xsd:element>
    <xsd:element name="Priority" ma:index="8" nillable="true" ma:displayName="Priority" ma:default="New" ma:description="What Priority Level Is This Document?" ma:format="RadioButtons" ma:internalName="Priority" ma:readOnly="false">
      <xsd:simpleType>
        <xsd:restriction base="dms:Choice">
          <xsd:enumeration value="New"/>
          <xsd:enumeration value="Legacy"/>
          <xsd:enumeration value="Tier 1"/>
          <xsd:enumeration value="Tier 2"/>
          <xsd:enumeration value="Tier 3"/>
        </xsd:restriction>
      </xsd:simpleType>
    </xsd:element>
  </xsd:schema>
  <xsd:schema xmlns:xsd="http://www.w3.org/2001/XMLSchema" xmlns:xs="http://www.w3.org/2001/XMLSchema" xmlns:dms="http://schemas.microsoft.com/office/2006/documentManagement/types" xmlns:pc="http://schemas.microsoft.com/office/infopath/2007/PartnerControls" targetNamespace="54031767-dd6d-417c-ab73-583408f47564" elementFormDefault="qualified">
    <xsd:import namespace="http://schemas.microsoft.com/office/2006/documentManagement/types"/>
    <xsd:import namespace="http://schemas.microsoft.com/office/infopath/2007/PartnerControls"/>
    <xsd:element name="SharedWithUsers" ma:index="13"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9" ma:displayName="Content Type"/>
        <xsd:element ref="dc:title" minOccurs="0" maxOccurs="1" ma:index="3"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1C2AA772-8C0A-480C-9E0C-84C76C73C71D}">
  <ds:schemaRefs>
    <ds:schemaRef ds:uri="http://schemas.microsoft.com/office/infopath/2007/PartnerControls"/>
    <ds:schemaRef ds:uri="ded391c6-298c-4d80-b5b1-ff32f9779621"/>
    <ds:schemaRef ds:uri="http://purl.org/dc/elements/1.1/"/>
    <ds:schemaRef ds:uri="http://schemas.microsoft.com/office/2006/metadata/properties"/>
    <ds:schemaRef ds:uri="http://purl.org/dc/terms/"/>
    <ds:schemaRef ds:uri="547ed97a-188f-4e75-98a3-ee6136232f7e"/>
    <ds:schemaRef ds:uri="http://schemas.microsoft.com/office/2006/documentManagement/types"/>
    <ds:schemaRef ds:uri="http://schemas.openxmlformats.org/package/2006/metadata/core-properties"/>
    <ds:schemaRef ds:uri="http://www.w3.org/XML/1998/namespace"/>
    <ds:schemaRef ds:uri="http://purl.org/dc/dcmitype/"/>
  </ds:schemaRefs>
</ds:datastoreItem>
</file>

<file path=customXml/itemProps2.xml><?xml version="1.0" encoding="utf-8"?>
<ds:datastoreItem xmlns:ds="http://schemas.openxmlformats.org/officeDocument/2006/customXml" ds:itemID="{FA537A3C-07AB-4ED3-ABE5-8FDAADAD9E20}">
  <ds:schemaRefs>
    <ds:schemaRef ds:uri="http://schemas.microsoft.com/sharepoint/v3/contenttype/forms"/>
  </ds:schemaRefs>
</ds:datastoreItem>
</file>

<file path=customXml/itemProps3.xml><?xml version="1.0" encoding="utf-8"?>
<ds:datastoreItem xmlns:ds="http://schemas.openxmlformats.org/officeDocument/2006/customXml" ds:itemID="{5C97BFA1-B9B2-425D-BEB0-FE81CA2B3791}"/>
</file>

<file path=docProps/app.xml><?xml version="1.0" encoding="utf-8"?>
<Properties xmlns="http://schemas.openxmlformats.org/officeDocument/2006/extended-properties" xmlns:vt="http://schemas.openxmlformats.org/officeDocument/2006/docPropsVTypes">
  <Template>ODE-PowerPoint-Template</Template>
  <TotalTime>2220</TotalTime>
  <Words>1554</Words>
  <Application>Microsoft Office PowerPoint</Application>
  <PresentationFormat>Widescreen</PresentationFormat>
  <Paragraphs>196</Paragraphs>
  <Slides>16</Slides>
  <Notes>14</Notes>
  <HiddenSlides>0</HiddenSlides>
  <MMClips>0</MMClips>
  <ScaleCrop>false</ScaleCrop>
  <HeadingPairs>
    <vt:vector size="6" baseType="variant">
      <vt:variant>
        <vt:lpstr>Fonts Used</vt:lpstr>
      </vt:variant>
      <vt:variant>
        <vt:i4>3</vt:i4>
      </vt:variant>
      <vt:variant>
        <vt:lpstr>Theme</vt:lpstr>
      </vt:variant>
      <vt:variant>
        <vt:i4>6</vt:i4>
      </vt:variant>
      <vt:variant>
        <vt:lpstr>Slide Titles</vt:lpstr>
      </vt:variant>
      <vt:variant>
        <vt:i4>16</vt:i4>
      </vt:variant>
    </vt:vector>
  </HeadingPairs>
  <TitlesOfParts>
    <vt:vector size="25" baseType="lpstr">
      <vt:lpstr>Arial</vt:lpstr>
      <vt:lpstr>Calibri</vt:lpstr>
      <vt:lpstr>Courier New</vt:lpstr>
      <vt:lpstr>2021ODE</vt:lpstr>
      <vt:lpstr>Green_2021ODE</vt:lpstr>
      <vt:lpstr>Gold_2021ODE</vt:lpstr>
      <vt:lpstr>Orange_2021ODE</vt:lpstr>
      <vt:lpstr>Red_2021ODE</vt:lpstr>
      <vt:lpstr>Teal_2021ODE</vt:lpstr>
      <vt:lpstr>Title V, Part B: REAP and RLIS</vt:lpstr>
      <vt:lpstr>Outcomes</vt:lpstr>
      <vt:lpstr>Purpose of Title V-B</vt:lpstr>
      <vt:lpstr>Title V-B: Two Programs </vt:lpstr>
      <vt:lpstr>Small Rural School Achievement Program (SRSA)</vt:lpstr>
      <vt:lpstr>Rural Low-Income Schools (RLIS)</vt:lpstr>
      <vt:lpstr>Supplement Not Supplant</vt:lpstr>
      <vt:lpstr>CIP Budget Narrative</vt:lpstr>
      <vt:lpstr>REAP Application Requirements</vt:lpstr>
      <vt:lpstr>REAP Application</vt:lpstr>
      <vt:lpstr>RLIS Application</vt:lpstr>
      <vt:lpstr>Budget Narrative</vt:lpstr>
      <vt:lpstr>Resources</vt:lpstr>
      <vt:lpstr>Take a look!</vt:lpstr>
      <vt:lpstr>Regional Contacts by ESD</vt:lpstr>
      <vt:lpstr>Please reach out!</vt:lpstr>
    </vt:vector>
  </TitlesOfParts>
  <Company>Oregon Department of Education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TItle V-B CIP Budget Narrative</dc:title>
  <dc:creator>MARTIN Sarah * ODE</dc:creator>
  <cp:lastModifiedBy>LAWRENCE Maddie * ODE</cp:lastModifiedBy>
  <cp:revision>186</cp:revision>
  <dcterms:created xsi:type="dcterms:W3CDTF">2021-11-08T23:34:50Z</dcterms:created>
  <dcterms:modified xsi:type="dcterms:W3CDTF">2022-09-26T20:27:09Z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0x01010015196C7C289ABA4D9FDD1361C84C4FA1</vt:lpwstr>
  </property>
</Properties>
</file>