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4"/>
  </p:sldMasterIdLst>
  <p:notesMasterIdLst>
    <p:notesMasterId r:id="rId42"/>
  </p:notesMasterIdLst>
  <p:sldIdLst>
    <p:sldId id="256" r:id="rId5"/>
    <p:sldId id="831" r:id="rId6"/>
    <p:sldId id="858" r:id="rId7"/>
    <p:sldId id="859" r:id="rId8"/>
    <p:sldId id="832" r:id="rId9"/>
    <p:sldId id="833" r:id="rId10"/>
    <p:sldId id="805" r:id="rId11"/>
    <p:sldId id="834" r:id="rId12"/>
    <p:sldId id="835" r:id="rId13"/>
    <p:sldId id="836" r:id="rId14"/>
    <p:sldId id="837" r:id="rId15"/>
    <p:sldId id="806" r:id="rId16"/>
    <p:sldId id="838" r:id="rId17"/>
    <p:sldId id="839" r:id="rId18"/>
    <p:sldId id="810" r:id="rId19"/>
    <p:sldId id="840" r:id="rId20"/>
    <p:sldId id="841" r:id="rId21"/>
    <p:sldId id="842" r:id="rId22"/>
    <p:sldId id="864" r:id="rId23"/>
    <p:sldId id="863" r:id="rId24"/>
    <p:sldId id="843" r:id="rId25"/>
    <p:sldId id="865" r:id="rId26"/>
    <p:sldId id="844" r:id="rId27"/>
    <p:sldId id="845" r:id="rId28"/>
    <p:sldId id="846" r:id="rId29"/>
    <p:sldId id="862" r:id="rId30"/>
    <p:sldId id="847" r:id="rId31"/>
    <p:sldId id="819" r:id="rId32"/>
    <p:sldId id="848" r:id="rId33"/>
    <p:sldId id="849" r:id="rId34"/>
    <p:sldId id="850" r:id="rId35"/>
    <p:sldId id="851" r:id="rId36"/>
    <p:sldId id="852" r:id="rId37"/>
    <p:sldId id="855" r:id="rId38"/>
    <p:sldId id="853" r:id="rId39"/>
    <p:sldId id="857" r:id="rId40"/>
    <p:sldId id="854" r:id="rId41"/>
  </p:sldIdLst>
  <p:sldSz cx="9144000" cy="6858000" type="screen4x3"/>
  <p:notesSz cx="6858000" cy="1276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D104E-6CE3-4E2F-22FA-1128FAF1A7F3}" v="26" dt="2020-05-07T18:56:27.707"/>
    <p1510:client id="{ADD5B724-2A52-8CF9-C6A8-430615E7F158}" v="70" dt="2020-05-07T18:40:12.762"/>
    <p1510:client id="{D2FBD897-E57B-711E-9563-050D39474BE1}" v="959" dt="2020-05-07T17:13:56.916"/>
    <p1510:client id="{DCB77734-83B4-6D89-DD6E-4D0D07626991}" v="79" dt="2020-05-07T14:06:57.424"/>
    <p1510:client id="{E17F2560-2572-4E1E-8905-09A0B43F2162}" v="84" dt="2020-05-07T18:43:34.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44" autoAdjust="0"/>
  </p:normalViewPr>
  <p:slideViewPr>
    <p:cSldViewPr snapToGrid="0">
      <p:cViewPr varScale="1">
        <p:scale>
          <a:sx n="70" d="100"/>
          <a:sy n="70" d="100"/>
        </p:scale>
        <p:origin x="1814"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LT Candace - ODE" userId="S::peltc@ode.state.or.us::26e18193-ee41-499f-b7bf-baf8eaeb75c8" providerId="AD" clId="Web-{D2FBD897-E57B-711E-9563-050D39474BE1}"/>
    <pc:docChg chg="addSld modSld">
      <pc:chgData name="PELT Candace - ODE" userId="S::peltc@ode.state.or.us::26e18193-ee41-499f-b7bf-baf8eaeb75c8" providerId="AD" clId="Web-{D2FBD897-E57B-711E-9563-050D39474BE1}" dt="2020-05-07T17:13:56.916" v="958" actId="20577"/>
      <pc:docMkLst>
        <pc:docMk/>
      </pc:docMkLst>
      <pc:sldChg chg="delSp">
        <pc:chgData name="PELT Candace - ODE" userId="S::peltc@ode.state.or.us::26e18193-ee41-499f-b7bf-baf8eaeb75c8" providerId="AD" clId="Web-{D2FBD897-E57B-711E-9563-050D39474BE1}" dt="2020-05-07T16:21:17.018" v="0"/>
        <pc:sldMkLst>
          <pc:docMk/>
          <pc:sldMk cId="2365565053" sldId="805"/>
        </pc:sldMkLst>
        <pc:spChg chg="del">
          <ac:chgData name="PELT Candace - ODE" userId="S::peltc@ode.state.or.us::26e18193-ee41-499f-b7bf-baf8eaeb75c8" providerId="AD" clId="Web-{D2FBD897-E57B-711E-9563-050D39474BE1}" dt="2020-05-07T16:21:17.018" v="0"/>
          <ac:spMkLst>
            <pc:docMk/>
            <pc:sldMk cId="2365565053" sldId="805"/>
            <ac:spMk id="4" creationId="{00000000-0000-0000-0000-000000000000}"/>
          </ac:spMkLst>
        </pc:spChg>
      </pc:sldChg>
      <pc:sldChg chg="delSp">
        <pc:chgData name="PELT Candace - ODE" userId="S::peltc@ode.state.or.us::26e18193-ee41-499f-b7bf-baf8eaeb75c8" providerId="AD" clId="Web-{D2FBD897-E57B-711E-9563-050D39474BE1}" dt="2020-05-07T16:22:45.599" v="17"/>
        <pc:sldMkLst>
          <pc:docMk/>
          <pc:sldMk cId="346678889" sldId="806"/>
        </pc:sldMkLst>
        <pc:spChg chg="del">
          <ac:chgData name="PELT Candace - ODE" userId="S::peltc@ode.state.or.us::26e18193-ee41-499f-b7bf-baf8eaeb75c8" providerId="AD" clId="Web-{D2FBD897-E57B-711E-9563-050D39474BE1}" dt="2020-05-07T16:22:45.599" v="17"/>
          <ac:spMkLst>
            <pc:docMk/>
            <pc:sldMk cId="346678889" sldId="806"/>
            <ac:spMk id="4" creationId="{00000000-0000-0000-0000-000000000000}"/>
          </ac:spMkLst>
        </pc:spChg>
      </pc:sldChg>
      <pc:sldChg chg="delSp">
        <pc:chgData name="PELT Candace - ODE" userId="S::peltc@ode.state.or.us::26e18193-ee41-499f-b7bf-baf8eaeb75c8" providerId="AD" clId="Web-{D2FBD897-E57B-711E-9563-050D39474BE1}" dt="2020-05-07T16:23:27.475" v="18"/>
        <pc:sldMkLst>
          <pc:docMk/>
          <pc:sldMk cId="2582458418" sldId="810"/>
        </pc:sldMkLst>
        <pc:spChg chg="del">
          <ac:chgData name="PELT Candace - ODE" userId="S::peltc@ode.state.or.us::26e18193-ee41-499f-b7bf-baf8eaeb75c8" providerId="AD" clId="Web-{D2FBD897-E57B-711E-9563-050D39474BE1}" dt="2020-05-07T16:23:27.475" v="18"/>
          <ac:spMkLst>
            <pc:docMk/>
            <pc:sldMk cId="2582458418" sldId="810"/>
            <ac:spMk id="4" creationId="{00000000-0000-0000-0000-000000000000}"/>
          </ac:spMkLst>
        </pc:spChg>
      </pc:sldChg>
      <pc:sldChg chg="delSp">
        <pc:chgData name="PELT Candace - ODE" userId="S::peltc@ode.state.or.us::26e18193-ee41-499f-b7bf-baf8eaeb75c8" providerId="AD" clId="Web-{D2FBD897-E57B-711E-9563-050D39474BE1}" dt="2020-05-07T16:24:01.289" v="19"/>
        <pc:sldMkLst>
          <pc:docMk/>
          <pc:sldMk cId="892771927" sldId="816"/>
        </pc:sldMkLst>
        <pc:spChg chg="del">
          <ac:chgData name="PELT Candace - ODE" userId="S::peltc@ode.state.or.us::26e18193-ee41-499f-b7bf-baf8eaeb75c8" providerId="AD" clId="Web-{D2FBD897-E57B-711E-9563-050D39474BE1}" dt="2020-05-07T16:24:01.289" v="19"/>
          <ac:spMkLst>
            <pc:docMk/>
            <pc:sldMk cId="892771927" sldId="816"/>
            <ac:spMk id="4" creationId="{00000000-0000-0000-0000-000000000000}"/>
          </ac:spMkLst>
        </pc:spChg>
      </pc:sldChg>
      <pc:sldChg chg="delSp">
        <pc:chgData name="PELT Candace - ODE" userId="S::peltc@ode.state.or.us::26e18193-ee41-499f-b7bf-baf8eaeb75c8" providerId="AD" clId="Web-{D2FBD897-E57B-711E-9563-050D39474BE1}" dt="2020-05-07T16:25:38.464" v="28"/>
        <pc:sldMkLst>
          <pc:docMk/>
          <pc:sldMk cId="2212960783" sldId="819"/>
        </pc:sldMkLst>
        <pc:spChg chg="del">
          <ac:chgData name="PELT Candace - ODE" userId="S::peltc@ode.state.or.us::26e18193-ee41-499f-b7bf-baf8eaeb75c8" providerId="AD" clId="Web-{D2FBD897-E57B-711E-9563-050D39474BE1}" dt="2020-05-07T16:25:38.464" v="28"/>
          <ac:spMkLst>
            <pc:docMk/>
            <pc:sldMk cId="2212960783" sldId="819"/>
            <ac:spMk id="4" creationId="{00000000-0000-0000-0000-000000000000}"/>
          </ac:spMkLst>
        </pc:spChg>
      </pc:sldChg>
      <pc:sldChg chg="modSp">
        <pc:chgData name="PELT Candace - ODE" userId="S::peltc@ode.state.or.us::26e18193-ee41-499f-b7bf-baf8eaeb75c8" providerId="AD" clId="Web-{D2FBD897-E57B-711E-9563-050D39474BE1}" dt="2020-05-07T16:51:40.893" v="37" actId="1076"/>
        <pc:sldMkLst>
          <pc:docMk/>
          <pc:sldMk cId="1272711241" sldId="831"/>
        </pc:sldMkLst>
        <pc:spChg chg="mod">
          <ac:chgData name="PELT Candace - ODE" userId="S::peltc@ode.state.or.us::26e18193-ee41-499f-b7bf-baf8eaeb75c8" providerId="AD" clId="Web-{D2FBD897-E57B-711E-9563-050D39474BE1}" dt="2020-05-07T16:51:40.893" v="37" actId="1076"/>
          <ac:spMkLst>
            <pc:docMk/>
            <pc:sldMk cId="1272711241" sldId="831"/>
            <ac:spMk id="3" creationId="{00000000-0000-0000-0000-000000000000}"/>
          </ac:spMkLst>
        </pc:spChg>
      </pc:sldChg>
      <pc:sldChg chg="modSp">
        <pc:chgData name="PELT Candace - ODE" userId="S::peltc@ode.state.or.us::26e18193-ee41-499f-b7bf-baf8eaeb75c8" providerId="AD" clId="Web-{D2FBD897-E57B-711E-9563-050D39474BE1}" dt="2020-05-07T16:22:11.897" v="16" actId="20577"/>
        <pc:sldMkLst>
          <pc:docMk/>
          <pc:sldMk cId="4140335778" sldId="836"/>
        </pc:sldMkLst>
        <pc:spChg chg="mod">
          <ac:chgData name="PELT Candace - ODE" userId="S::peltc@ode.state.or.us::26e18193-ee41-499f-b7bf-baf8eaeb75c8" providerId="AD" clId="Web-{D2FBD897-E57B-711E-9563-050D39474BE1}" dt="2020-05-07T16:22:11.897" v="16" actId="20577"/>
          <ac:spMkLst>
            <pc:docMk/>
            <pc:sldMk cId="4140335778" sldId="836"/>
            <ac:spMk id="3" creationId="{00000000-0000-0000-0000-000000000000}"/>
          </ac:spMkLst>
        </pc:spChg>
      </pc:sldChg>
      <pc:sldChg chg="modSp">
        <pc:chgData name="PELT Candace - ODE" userId="S::peltc@ode.state.or.us::26e18193-ee41-499f-b7bf-baf8eaeb75c8" providerId="AD" clId="Web-{D2FBD897-E57B-711E-9563-050D39474BE1}" dt="2020-05-07T16:25:31.229" v="27" actId="20577"/>
        <pc:sldMkLst>
          <pc:docMk/>
          <pc:sldMk cId="433696383" sldId="846"/>
        </pc:sldMkLst>
        <pc:spChg chg="mod">
          <ac:chgData name="PELT Candace - ODE" userId="S::peltc@ode.state.or.us::26e18193-ee41-499f-b7bf-baf8eaeb75c8" providerId="AD" clId="Web-{D2FBD897-E57B-711E-9563-050D39474BE1}" dt="2020-05-07T16:25:31.229" v="27" actId="20577"/>
          <ac:spMkLst>
            <pc:docMk/>
            <pc:sldMk cId="433696383" sldId="846"/>
            <ac:spMk id="3" creationId="{00000000-0000-0000-0000-000000000000}"/>
          </ac:spMkLst>
        </pc:spChg>
      </pc:sldChg>
      <pc:sldChg chg="modSp new">
        <pc:chgData name="PELT Candace - ODE" userId="S::peltc@ode.state.or.us::26e18193-ee41-499f-b7bf-baf8eaeb75c8" providerId="AD" clId="Web-{D2FBD897-E57B-711E-9563-050D39474BE1}" dt="2020-05-07T16:58:19.481" v="275" actId="20577"/>
        <pc:sldMkLst>
          <pc:docMk/>
          <pc:sldMk cId="3384543812" sldId="858"/>
        </pc:sldMkLst>
        <pc:spChg chg="mod">
          <ac:chgData name="PELT Candace - ODE" userId="S::peltc@ode.state.or.us::26e18193-ee41-499f-b7bf-baf8eaeb75c8" providerId="AD" clId="Web-{D2FBD897-E57B-711E-9563-050D39474BE1}" dt="2020-05-07T16:52:23.927" v="80" actId="20577"/>
          <ac:spMkLst>
            <pc:docMk/>
            <pc:sldMk cId="3384543812" sldId="858"/>
            <ac:spMk id="2" creationId="{EAEE3DDE-2CCE-4371-B249-BD93B48A7EBF}"/>
          </ac:spMkLst>
        </pc:spChg>
        <pc:spChg chg="mod">
          <ac:chgData name="PELT Candace - ODE" userId="S::peltc@ode.state.or.us::26e18193-ee41-499f-b7bf-baf8eaeb75c8" providerId="AD" clId="Web-{D2FBD897-E57B-711E-9563-050D39474BE1}" dt="2020-05-07T16:58:19.481" v="275" actId="20577"/>
          <ac:spMkLst>
            <pc:docMk/>
            <pc:sldMk cId="3384543812" sldId="858"/>
            <ac:spMk id="3" creationId="{D6C4C849-27F9-43AB-9040-8A2E701A5D3B}"/>
          </ac:spMkLst>
        </pc:spChg>
      </pc:sldChg>
      <pc:sldChg chg="modSp add replId">
        <pc:chgData name="PELT Candace - ODE" userId="S::peltc@ode.state.or.us::26e18193-ee41-499f-b7bf-baf8eaeb75c8" providerId="AD" clId="Web-{D2FBD897-E57B-711E-9563-050D39474BE1}" dt="2020-05-07T17:03:32.735" v="591" actId="20577"/>
        <pc:sldMkLst>
          <pc:docMk/>
          <pc:sldMk cId="2308072556" sldId="859"/>
        </pc:sldMkLst>
        <pc:spChg chg="mod">
          <ac:chgData name="PELT Candace - ODE" userId="S::peltc@ode.state.or.us::26e18193-ee41-499f-b7bf-baf8eaeb75c8" providerId="AD" clId="Web-{D2FBD897-E57B-711E-9563-050D39474BE1}" dt="2020-05-07T16:59:02.124" v="328" actId="20577"/>
          <ac:spMkLst>
            <pc:docMk/>
            <pc:sldMk cId="2308072556" sldId="859"/>
            <ac:spMk id="2" creationId="{EAEE3DDE-2CCE-4371-B249-BD93B48A7EBF}"/>
          </ac:spMkLst>
        </pc:spChg>
        <pc:spChg chg="mod">
          <ac:chgData name="PELT Candace - ODE" userId="S::peltc@ode.state.or.us::26e18193-ee41-499f-b7bf-baf8eaeb75c8" providerId="AD" clId="Web-{D2FBD897-E57B-711E-9563-050D39474BE1}" dt="2020-05-07T17:03:32.735" v="591" actId="20577"/>
          <ac:spMkLst>
            <pc:docMk/>
            <pc:sldMk cId="2308072556" sldId="859"/>
            <ac:spMk id="3" creationId="{D6C4C849-27F9-43AB-9040-8A2E701A5D3B}"/>
          </ac:spMkLst>
        </pc:spChg>
      </pc:sldChg>
      <pc:sldChg chg="modSp new">
        <pc:chgData name="PELT Candace - ODE" userId="S::peltc@ode.state.or.us::26e18193-ee41-499f-b7bf-baf8eaeb75c8" providerId="AD" clId="Web-{D2FBD897-E57B-711E-9563-050D39474BE1}" dt="2020-05-07T17:11:36.517" v="792" actId="20577"/>
        <pc:sldMkLst>
          <pc:docMk/>
          <pc:sldMk cId="2157052721" sldId="860"/>
        </pc:sldMkLst>
        <pc:spChg chg="mod">
          <ac:chgData name="PELT Candace - ODE" userId="S::peltc@ode.state.or.us::26e18193-ee41-499f-b7bf-baf8eaeb75c8" providerId="AD" clId="Web-{D2FBD897-E57B-711E-9563-050D39474BE1}" dt="2020-05-07T17:08:59.694" v="610" actId="20577"/>
          <ac:spMkLst>
            <pc:docMk/>
            <pc:sldMk cId="2157052721" sldId="860"/>
            <ac:spMk id="2" creationId="{5510B782-51AE-4B8F-A37A-03345603A922}"/>
          </ac:spMkLst>
        </pc:spChg>
        <pc:spChg chg="mod">
          <ac:chgData name="PELT Candace - ODE" userId="S::peltc@ode.state.or.us::26e18193-ee41-499f-b7bf-baf8eaeb75c8" providerId="AD" clId="Web-{D2FBD897-E57B-711E-9563-050D39474BE1}" dt="2020-05-07T17:11:36.517" v="792" actId="20577"/>
          <ac:spMkLst>
            <pc:docMk/>
            <pc:sldMk cId="2157052721" sldId="860"/>
            <ac:spMk id="3" creationId="{1803D576-15BE-4CA6-AB81-88A9E4BAC9ED}"/>
          </ac:spMkLst>
        </pc:spChg>
      </pc:sldChg>
      <pc:sldChg chg="modSp new">
        <pc:chgData name="PELT Candace - ODE" userId="S::peltc@ode.state.or.us::26e18193-ee41-499f-b7bf-baf8eaeb75c8" providerId="AD" clId="Web-{D2FBD897-E57B-711E-9563-050D39474BE1}" dt="2020-05-07T17:13:56.916" v="958" actId="20577"/>
        <pc:sldMkLst>
          <pc:docMk/>
          <pc:sldMk cId="2599523939" sldId="861"/>
        </pc:sldMkLst>
        <pc:spChg chg="mod">
          <ac:chgData name="PELT Candace - ODE" userId="S::peltc@ode.state.or.us::26e18193-ee41-499f-b7bf-baf8eaeb75c8" providerId="AD" clId="Web-{D2FBD897-E57B-711E-9563-050D39474BE1}" dt="2020-05-07T17:12:18.988" v="822" actId="20577"/>
          <ac:spMkLst>
            <pc:docMk/>
            <pc:sldMk cId="2599523939" sldId="861"/>
            <ac:spMk id="2" creationId="{ACFE2E6D-B465-470A-AAFE-6367FF167A5C}"/>
          </ac:spMkLst>
        </pc:spChg>
        <pc:spChg chg="mod">
          <ac:chgData name="PELT Candace - ODE" userId="S::peltc@ode.state.or.us::26e18193-ee41-499f-b7bf-baf8eaeb75c8" providerId="AD" clId="Web-{D2FBD897-E57B-711E-9563-050D39474BE1}" dt="2020-05-07T17:13:56.916" v="958" actId="20577"/>
          <ac:spMkLst>
            <pc:docMk/>
            <pc:sldMk cId="2599523939" sldId="861"/>
            <ac:spMk id="3" creationId="{92CAC6D5-0582-4FBD-838D-5AF731B3A363}"/>
          </ac:spMkLst>
        </pc:spChg>
      </pc:sldChg>
    </pc:docChg>
  </pc:docChgLst>
  <pc:docChgLst>
    <pc:chgData name="PELT Candace - ODE" userId="S::peltc@ode.state.or.us::26e18193-ee41-499f-b7bf-baf8eaeb75c8" providerId="AD" clId="Web-{8C8D104E-6CE3-4E2F-22FA-1128FAF1A7F3}"/>
    <pc:docChg chg="modSld">
      <pc:chgData name="PELT Candace - ODE" userId="S::peltc@ode.state.or.us::26e18193-ee41-499f-b7bf-baf8eaeb75c8" providerId="AD" clId="Web-{8C8D104E-6CE3-4E2F-22FA-1128FAF1A7F3}" dt="2020-05-07T18:56:27.707" v="25" actId="20577"/>
      <pc:docMkLst>
        <pc:docMk/>
      </pc:docMkLst>
      <pc:sldChg chg="modSp">
        <pc:chgData name="PELT Candace - ODE" userId="S::peltc@ode.state.or.us::26e18193-ee41-499f-b7bf-baf8eaeb75c8" providerId="AD" clId="Web-{8C8D104E-6CE3-4E2F-22FA-1128FAF1A7F3}" dt="2020-05-07T18:08:38.691" v="15" actId="20577"/>
        <pc:sldMkLst>
          <pc:docMk/>
          <pc:sldMk cId="1272711241" sldId="831"/>
        </pc:sldMkLst>
        <pc:spChg chg="mod">
          <ac:chgData name="PELT Candace - ODE" userId="S::peltc@ode.state.or.us::26e18193-ee41-499f-b7bf-baf8eaeb75c8" providerId="AD" clId="Web-{8C8D104E-6CE3-4E2F-22FA-1128FAF1A7F3}" dt="2020-05-07T18:08:38.691" v="15" actId="20577"/>
          <ac:spMkLst>
            <pc:docMk/>
            <pc:sldMk cId="1272711241" sldId="831"/>
            <ac:spMk id="3" creationId="{00000000-0000-0000-0000-000000000000}"/>
          </ac:spMkLst>
        </pc:spChg>
      </pc:sldChg>
      <pc:sldChg chg="modSp">
        <pc:chgData name="PELT Candace - ODE" userId="S::peltc@ode.state.or.us::26e18193-ee41-499f-b7bf-baf8eaeb75c8" providerId="AD" clId="Web-{8C8D104E-6CE3-4E2F-22FA-1128FAF1A7F3}" dt="2020-05-07T18:56:27.707" v="25" actId="20577"/>
        <pc:sldMkLst>
          <pc:docMk/>
          <pc:sldMk cId="2076406950" sldId="833"/>
        </pc:sldMkLst>
        <pc:spChg chg="mod">
          <ac:chgData name="PELT Candace - ODE" userId="S::peltc@ode.state.or.us::26e18193-ee41-499f-b7bf-baf8eaeb75c8" providerId="AD" clId="Web-{8C8D104E-6CE3-4E2F-22FA-1128FAF1A7F3}" dt="2020-05-07T18:56:27.707" v="25" actId="20577"/>
          <ac:spMkLst>
            <pc:docMk/>
            <pc:sldMk cId="2076406950" sldId="833"/>
            <ac:spMk id="3" creationId="{00000000-0000-0000-0000-000000000000}"/>
          </ac:spMkLst>
        </pc:spChg>
      </pc:sldChg>
      <pc:sldChg chg="modSp">
        <pc:chgData name="PELT Candace - ODE" userId="S::peltc@ode.state.or.us::26e18193-ee41-499f-b7bf-baf8eaeb75c8" providerId="AD" clId="Web-{8C8D104E-6CE3-4E2F-22FA-1128FAF1A7F3}" dt="2020-05-07T18:11:09.450" v="19" actId="20577"/>
        <pc:sldMkLst>
          <pc:docMk/>
          <pc:sldMk cId="2308072556" sldId="859"/>
        </pc:sldMkLst>
        <pc:spChg chg="mod">
          <ac:chgData name="PELT Candace - ODE" userId="S::peltc@ode.state.or.us::26e18193-ee41-499f-b7bf-baf8eaeb75c8" providerId="AD" clId="Web-{8C8D104E-6CE3-4E2F-22FA-1128FAF1A7F3}" dt="2020-05-07T18:11:09.450" v="19" actId="20577"/>
          <ac:spMkLst>
            <pc:docMk/>
            <pc:sldMk cId="2308072556" sldId="859"/>
            <ac:spMk id="3" creationId="{D6C4C849-27F9-43AB-9040-8A2E701A5D3B}"/>
          </ac:spMkLst>
        </pc:spChg>
      </pc:sldChg>
      <pc:sldChg chg="mod modShow">
        <pc:chgData name="PELT Candace - ODE" userId="S::peltc@ode.state.or.us::26e18193-ee41-499f-b7bf-baf8eaeb75c8" providerId="AD" clId="Web-{8C8D104E-6CE3-4E2F-22FA-1128FAF1A7F3}" dt="2020-05-07T18:55:33.657" v="21"/>
        <pc:sldMkLst>
          <pc:docMk/>
          <pc:sldMk cId="2157052721" sldId="860"/>
        </pc:sldMkLst>
      </pc:sldChg>
      <pc:sldChg chg="mod modShow">
        <pc:chgData name="PELT Candace - ODE" userId="S::peltc@ode.state.or.us::26e18193-ee41-499f-b7bf-baf8eaeb75c8" providerId="AD" clId="Web-{8C8D104E-6CE3-4E2F-22FA-1128FAF1A7F3}" dt="2020-05-07T18:07:35.171" v="1"/>
        <pc:sldMkLst>
          <pc:docMk/>
          <pc:sldMk cId="2599523939" sldId="861"/>
        </pc:sldMkLst>
      </pc:sldChg>
    </pc:docChg>
  </pc:docChgLst>
  <pc:docChgLst>
    <pc:chgData name="FOUTCH James - ODE" userId="S::foutchj@ode.state.or.us::ec7b07c7-c373-490b-a13b-2bc909fa5f77" providerId="AD" clId="Web-{76374C41-47E4-BA9A-97EC-D5384ADA7D86}"/>
    <pc:docChg chg="addSld modSld">
      <pc:chgData name="FOUTCH James - ODE" userId="S::foutchj@ode.state.or.us::ec7b07c7-c373-490b-a13b-2bc909fa5f77" providerId="AD" clId="Web-{76374C41-47E4-BA9A-97EC-D5384ADA7D86}" dt="2020-05-05T19:10:04.309" v="300" actId="20577"/>
      <pc:docMkLst>
        <pc:docMk/>
      </pc:docMkLst>
      <pc:sldChg chg="modSp">
        <pc:chgData name="FOUTCH James - ODE" userId="S::foutchj@ode.state.or.us::ec7b07c7-c373-490b-a13b-2bc909fa5f77" providerId="AD" clId="Web-{76374C41-47E4-BA9A-97EC-D5384ADA7D86}" dt="2020-05-05T17:53:12.965" v="11"/>
        <pc:sldMkLst>
          <pc:docMk/>
          <pc:sldMk cId="0" sldId="256"/>
        </pc:sldMkLst>
        <pc:spChg chg="mod">
          <ac:chgData name="FOUTCH James - ODE" userId="S::foutchj@ode.state.or.us::ec7b07c7-c373-490b-a13b-2bc909fa5f77" providerId="AD" clId="Web-{76374C41-47E4-BA9A-97EC-D5384ADA7D86}" dt="2020-05-05T17:53:12.965" v="11"/>
          <ac:spMkLst>
            <pc:docMk/>
            <pc:sldMk cId="0" sldId="256"/>
            <ac:spMk id="2" creationId="{D3DCD285-EFF0-7D4F-A333-A9F8E6C2195C}"/>
          </ac:spMkLst>
        </pc:spChg>
      </pc:sldChg>
      <pc:sldChg chg="modSp">
        <pc:chgData name="FOUTCH James - ODE" userId="S::foutchj@ode.state.or.us::ec7b07c7-c373-490b-a13b-2bc909fa5f77" providerId="AD" clId="Web-{76374C41-47E4-BA9A-97EC-D5384ADA7D86}" dt="2020-05-05T18:57:50.546" v="90" actId="20577"/>
        <pc:sldMkLst>
          <pc:docMk/>
          <pc:sldMk cId="1753272804" sldId="264"/>
        </pc:sldMkLst>
        <pc:spChg chg="mod">
          <ac:chgData name="FOUTCH James - ODE" userId="S::foutchj@ode.state.or.us::ec7b07c7-c373-490b-a13b-2bc909fa5f77" providerId="AD" clId="Web-{76374C41-47E4-BA9A-97EC-D5384ADA7D86}" dt="2020-05-05T17:53:19.903" v="13" actId="20577"/>
          <ac:spMkLst>
            <pc:docMk/>
            <pc:sldMk cId="1753272804" sldId="264"/>
            <ac:spMk id="2" creationId="{B9C82F37-6487-2240-9AF5-E01AD681FECD}"/>
          </ac:spMkLst>
        </pc:spChg>
        <pc:spChg chg="mod">
          <ac:chgData name="FOUTCH James - ODE" userId="S::foutchj@ode.state.or.us::ec7b07c7-c373-490b-a13b-2bc909fa5f77" providerId="AD" clId="Web-{76374C41-47E4-BA9A-97EC-D5384ADA7D86}" dt="2020-05-05T18:57:50.546" v="90" actId="20577"/>
          <ac:spMkLst>
            <pc:docMk/>
            <pc:sldMk cId="1753272804" sldId="264"/>
            <ac:spMk id="3" creationId="{35D5DB8D-77FA-5047-81D0-A9D294CE7C0F}"/>
          </ac:spMkLst>
        </pc:spChg>
      </pc:sldChg>
      <pc:sldChg chg="modSp">
        <pc:chgData name="FOUTCH James - ODE" userId="S::foutchj@ode.state.or.us::ec7b07c7-c373-490b-a13b-2bc909fa5f77" providerId="AD" clId="Web-{76374C41-47E4-BA9A-97EC-D5384ADA7D86}" dt="2020-05-05T18:58:06" v="92" actId="20577"/>
        <pc:sldMkLst>
          <pc:docMk/>
          <pc:sldMk cId="4277494092" sldId="265"/>
        </pc:sldMkLst>
        <pc:spChg chg="mod">
          <ac:chgData name="FOUTCH James - ODE" userId="S::foutchj@ode.state.or.us::ec7b07c7-c373-490b-a13b-2bc909fa5f77" providerId="AD" clId="Web-{76374C41-47E4-BA9A-97EC-D5384ADA7D86}" dt="2020-05-05T18:58:06" v="92" actId="20577"/>
          <ac:spMkLst>
            <pc:docMk/>
            <pc:sldMk cId="4277494092" sldId="265"/>
            <ac:spMk id="71" creationId="{00000000-0000-0000-0000-000000000000}"/>
          </ac:spMkLst>
        </pc:spChg>
      </pc:sldChg>
      <pc:sldChg chg="modNotes">
        <pc:chgData name="FOUTCH James - ODE" userId="S::foutchj@ode.state.or.us::ec7b07c7-c373-490b-a13b-2bc909fa5f77" providerId="AD" clId="Web-{76374C41-47E4-BA9A-97EC-D5384ADA7D86}" dt="2020-05-05T18:59:15.221" v="131"/>
        <pc:sldMkLst>
          <pc:docMk/>
          <pc:sldMk cId="3367468600" sldId="266"/>
        </pc:sldMkLst>
      </pc:sldChg>
      <pc:sldChg chg="modSp new">
        <pc:chgData name="FOUTCH James - ODE" userId="S::foutchj@ode.state.or.us::ec7b07c7-c373-490b-a13b-2bc909fa5f77" providerId="AD" clId="Web-{76374C41-47E4-BA9A-97EC-D5384ADA7D86}" dt="2020-05-05T19:10:04.309" v="300" actId="20577"/>
        <pc:sldMkLst>
          <pc:docMk/>
          <pc:sldMk cId="1821181607" sldId="798"/>
        </pc:sldMkLst>
        <pc:spChg chg="mod">
          <ac:chgData name="FOUTCH James - ODE" userId="S::foutchj@ode.state.or.us::ec7b07c7-c373-490b-a13b-2bc909fa5f77" providerId="AD" clId="Web-{76374C41-47E4-BA9A-97EC-D5384ADA7D86}" dt="2020-05-05T19:08:24.805" v="157" actId="20577"/>
          <ac:spMkLst>
            <pc:docMk/>
            <pc:sldMk cId="1821181607" sldId="798"/>
            <ac:spMk id="2" creationId="{BC0ADA62-435C-4EFD-9430-44BB6B1B1D21}"/>
          </ac:spMkLst>
        </pc:spChg>
        <pc:spChg chg="mod">
          <ac:chgData name="FOUTCH James - ODE" userId="S::foutchj@ode.state.or.us::ec7b07c7-c373-490b-a13b-2bc909fa5f77" providerId="AD" clId="Web-{76374C41-47E4-BA9A-97EC-D5384ADA7D86}" dt="2020-05-05T19:10:04.309" v="300" actId="20577"/>
          <ac:spMkLst>
            <pc:docMk/>
            <pc:sldMk cId="1821181607" sldId="798"/>
            <ac:spMk id="3" creationId="{4C9C197D-E656-484D-A440-44C57F057889}"/>
          </ac:spMkLst>
        </pc:spChg>
      </pc:sldChg>
    </pc:docChg>
  </pc:docChgLst>
  <pc:docChgLst>
    <pc:chgData name="WELLS Eric - ODE" userId="S::wellse@ode.state.or.us::ed842260-7a2d-47d6-a221-97116b111c2d" providerId="AD" clId="Web-{ADD5B724-2A52-8CF9-C6A8-430615E7F158}"/>
    <pc:docChg chg="modSld">
      <pc:chgData name="WELLS Eric - ODE" userId="S::wellse@ode.state.or.us::ed842260-7a2d-47d6-a221-97116b111c2d" providerId="AD" clId="Web-{ADD5B724-2A52-8CF9-C6A8-430615E7F158}" dt="2020-05-07T18:40:12.762" v="62"/>
      <pc:docMkLst>
        <pc:docMk/>
      </pc:docMkLst>
      <pc:sldChg chg="modSp">
        <pc:chgData name="WELLS Eric - ODE" userId="S::wellse@ode.state.or.us::ed842260-7a2d-47d6-a221-97116b111c2d" providerId="AD" clId="Web-{ADD5B724-2A52-8CF9-C6A8-430615E7F158}" dt="2020-05-07T18:31:28.638" v="2" actId="20577"/>
        <pc:sldMkLst>
          <pc:docMk/>
          <pc:sldMk cId="1272711241" sldId="831"/>
        </pc:sldMkLst>
        <pc:spChg chg="mod">
          <ac:chgData name="WELLS Eric - ODE" userId="S::wellse@ode.state.or.us::ed842260-7a2d-47d6-a221-97116b111c2d" providerId="AD" clId="Web-{ADD5B724-2A52-8CF9-C6A8-430615E7F158}" dt="2020-05-07T18:31:28.638" v="2" actId="20577"/>
          <ac:spMkLst>
            <pc:docMk/>
            <pc:sldMk cId="1272711241" sldId="831"/>
            <ac:spMk id="3" creationId="{00000000-0000-0000-0000-000000000000}"/>
          </ac:spMkLst>
        </pc:spChg>
      </pc:sldChg>
      <pc:sldChg chg="modSp">
        <pc:chgData name="WELLS Eric - ODE" userId="S::wellse@ode.state.or.us::ed842260-7a2d-47d6-a221-97116b111c2d" providerId="AD" clId="Web-{ADD5B724-2A52-8CF9-C6A8-430615E7F158}" dt="2020-05-07T18:34:45.565" v="29" actId="20577"/>
        <pc:sldMkLst>
          <pc:docMk/>
          <pc:sldMk cId="2132490748" sldId="832"/>
        </pc:sldMkLst>
        <pc:spChg chg="mod">
          <ac:chgData name="WELLS Eric - ODE" userId="S::wellse@ode.state.or.us::ed842260-7a2d-47d6-a221-97116b111c2d" providerId="AD" clId="Web-{ADD5B724-2A52-8CF9-C6A8-430615E7F158}" dt="2020-05-07T18:34:45.565" v="29" actId="20577"/>
          <ac:spMkLst>
            <pc:docMk/>
            <pc:sldMk cId="2132490748" sldId="832"/>
            <ac:spMk id="3" creationId="{00000000-0000-0000-0000-000000000000}"/>
          </ac:spMkLst>
        </pc:spChg>
      </pc:sldChg>
      <pc:sldChg chg="modSp">
        <pc:chgData name="WELLS Eric - ODE" userId="S::wellse@ode.state.or.us::ed842260-7a2d-47d6-a221-97116b111c2d" providerId="AD" clId="Web-{ADD5B724-2A52-8CF9-C6A8-430615E7F158}" dt="2020-05-07T18:34:38.300" v="26" actId="20577"/>
        <pc:sldMkLst>
          <pc:docMk/>
          <pc:sldMk cId="2076406950" sldId="833"/>
        </pc:sldMkLst>
        <pc:spChg chg="mod">
          <ac:chgData name="WELLS Eric - ODE" userId="S::wellse@ode.state.or.us::ed842260-7a2d-47d6-a221-97116b111c2d" providerId="AD" clId="Web-{ADD5B724-2A52-8CF9-C6A8-430615E7F158}" dt="2020-05-07T18:34:38.300" v="26" actId="20577"/>
          <ac:spMkLst>
            <pc:docMk/>
            <pc:sldMk cId="2076406950" sldId="833"/>
            <ac:spMk id="3" creationId="{00000000-0000-0000-0000-000000000000}"/>
          </ac:spMkLst>
        </pc:spChg>
      </pc:sldChg>
      <pc:sldChg chg="modSp">
        <pc:chgData name="WELLS Eric - ODE" userId="S::wellse@ode.state.or.us::ed842260-7a2d-47d6-a221-97116b111c2d" providerId="AD" clId="Web-{ADD5B724-2A52-8CF9-C6A8-430615E7F158}" dt="2020-05-07T18:39:17.339" v="49" actId="1076"/>
        <pc:sldMkLst>
          <pc:docMk/>
          <pc:sldMk cId="2501126750" sldId="842"/>
        </pc:sldMkLst>
        <pc:spChg chg="mod">
          <ac:chgData name="WELLS Eric - ODE" userId="S::wellse@ode.state.or.us::ed842260-7a2d-47d6-a221-97116b111c2d" providerId="AD" clId="Web-{ADD5B724-2A52-8CF9-C6A8-430615E7F158}" dt="2020-05-07T18:37:27.742" v="33" actId="20577"/>
          <ac:spMkLst>
            <pc:docMk/>
            <pc:sldMk cId="2501126750" sldId="842"/>
            <ac:spMk id="3" creationId="{00000000-0000-0000-0000-000000000000}"/>
          </ac:spMkLst>
        </pc:spChg>
        <pc:spChg chg="mod">
          <ac:chgData name="WELLS Eric - ODE" userId="S::wellse@ode.state.or.us::ed842260-7a2d-47d6-a221-97116b111c2d" providerId="AD" clId="Web-{ADD5B724-2A52-8CF9-C6A8-430615E7F158}" dt="2020-05-07T18:39:17.339" v="49" actId="1076"/>
          <ac:spMkLst>
            <pc:docMk/>
            <pc:sldMk cId="2501126750" sldId="842"/>
            <ac:spMk id="4" creationId="{00000000-0000-0000-0000-000000000000}"/>
          </ac:spMkLst>
        </pc:spChg>
      </pc:sldChg>
      <pc:sldChg chg="modSp">
        <pc:chgData name="WELLS Eric - ODE" userId="S::wellse@ode.state.or.us::ed842260-7a2d-47d6-a221-97116b111c2d" providerId="AD" clId="Web-{ADD5B724-2A52-8CF9-C6A8-430615E7F158}" dt="2020-05-07T18:39:09.057" v="45" actId="20577"/>
        <pc:sldMkLst>
          <pc:docMk/>
          <pc:sldMk cId="99953024" sldId="844"/>
        </pc:sldMkLst>
        <pc:spChg chg="mod">
          <ac:chgData name="WELLS Eric - ODE" userId="S::wellse@ode.state.or.us::ed842260-7a2d-47d6-a221-97116b111c2d" providerId="AD" clId="Web-{ADD5B724-2A52-8CF9-C6A8-430615E7F158}" dt="2020-05-07T18:39:09.057" v="45" actId="20577"/>
          <ac:spMkLst>
            <pc:docMk/>
            <pc:sldMk cId="99953024" sldId="844"/>
            <ac:spMk id="3" creationId="{00000000-0000-0000-0000-000000000000}"/>
          </ac:spMkLst>
        </pc:spChg>
      </pc:sldChg>
      <pc:sldChg chg="modSp">
        <pc:chgData name="WELLS Eric - ODE" userId="S::wellse@ode.state.or.us::ed842260-7a2d-47d6-a221-97116b111c2d" providerId="AD" clId="Web-{ADD5B724-2A52-8CF9-C6A8-430615E7F158}" dt="2020-05-07T18:39:04.073" v="44" actId="20577"/>
        <pc:sldMkLst>
          <pc:docMk/>
          <pc:sldMk cId="576366848" sldId="845"/>
        </pc:sldMkLst>
        <pc:spChg chg="mod">
          <ac:chgData name="WELLS Eric - ODE" userId="S::wellse@ode.state.or.us::ed842260-7a2d-47d6-a221-97116b111c2d" providerId="AD" clId="Web-{ADD5B724-2A52-8CF9-C6A8-430615E7F158}" dt="2020-05-07T18:39:04.073" v="44" actId="20577"/>
          <ac:spMkLst>
            <pc:docMk/>
            <pc:sldMk cId="576366848" sldId="845"/>
            <ac:spMk id="3" creationId="{00000000-0000-0000-0000-000000000000}"/>
          </ac:spMkLst>
        </pc:spChg>
      </pc:sldChg>
      <pc:sldChg chg="modSp">
        <pc:chgData name="WELLS Eric - ODE" userId="S::wellse@ode.state.or.us::ed842260-7a2d-47d6-a221-97116b111c2d" providerId="AD" clId="Web-{ADD5B724-2A52-8CF9-C6A8-430615E7F158}" dt="2020-05-07T18:39:00.807" v="43" actId="20577"/>
        <pc:sldMkLst>
          <pc:docMk/>
          <pc:sldMk cId="433696383" sldId="846"/>
        </pc:sldMkLst>
        <pc:spChg chg="mod">
          <ac:chgData name="WELLS Eric - ODE" userId="S::wellse@ode.state.or.us::ed842260-7a2d-47d6-a221-97116b111c2d" providerId="AD" clId="Web-{ADD5B724-2A52-8CF9-C6A8-430615E7F158}" dt="2020-05-07T18:39:00.807" v="43" actId="20577"/>
          <ac:spMkLst>
            <pc:docMk/>
            <pc:sldMk cId="433696383" sldId="846"/>
            <ac:spMk id="3" creationId="{00000000-0000-0000-0000-000000000000}"/>
          </ac:spMkLst>
        </pc:spChg>
      </pc:sldChg>
      <pc:sldChg chg="modSp">
        <pc:chgData name="WELLS Eric - ODE" userId="S::wellse@ode.state.or.us::ed842260-7a2d-47d6-a221-97116b111c2d" providerId="AD" clId="Web-{ADD5B724-2A52-8CF9-C6A8-430615E7F158}" dt="2020-05-07T18:40:12.762" v="62"/>
        <pc:sldMkLst>
          <pc:docMk/>
          <pc:sldMk cId="178448162" sldId="848"/>
        </pc:sldMkLst>
        <pc:spChg chg="mod">
          <ac:chgData name="WELLS Eric - ODE" userId="S::wellse@ode.state.or.us::ed842260-7a2d-47d6-a221-97116b111c2d" providerId="AD" clId="Web-{ADD5B724-2A52-8CF9-C6A8-430615E7F158}" dt="2020-05-07T18:40:12.762" v="62"/>
          <ac:spMkLst>
            <pc:docMk/>
            <pc:sldMk cId="178448162" sldId="848"/>
            <ac:spMk id="3" creationId="{00000000-0000-0000-0000-000000000000}"/>
          </ac:spMkLst>
        </pc:spChg>
      </pc:sldChg>
      <pc:sldChg chg="modSp">
        <pc:chgData name="WELLS Eric - ODE" userId="S::wellse@ode.state.or.us::ed842260-7a2d-47d6-a221-97116b111c2d" providerId="AD" clId="Web-{ADD5B724-2A52-8CF9-C6A8-430615E7F158}" dt="2020-05-07T18:39:58.903" v="61"/>
        <pc:sldMkLst>
          <pc:docMk/>
          <pc:sldMk cId="3284511965" sldId="849"/>
        </pc:sldMkLst>
        <pc:spChg chg="mod">
          <ac:chgData name="WELLS Eric - ODE" userId="S::wellse@ode.state.or.us::ed842260-7a2d-47d6-a221-97116b111c2d" providerId="AD" clId="Web-{ADD5B724-2A52-8CF9-C6A8-430615E7F158}" dt="2020-05-07T18:39:58.903" v="61"/>
          <ac:spMkLst>
            <pc:docMk/>
            <pc:sldMk cId="3284511965" sldId="849"/>
            <ac:spMk id="3" creationId="{00000000-0000-0000-0000-000000000000}"/>
          </ac:spMkLst>
        </pc:spChg>
      </pc:sldChg>
      <pc:sldChg chg="modSp">
        <pc:chgData name="WELLS Eric - ODE" userId="S::wellse@ode.state.or.us::ed842260-7a2d-47d6-a221-97116b111c2d" providerId="AD" clId="Web-{ADD5B724-2A52-8CF9-C6A8-430615E7F158}" dt="2020-05-07T18:39:52.387" v="60"/>
        <pc:sldMkLst>
          <pc:docMk/>
          <pc:sldMk cId="1081771935" sldId="850"/>
        </pc:sldMkLst>
        <pc:spChg chg="mod">
          <ac:chgData name="WELLS Eric - ODE" userId="S::wellse@ode.state.or.us::ed842260-7a2d-47d6-a221-97116b111c2d" providerId="AD" clId="Web-{ADD5B724-2A52-8CF9-C6A8-430615E7F158}" dt="2020-05-07T18:39:52.387" v="60"/>
          <ac:spMkLst>
            <pc:docMk/>
            <pc:sldMk cId="1081771935" sldId="850"/>
            <ac:spMk id="3" creationId="{00000000-0000-0000-0000-000000000000}"/>
          </ac:spMkLst>
        </pc:spChg>
      </pc:sldChg>
      <pc:sldChg chg="modSp">
        <pc:chgData name="WELLS Eric - ODE" userId="S::wellse@ode.state.or.us::ed842260-7a2d-47d6-a221-97116b111c2d" providerId="AD" clId="Web-{ADD5B724-2A52-8CF9-C6A8-430615E7F158}" dt="2020-05-07T18:31:52.545" v="5" actId="20577"/>
        <pc:sldMkLst>
          <pc:docMk/>
          <pc:sldMk cId="3384543812" sldId="858"/>
        </pc:sldMkLst>
        <pc:spChg chg="mod">
          <ac:chgData name="WELLS Eric - ODE" userId="S::wellse@ode.state.or.us::ed842260-7a2d-47d6-a221-97116b111c2d" providerId="AD" clId="Web-{ADD5B724-2A52-8CF9-C6A8-430615E7F158}" dt="2020-05-07T18:31:52.545" v="5" actId="20577"/>
          <ac:spMkLst>
            <pc:docMk/>
            <pc:sldMk cId="3384543812" sldId="858"/>
            <ac:spMk id="3" creationId="{D6C4C849-27F9-43AB-9040-8A2E701A5D3B}"/>
          </ac:spMkLst>
        </pc:spChg>
      </pc:sldChg>
      <pc:sldChg chg="modSp">
        <pc:chgData name="WELLS Eric - ODE" userId="S::wellse@ode.state.or.us::ed842260-7a2d-47d6-a221-97116b111c2d" providerId="AD" clId="Web-{ADD5B724-2A52-8CF9-C6A8-430615E7F158}" dt="2020-05-07T18:33:34.313" v="16" actId="20577"/>
        <pc:sldMkLst>
          <pc:docMk/>
          <pc:sldMk cId="2157052721" sldId="860"/>
        </pc:sldMkLst>
        <pc:spChg chg="mod">
          <ac:chgData name="WELLS Eric - ODE" userId="S::wellse@ode.state.or.us::ed842260-7a2d-47d6-a221-97116b111c2d" providerId="AD" clId="Web-{ADD5B724-2A52-8CF9-C6A8-430615E7F158}" dt="2020-05-07T18:33:34.313" v="16" actId="20577"/>
          <ac:spMkLst>
            <pc:docMk/>
            <pc:sldMk cId="2157052721" sldId="860"/>
            <ac:spMk id="3" creationId="{1803D576-15BE-4CA6-AB81-88A9E4BAC9ED}"/>
          </ac:spMkLst>
        </pc:spChg>
      </pc:sldChg>
    </pc:docChg>
  </pc:docChgLst>
  <pc:docChgLst>
    <pc:chgData name="WELLS Eric - ODE" userId="ed842260-7a2d-47d6-a221-97116b111c2d" providerId="ADAL" clId="{E17F2560-2572-4E1E-8905-09A0B43F2162}"/>
    <pc:docChg chg="modSld">
      <pc:chgData name="WELLS Eric - ODE" userId="ed842260-7a2d-47d6-a221-97116b111c2d" providerId="ADAL" clId="{E17F2560-2572-4E1E-8905-09A0B43F2162}" dt="2020-05-07T18:43:34.777" v="58"/>
      <pc:docMkLst>
        <pc:docMk/>
      </pc:docMkLst>
      <pc:sldChg chg="modSp">
        <pc:chgData name="WELLS Eric - ODE" userId="ed842260-7a2d-47d6-a221-97116b111c2d" providerId="ADAL" clId="{E17F2560-2572-4E1E-8905-09A0B43F2162}" dt="2020-05-07T18:42:01.945" v="50"/>
        <pc:sldMkLst>
          <pc:docMk/>
          <pc:sldMk cId="3552245168" sldId="843"/>
        </pc:sldMkLst>
        <pc:picChg chg="mod">
          <ac:chgData name="WELLS Eric - ODE" userId="ed842260-7a2d-47d6-a221-97116b111c2d" providerId="ADAL" clId="{E17F2560-2572-4E1E-8905-09A0B43F2162}" dt="2020-05-07T18:42:01.945" v="50"/>
          <ac:picMkLst>
            <pc:docMk/>
            <pc:sldMk cId="3552245168" sldId="843"/>
            <ac:picMk id="4" creationId="{00000000-0000-0000-0000-000000000000}"/>
          </ac:picMkLst>
        </pc:picChg>
      </pc:sldChg>
      <pc:sldChg chg="modSp">
        <pc:chgData name="WELLS Eric - ODE" userId="ed842260-7a2d-47d6-a221-97116b111c2d" providerId="ADAL" clId="{E17F2560-2572-4E1E-8905-09A0B43F2162}" dt="2020-05-07T18:42:22.762" v="51"/>
        <pc:sldMkLst>
          <pc:docMk/>
          <pc:sldMk cId="2239622858" sldId="847"/>
        </pc:sldMkLst>
        <pc:picChg chg="mod">
          <ac:chgData name="WELLS Eric - ODE" userId="ed842260-7a2d-47d6-a221-97116b111c2d" providerId="ADAL" clId="{E17F2560-2572-4E1E-8905-09A0B43F2162}" dt="2020-05-07T18:42:22.762" v="51"/>
          <ac:picMkLst>
            <pc:docMk/>
            <pc:sldMk cId="2239622858" sldId="847"/>
            <ac:picMk id="5" creationId="{00000000-0000-0000-0000-000000000000}"/>
          </ac:picMkLst>
        </pc:picChg>
      </pc:sldChg>
      <pc:sldChg chg="modSp mod">
        <pc:chgData name="WELLS Eric - ODE" userId="ed842260-7a2d-47d6-a221-97116b111c2d" providerId="ADAL" clId="{E17F2560-2572-4E1E-8905-09A0B43F2162}" dt="2020-05-07T18:42:56.162" v="52" actId="20577"/>
        <pc:sldMkLst>
          <pc:docMk/>
          <pc:sldMk cId="3231209917" sldId="852"/>
        </pc:sldMkLst>
        <pc:spChg chg="mod">
          <ac:chgData name="WELLS Eric - ODE" userId="ed842260-7a2d-47d6-a221-97116b111c2d" providerId="ADAL" clId="{E17F2560-2572-4E1E-8905-09A0B43F2162}" dt="2020-05-07T18:42:56.162" v="52" actId="20577"/>
          <ac:spMkLst>
            <pc:docMk/>
            <pc:sldMk cId="3231209917" sldId="852"/>
            <ac:spMk id="3" creationId="{00000000-0000-0000-0000-000000000000}"/>
          </ac:spMkLst>
        </pc:spChg>
      </pc:sldChg>
      <pc:sldChg chg="modSp">
        <pc:chgData name="WELLS Eric - ODE" userId="ed842260-7a2d-47d6-a221-97116b111c2d" providerId="ADAL" clId="{E17F2560-2572-4E1E-8905-09A0B43F2162}" dt="2020-05-07T18:43:34.777" v="58"/>
        <pc:sldMkLst>
          <pc:docMk/>
          <pc:sldMk cId="3606504215" sldId="854"/>
        </pc:sldMkLst>
        <pc:picChg chg="mod">
          <ac:chgData name="WELLS Eric - ODE" userId="ed842260-7a2d-47d6-a221-97116b111c2d" providerId="ADAL" clId="{E17F2560-2572-4E1E-8905-09A0B43F2162}" dt="2020-05-07T18:43:34.777" v="58"/>
          <ac:picMkLst>
            <pc:docMk/>
            <pc:sldMk cId="3606504215" sldId="854"/>
            <ac:picMk id="4" creationId="{00000000-0000-0000-0000-000000000000}"/>
          </ac:picMkLst>
        </pc:picChg>
      </pc:sldChg>
      <pc:sldChg chg="modSp mod">
        <pc:chgData name="WELLS Eric - ODE" userId="ed842260-7a2d-47d6-a221-97116b111c2d" providerId="ADAL" clId="{E17F2560-2572-4E1E-8905-09A0B43F2162}" dt="2020-05-07T18:43:02.722" v="53" actId="20577"/>
        <pc:sldMkLst>
          <pc:docMk/>
          <pc:sldMk cId="2497150914" sldId="855"/>
        </pc:sldMkLst>
        <pc:spChg chg="mod">
          <ac:chgData name="WELLS Eric - ODE" userId="ed842260-7a2d-47d6-a221-97116b111c2d" providerId="ADAL" clId="{E17F2560-2572-4E1E-8905-09A0B43F2162}" dt="2020-05-07T18:43:02.722" v="53" actId="20577"/>
          <ac:spMkLst>
            <pc:docMk/>
            <pc:sldMk cId="2497150914" sldId="855"/>
            <ac:spMk id="3" creationId="{00000000-0000-0000-0000-000000000000}"/>
          </ac:spMkLst>
        </pc:spChg>
      </pc:sldChg>
    </pc:docChg>
  </pc:docChgLst>
  <pc:docChgLst>
    <pc:chgData name="FOUTCH James - ODE" userId="S::foutchj@ode.state.or.us::ec7b07c7-c373-490b-a13b-2bc909fa5f77" providerId="AD" clId="Web-{DCB77734-83B4-6D89-DD6E-4D0D07626991}"/>
    <pc:docChg chg="addSld modSld">
      <pc:chgData name="FOUTCH James - ODE" userId="S::foutchj@ode.state.or.us::ec7b07c7-c373-490b-a13b-2bc909fa5f77" providerId="AD" clId="Web-{DCB77734-83B4-6D89-DD6E-4D0D07626991}" dt="2020-05-07T14:06:57.424" v="341" actId="20577"/>
      <pc:docMkLst>
        <pc:docMk/>
      </pc:docMkLst>
      <pc:sldChg chg="modSp">
        <pc:chgData name="FOUTCH James - ODE" userId="S::foutchj@ode.state.or.us::ec7b07c7-c373-490b-a13b-2bc909fa5f77" providerId="AD" clId="Web-{DCB77734-83B4-6D89-DD6E-4D0D07626991}" dt="2020-05-07T13:58:41.735" v="27" actId="20577"/>
        <pc:sldMkLst>
          <pc:docMk/>
          <pc:sldMk cId="1062312724" sldId="817"/>
        </pc:sldMkLst>
        <pc:spChg chg="mod">
          <ac:chgData name="FOUTCH James - ODE" userId="S::foutchj@ode.state.or.us::ec7b07c7-c373-490b-a13b-2bc909fa5f77" providerId="AD" clId="Web-{DCB77734-83B4-6D89-DD6E-4D0D07626991}" dt="2020-05-07T13:58:41.735" v="27" actId="20577"/>
          <ac:spMkLst>
            <pc:docMk/>
            <pc:sldMk cId="1062312724" sldId="817"/>
            <ac:spMk id="4" creationId="{00000000-0000-0000-0000-000000000000}"/>
          </ac:spMkLst>
        </pc:spChg>
      </pc:sldChg>
      <pc:sldChg chg="modSp modNotes">
        <pc:chgData name="FOUTCH James - ODE" userId="S::foutchj@ode.state.or.us::ec7b07c7-c373-490b-a13b-2bc909fa5f77" providerId="AD" clId="Web-{DCB77734-83B4-6D89-DD6E-4D0D07626991}" dt="2020-05-07T14:06:57.424" v="341" actId="20577"/>
        <pc:sldMkLst>
          <pc:docMk/>
          <pc:sldMk cId="3439217799" sldId="818"/>
        </pc:sldMkLst>
        <pc:spChg chg="mod">
          <ac:chgData name="FOUTCH James - ODE" userId="S::foutchj@ode.state.or.us::ec7b07c7-c373-490b-a13b-2bc909fa5f77" providerId="AD" clId="Web-{DCB77734-83B4-6D89-DD6E-4D0D07626991}" dt="2020-05-07T14:06:57.424" v="341" actId="20577"/>
          <ac:spMkLst>
            <pc:docMk/>
            <pc:sldMk cId="3439217799" sldId="818"/>
            <ac:spMk id="4" creationId="{00000000-0000-0000-0000-000000000000}"/>
          </ac:spMkLst>
        </pc:spChg>
      </pc:sldChg>
      <pc:sldChg chg="add replId">
        <pc:chgData name="FOUTCH James - ODE" userId="S::foutchj@ode.state.or.us::ec7b07c7-c373-490b-a13b-2bc909fa5f77" providerId="AD" clId="Web-{DCB77734-83B4-6D89-DD6E-4D0D07626991}" dt="2020-05-07T14:01:13.709" v="86"/>
        <pc:sldMkLst>
          <pc:docMk/>
          <pc:sldMk cId="2592593466" sldId="8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SzPts val="1400"/>
              <a:buNone/>
            </a:pPr>
            <a:endParaRPr/>
          </a:p>
        </p:txBody>
      </p:sp>
      <p:sp>
        <p:nvSpPr>
          <p:cNvPr id="50" name="Google Shape;50;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01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kern="1200" cap="none" dirty="0">
              <a:solidFill>
                <a:schemeClr val="tx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173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987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140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649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1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124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230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80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73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921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290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683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74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4202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5917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336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6813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8902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0906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573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238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2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614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893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15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3366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4462480"/>
            <a:ext cx="7886700"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2"/>
          <p:cNvPicPr preferRelativeResize="0"/>
          <p:nvPr/>
        </p:nvPicPr>
        <p:blipFill rotWithShape="1">
          <a:blip r:embed="rId3">
            <a:alphaModFix/>
          </a:blip>
          <a:srcRect/>
          <a:stretch/>
        </p:blipFill>
        <p:spPr>
          <a:xfrm>
            <a:off x="2257328" y="2147305"/>
            <a:ext cx="4655427" cy="2315175"/>
          </a:xfrm>
          <a:prstGeom prst="rect">
            <a:avLst/>
          </a:prstGeom>
          <a:noFill/>
          <a:ln>
            <a:noFill/>
          </a:ln>
        </p:spPr>
      </p:pic>
      <p:pic>
        <p:nvPicPr>
          <p:cNvPr id="18" name="Google Shape;18;p2"/>
          <p:cNvPicPr preferRelativeResize="0"/>
          <p:nvPr/>
        </p:nvPicPr>
        <p:blipFill rotWithShape="1">
          <a:blip r:embed="rId3">
            <a:alphaModFix/>
          </a:blip>
          <a:srcRect/>
          <a:stretch/>
        </p:blipFill>
        <p:spPr>
          <a:xfrm>
            <a:off x="2257328" y="2147305"/>
            <a:ext cx="4655427" cy="2315175"/>
          </a:xfrm>
          <a:prstGeom prst="rect">
            <a:avLst/>
          </a:prstGeom>
          <a:noFill/>
          <a:ln>
            <a:noFill/>
          </a:ln>
        </p:spPr>
      </p:pic>
      <p:pic>
        <p:nvPicPr>
          <p:cNvPr id="19" name="Google Shape;19;p2"/>
          <p:cNvPicPr preferRelativeResize="0"/>
          <p:nvPr/>
        </p:nvPicPr>
        <p:blipFill rotWithShape="1">
          <a:blip r:embed="rId3">
            <a:alphaModFix/>
          </a:blip>
          <a:srcRect/>
          <a:stretch/>
        </p:blipFill>
        <p:spPr>
          <a:xfrm>
            <a:off x="2257328" y="2147305"/>
            <a:ext cx="4655427" cy="2315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1143000" y="1982367"/>
            <a:ext cx="6858000" cy="2274477"/>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ubTitle" idx="1"/>
          </p:nvPr>
        </p:nvSpPr>
        <p:spPr>
          <a:xfrm>
            <a:off x="1143000" y="4348915"/>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3888" y="1982363"/>
            <a:ext cx="7886700" cy="258011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623888" y="4589468"/>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628650" y="3427255"/>
            <a:ext cx="3886200" cy="274970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4629150" y="3427255"/>
            <a:ext cx="3886200" cy="274970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629841" y="2002541"/>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629842" y="3440161"/>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629842" y="4341655"/>
            <a:ext cx="3868340" cy="184800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4629152" y="3440161"/>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4629152" y="4341655"/>
            <a:ext cx="3887391" cy="184800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29841" y="1992834"/>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3887391" y="1992834"/>
            <a:ext cx="4629150" cy="3868216"/>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8"/>
          <p:cNvSpPr txBox="1">
            <a:spLocks noGrp="1"/>
          </p:cNvSpPr>
          <p:nvPr>
            <p:ph type="body" idx="2"/>
          </p:nvPr>
        </p:nvSpPr>
        <p:spPr>
          <a:xfrm>
            <a:off x="629841" y="3593039"/>
            <a:ext cx="2949178" cy="2275953"/>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629841" y="1999813"/>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a:spLocks noGrp="1"/>
          </p:cNvSpPr>
          <p:nvPr>
            <p:ph type="pic" idx="2"/>
          </p:nvPr>
        </p:nvSpPr>
        <p:spPr>
          <a:xfrm>
            <a:off x="3887391" y="1999818"/>
            <a:ext cx="4629150" cy="386123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body" idx="1"/>
          </p:nvPr>
        </p:nvSpPr>
        <p:spPr>
          <a:xfrm>
            <a:off x="629841" y="3613977"/>
            <a:ext cx="2949178" cy="2289915"/>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a:t>CLICK TO EDIT MASTER TITLE STYLE</a:t>
            </a:r>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3" name="Content Placeholder 2"/>
          <p:cNvSpPr>
            <a:spLocks noGrp="1"/>
          </p:cNvSpPr>
          <p:nvPr>
            <p:ph sz="quarter" idx="10"/>
          </p:nvPr>
        </p:nvSpPr>
        <p:spPr>
          <a:xfrm>
            <a:off x="685800" y="1442104"/>
            <a:ext cx="7772400" cy="4572000"/>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21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3427255"/>
            <a:ext cx="7886700" cy="274970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12" name="Google Shape;12;p1"/>
          <p:cNvPicPr preferRelativeResize="0"/>
          <p:nvPr/>
        </p:nvPicPr>
        <p:blipFill rotWithShape="1">
          <a:blip r:embed="rId11">
            <a:alphaModFix/>
          </a:blip>
          <a:srcRect/>
          <a:stretch/>
        </p:blipFill>
        <p:spPr>
          <a:xfrm>
            <a:off x="115173" y="186164"/>
            <a:ext cx="2710888" cy="1348143"/>
          </a:xfrm>
          <a:prstGeom prst="rect">
            <a:avLst/>
          </a:prstGeom>
          <a:noFill/>
          <a:ln>
            <a:noFill/>
          </a:ln>
        </p:spPr>
      </p:pic>
      <p:pic>
        <p:nvPicPr>
          <p:cNvPr id="13" name="Google Shape;13;p1"/>
          <p:cNvPicPr preferRelativeResize="0"/>
          <p:nvPr/>
        </p:nvPicPr>
        <p:blipFill rotWithShape="1">
          <a:blip r:embed="rId11">
            <a:alphaModFix/>
          </a:blip>
          <a:srcRect/>
          <a:stretch/>
        </p:blipFill>
        <p:spPr>
          <a:xfrm>
            <a:off x="115173" y="186164"/>
            <a:ext cx="2710888" cy="1348143"/>
          </a:xfrm>
          <a:prstGeom prst="rect">
            <a:avLst/>
          </a:prstGeom>
          <a:noFill/>
          <a:ln>
            <a:noFill/>
          </a:ln>
        </p:spPr>
      </p:pic>
      <p:pic>
        <p:nvPicPr>
          <p:cNvPr id="14" name="Google Shape;14;p1"/>
          <p:cNvPicPr preferRelativeResize="0"/>
          <p:nvPr/>
        </p:nvPicPr>
        <p:blipFill rotWithShape="1">
          <a:blip r:embed="rId11">
            <a:alphaModFix/>
          </a:blip>
          <a:srcRect/>
          <a:stretch/>
        </p:blipFill>
        <p:spPr>
          <a:xfrm>
            <a:off x="115173" y="186164"/>
            <a:ext cx="2710888" cy="1348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hyperlink" Target="https://www.oregon.gov/ode/reports-and-data/SpEdReports/Pages/IDEAAnnualApplications.asp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ODE.IDEAAssurances@state.or.u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ode.ideafinance@state.or.us"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3" name="Title 2"/>
          <p:cNvSpPr>
            <a:spLocks noGrp="1"/>
          </p:cNvSpPr>
          <p:nvPr>
            <p:ph type="title"/>
          </p:nvPr>
        </p:nvSpPr>
        <p:spPr>
          <a:xfrm>
            <a:off x="589939" y="4337294"/>
            <a:ext cx="7886700" cy="1325563"/>
          </a:xfrm>
        </p:spPr>
        <p:txBody>
          <a:bodyPr/>
          <a:lstStyle/>
          <a:p>
            <a:r>
              <a:rPr lang="en-US" dirty="0"/>
              <a:t>MOE Updates – May </a:t>
            </a:r>
            <a:r>
              <a:rPr lang="en-US" dirty="0" smtClean="0"/>
              <a:t>2020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MOE – Eligibility Standard</a:t>
            </a:r>
          </a:p>
        </p:txBody>
      </p:sp>
      <p:sp>
        <p:nvSpPr>
          <p:cNvPr id="3" name="Content Placeholder 2"/>
          <p:cNvSpPr>
            <a:spLocks noGrp="1"/>
          </p:cNvSpPr>
          <p:nvPr>
            <p:ph sz="quarter" idx="10"/>
          </p:nvPr>
        </p:nvSpPr>
        <p:spPr/>
        <p:txBody>
          <a:bodyPr/>
          <a:lstStyle/>
          <a:p>
            <a:pPr indent="-457200">
              <a:buFont typeface="Arial" panose="020B0604020202020204" pitchFamily="34" charset="0"/>
              <a:buChar char="•"/>
            </a:pPr>
            <a:r>
              <a:rPr lang="en-US" dirty="0">
                <a:latin typeface="Calibri" panose="020F0502020204030204" pitchFamily="34" charset="0"/>
                <a:cs typeface="Calibri" panose="020F0502020204030204" pitchFamily="34" charset="0"/>
              </a:rPr>
              <a:t>The IDEA Annual Application now helps LEAs determine the minimum to budget.</a:t>
            </a:r>
          </a:p>
          <a:p>
            <a:pPr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indent="-457200">
              <a:buFont typeface="Arial" panose="020B0604020202020204" pitchFamily="34" charset="0"/>
              <a:buChar char="•"/>
            </a:pPr>
            <a:r>
              <a:rPr lang="en-US" dirty="0">
                <a:latin typeface="Calibri" panose="020F0502020204030204" pitchFamily="34" charset="0"/>
                <a:cs typeface="Calibri" panose="020F0502020204030204" pitchFamily="34" charset="0"/>
              </a:rPr>
              <a:t>LEAs are provided the amount </a:t>
            </a:r>
            <a:r>
              <a:rPr lang="en-US" dirty="0" smtClean="0">
                <a:latin typeface="Calibri" panose="020F0502020204030204" pitchFamily="34" charset="0"/>
                <a:cs typeface="Calibri" panose="020F0502020204030204" pitchFamily="34" charset="0"/>
              </a:rPr>
              <a:t>expended </a:t>
            </a:r>
            <a:r>
              <a:rPr lang="en-US" dirty="0">
                <a:latin typeface="Calibri" panose="020F0502020204030204" pitchFamily="34" charset="0"/>
                <a:cs typeface="Calibri" panose="020F0502020204030204" pitchFamily="34" charset="0"/>
              </a:rPr>
              <a:t>in the last fiscal </a:t>
            </a:r>
            <a:r>
              <a:rPr lang="en-US" dirty="0" smtClean="0">
                <a:latin typeface="Calibri" panose="020F0502020204030204" pitchFamily="34" charset="0"/>
                <a:cs typeface="Calibri" panose="020F0502020204030204" pitchFamily="34" charset="0"/>
              </a:rPr>
              <a:t>year they met MOE, </a:t>
            </a:r>
            <a:r>
              <a:rPr lang="en-US" dirty="0">
                <a:latin typeface="Calibri" panose="020F0502020204030204" pitchFamily="34" charset="0"/>
                <a:cs typeface="Calibri" panose="020F0502020204030204" pitchFamily="34" charset="0"/>
              </a:rPr>
              <a:t>by method.</a:t>
            </a:r>
          </a:p>
          <a:p>
            <a:pPr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indent="-457200">
              <a:buFont typeface="Arial" panose="020B0604020202020204" pitchFamily="34" charset="0"/>
              <a:buChar char="•"/>
            </a:pPr>
            <a:r>
              <a:rPr lang="en-US" dirty="0"/>
              <a:t>Must provide assurance for budgeting at least the amount provided.</a:t>
            </a:r>
          </a:p>
          <a:p>
            <a:endParaRPr lang="en-US" dirty="0"/>
          </a:p>
        </p:txBody>
      </p:sp>
    </p:spTree>
    <p:extLst>
      <p:ext uri="{BB962C8B-B14F-4D97-AF65-F5344CB8AC3E}">
        <p14:creationId xmlns:p14="http://schemas.microsoft.com/office/powerpoint/2010/main" val="4140335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Eligibility (Budget) Standard: Two Scenarios</a:t>
            </a:r>
          </a:p>
        </p:txBody>
      </p:sp>
      <p:sp>
        <p:nvSpPr>
          <p:cNvPr id="3" name="Content Placeholder 2"/>
          <p:cNvSpPr>
            <a:spLocks noGrp="1"/>
          </p:cNvSpPr>
          <p:nvPr>
            <p:ph sz="quarter" idx="10"/>
          </p:nvPr>
        </p:nvSpPr>
        <p:spPr/>
        <p:txBody>
          <a:bodyPr/>
          <a:lstStyle/>
          <a:p>
            <a:pPr marL="628650" indent="-514350">
              <a:buFont typeface="+mj-lt"/>
              <a:buAutoNum type="alphaUcPeriod"/>
            </a:pPr>
            <a:r>
              <a:rPr lang="en-US" sz="3200" dirty="0">
                <a:latin typeface="Calibri" panose="020F0502020204030204" pitchFamily="34" charset="0"/>
                <a:cs typeface="Calibri" panose="020F0502020204030204" pitchFamily="34" charset="0"/>
              </a:rPr>
              <a:t>A LEA expended $1,000,000 and met LEA MOE in FFY 2018. In FFY 2020, it budgets $900,000</a:t>
            </a:r>
          </a:p>
          <a:p>
            <a:pPr marL="628650" indent="-514350">
              <a:buFont typeface="+mj-lt"/>
              <a:buAutoNum type="alphaUcPeriod"/>
            </a:pPr>
            <a:endParaRPr lang="en-US" sz="3200" dirty="0">
              <a:latin typeface="Calibri" panose="020F0502020204030204" pitchFamily="34" charset="0"/>
              <a:cs typeface="Calibri" panose="020F0502020204030204" pitchFamily="34" charset="0"/>
            </a:endParaRPr>
          </a:p>
          <a:p>
            <a:pPr marL="628650" indent="-514350">
              <a:buFont typeface="+mj-lt"/>
              <a:buAutoNum type="alphaUcPeriod"/>
            </a:pPr>
            <a:r>
              <a:rPr lang="en-US" sz="3200" dirty="0">
                <a:latin typeface="Calibri" panose="020F0502020204030204" pitchFamily="34" charset="0"/>
                <a:cs typeface="Calibri" panose="020F0502020204030204" pitchFamily="34" charset="0"/>
              </a:rPr>
              <a:t>A LEA expended $900,000 and met LEA MOE in FFY 2018. In FFY 2020, it budgets $1,000,000</a:t>
            </a:r>
          </a:p>
          <a:p>
            <a:endParaRPr lang="en-US" sz="3200" dirty="0"/>
          </a:p>
        </p:txBody>
      </p:sp>
    </p:spTree>
    <p:extLst>
      <p:ext uri="{BB962C8B-B14F-4D97-AF65-F5344CB8AC3E}">
        <p14:creationId xmlns:p14="http://schemas.microsoft.com/office/powerpoint/2010/main" val="2775675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The Compliance Standard</a:t>
            </a:r>
          </a:p>
        </p:txBody>
      </p:sp>
    </p:spTree>
    <p:extLst>
      <p:ext uri="{BB962C8B-B14F-4D97-AF65-F5344CB8AC3E}">
        <p14:creationId xmlns:p14="http://schemas.microsoft.com/office/powerpoint/2010/main" val="34667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MOE – Compliance Standard</a:t>
            </a:r>
          </a:p>
        </p:txBody>
      </p:sp>
      <p:sp>
        <p:nvSpPr>
          <p:cNvPr id="3" name="Content Placeholder 2"/>
          <p:cNvSpPr>
            <a:spLocks noGrp="1"/>
          </p:cNvSpPr>
          <p:nvPr>
            <p:ph sz="quarter" idx="10"/>
          </p:nvPr>
        </p:nvSpPr>
        <p:spPr/>
        <p:txBody>
          <a:bodyPr/>
          <a:lstStyle/>
          <a:p>
            <a:pPr marL="50800" indent="0">
              <a:buNone/>
            </a:pPr>
            <a:r>
              <a:rPr lang="en-US" dirty="0">
                <a:latin typeface="Calibri" panose="020F0502020204030204" pitchFamily="34" charset="0"/>
                <a:cs typeface="Calibri" panose="020F0502020204030204" pitchFamily="34" charset="0"/>
              </a:rPr>
              <a:t>34 CFR §300.203(b)(1): Except as provided in 34 CFR §§300.204 and 300.205, funds provided to a LEA under Part B of the Act must not be used to reduce the level of expenditures for the education of children with disabilities made by the LEA from local funds below the level of expenditures for the preceding fiscal year.</a:t>
            </a:r>
          </a:p>
          <a:p>
            <a:endParaRPr lang="en-US" dirty="0"/>
          </a:p>
        </p:txBody>
      </p:sp>
    </p:spTree>
    <p:extLst>
      <p:ext uri="{BB962C8B-B14F-4D97-AF65-F5344CB8AC3E}">
        <p14:creationId xmlns:p14="http://schemas.microsoft.com/office/powerpoint/2010/main" val="3928805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MOE – Compliance Standard</a:t>
            </a:r>
          </a:p>
        </p:txBody>
      </p:sp>
      <p:sp>
        <p:nvSpPr>
          <p:cNvPr id="3" name="Content Placeholder 2"/>
          <p:cNvSpPr>
            <a:spLocks noGrp="1"/>
          </p:cNvSpPr>
          <p:nvPr>
            <p:ph sz="quarter" idx="10"/>
          </p:nvPr>
        </p:nvSpPr>
        <p:spPr/>
        <p:txBody>
          <a:bodyPr/>
          <a:lstStyle/>
          <a:p>
            <a:pPr marL="628650" indent="-514350">
              <a:buFont typeface="+mj-lt"/>
              <a:buAutoNum type="alphaUcPeriod"/>
            </a:pPr>
            <a:r>
              <a:rPr lang="en-US" sz="3200" dirty="0">
                <a:latin typeface="Calibri" panose="020F0502020204030204" pitchFamily="34" charset="0"/>
                <a:cs typeface="Calibri" panose="020F0502020204030204" pitchFamily="34" charset="0"/>
              </a:rPr>
              <a:t>The LEA expended $900,000 and met LEA MOE in FFY 2017. In FFY 2018, it expended $950,000.</a:t>
            </a:r>
          </a:p>
          <a:p>
            <a:pPr marL="628650" indent="-514350">
              <a:buFont typeface="+mj-lt"/>
              <a:buAutoNum type="alphaUcPeriod"/>
            </a:pPr>
            <a:endParaRPr lang="en-US" sz="3200" dirty="0">
              <a:latin typeface="Calibri" panose="020F0502020204030204" pitchFamily="34" charset="0"/>
              <a:cs typeface="Calibri" panose="020F0502020204030204" pitchFamily="34" charset="0"/>
            </a:endParaRPr>
          </a:p>
          <a:p>
            <a:pPr marL="628650" indent="-514350">
              <a:buFont typeface="+mj-lt"/>
              <a:buAutoNum type="alphaUcPeriod"/>
            </a:pPr>
            <a:r>
              <a:rPr lang="en-US" sz="3200" dirty="0">
                <a:latin typeface="Calibri" panose="020F0502020204030204" pitchFamily="34" charset="0"/>
                <a:cs typeface="Calibri" panose="020F0502020204030204" pitchFamily="34" charset="0"/>
              </a:rPr>
              <a:t>The LEA expended $900,000 and met LEA MOE in FFY 2017. In FFY 2018, it expended $850,000.</a:t>
            </a:r>
          </a:p>
          <a:p>
            <a:endParaRPr lang="en-US" sz="3200" dirty="0"/>
          </a:p>
        </p:txBody>
      </p:sp>
    </p:spTree>
    <p:extLst>
      <p:ext uri="{BB962C8B-B14F-4D97-AF65-F5344CB8AC3E}">
        <p14:creationId xmlns:p14="http://schemas.microsoft.com/office/powerpoint/2010/main" val="541957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Calculating MOE</a:t>
            </a:r>
          </a:p>
        </p:txBody>
      </p:sp>
    </p:spTree>
    <p:extLst>
      <p:ext uri="{BB962C8B-B14F-4D97-AF65-F5344CB8AC3E}">
        <p14:creationId xmlns:p14="http://schemas.microsoft.com/office/powerpoint/2010/main" val="2582458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Methods</a:t>
            </a:r>
          </a:p>
        </p:txBody>
      </p:sp>
      <p:sp>
        <p:nvSpPr>
          <p:cNvPr id="3" name="Content Placeholder 2"/>
          <p:cNvSpPr>
            <a:spLocks noGrp="1"/>
          </p:cNvSpPr>
          <p:nvPr>
            <p:ph sz="quarter" idx="10"/>
          </p:nvPr>
        </p:nvSpPr>
        <p:spPr/>
        <p:txBody>
          <a:bodyPr/>
          <a:lstStyle/>
          <a:p>
            <a:r>
              <a:rPr lang="en-US" sz="3200" dirty="0"/>
              <a:t>Total amount of Local funds</a:t>
            </a:r>
          </a:p>
          <a:p>
            <a:endParaRPr lang="en-US" sz="3200" dirty="0"/>
          </a:p>
          <a:p>
            <a:r>
              <a:rPr lang="en-US" sz="3200" dirty="0"/>
              <a:t>Total amount of State and Local funds</a:t>
            </a:r>
          </a:p>
          <a:p>
            <a:endParaRPr lang="en-US" sz="3200" dirty="0"/>
          </a:p>
          <a:p>
            <a:r>
              <a:rPr lang="en-US" sz="3200" dirty="0"/>
              <a:t>Per capita amount of Local funds</a:t>
            </a:r>
          </a:p>
          <a:p>
            <a:endParaRPr lang="en-US" sz="3200" dirty="0"/>
          </a:p>
          <a:p>
            <a:r>
              <a:rPr lang="en-US" sz="3200" dirty="0"/>
              <a:t>Per capita amount of State and Local funds</a:t>
            </a:r>
          </a:p>
          <a:p>
            <a:endParaRPr lang="en-US" sz="3200" dirty="0"/>
          </a:p>
        </p:txBody>
      </p:sp>
    </p:spTree>
    <p:extLst>
      <p:ext uri="{BB962C8B-B14F-4D97-AF65-F5344CB8AC3E}">
        <p14:creationId xmlns:p14="http://schemas.microsoft.com/office/powerpoint/2010/main" val="543173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Subsequent Years Rule</a:t>
            </a:r>
          </a:p>
        </p:txBody>
      </p:sp>
      <p:sp>
        <p:nvSpPr>
          <p:cNvPr id="3" name="Content Placeholder 2"/>
          <p:cNvSpPr>
            <a:spLocks noGrp="1"/>
          </p:cNvSpPr>
          <p:nvPr>
            <p:ph sz="quarter" idx="10"/>
          </p:nvPr>
        </p:nvSpPr>
        <p:spPr/>
        <p:txBody>
          <a:bodyPr/>
          <a:lstStyle/>
          <a:p>
            <a:pPr marL="50800" indent="0">
              <a:buNone/>
            </a:pPr>
            <a:r>
              <a:rPr lang="en-US" dirty="0"/>
              <a:t>34 CFR §300.203(c)(1) – “… the level of expenditures required of the LEA for the fiscal year subsequent to the year of the failure is the amount that would have been required in the absence of that failure, not the LEA’s reduced level of expenditures.” </a:t>
            </a:r>
          </a:p>
          <a:p>
            <a:endParaRPr lang="en-US" dirty="0"/>
          </a:p>
        </p:txBody>
      </p:sp>
    </p:spTree>
    <p:extLst>
      <p:ext uri="{BB962C8B-B14F-4D97-AF65-F5344CB8AC3E}">
        <p14:creationId xmlns:p14="http://schemas.microsoft.com/office/powerpoint/2010/main" val="774712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Consortia</a:t>
            </a:r>
          </a:p>
        </p:txBody>
      </p:sp>
      <p:sp>
        <p:nvSpPr>
          <p:cNvPr id="3" name="Content Placeholder 2"/>
          <p:cNvSpPr>
            <a:spLocks noGrp="1"/>
          </p:cNvSpPr>
          <p:nvPr>
            <p:ph sz="quarter" idx="10"/>
          </p:nvPr>
        </p:nvSpPr>
        <p:spPr/>
        <p:txBody>
          <a:bodyPr/>
          <a:lstStyle/>
          <a:p>
            <a:r>
              <a:rPr lang="en-US" sz="3200" dirty="0"/>
              <a:t>LEAs </a:t>
            </a:r>
            <a:r>
              <a:rPr lang="en-US" sz="3200" b="1" u="sng" dirty="0"/>
              <a:t>may</a:t>
            </a:r>
            <a:r>
              <a:rPr lang="en-US" sz="3200" dirty="0"/>
              <a:t> pool their IDEA money with their Consortium.</a:t>
            </a:r>
          </a:p>
          <a:p>
            <a:endParaRPr lang="en-US" sz="3200" dirty="0"/>
          </a:p>
          <a:p>
            <a:r>
              <a:rPr lang="en-US" sz="3200" dirty="0"/>
              <a:t>LEAs </a:t>
            </a:r>
            <a:r>
              <a:rPr lang="en-US" sz="3200" b="1" u="sng" dirty="0"/>
              <a:t>may not</a:t>
            </a:r>
            <a:r>
              <a:rPr lang="en-US" sz="3200" dirty="0"/>
              <a:t> meet MOE as a group through their Consortium agreement.</a:t>
            </a:r>
          </a:p>
          <a:p>
            <a:endParaRPr lang="en-US" sz="3200" dirty="0"/>
          </a:p>
          <a:p>
            <a:r>
              <a:rPr lang="en-US" sz="3200" dirty="0"/>
              <a:t>The FY 2020 IDEA Application allows districts to identify a Fiscal Agent.</a:t>
            </a:r>
          </a:p>
          <a:p>
            <a:endParaRPr lang="en-US" sz="3200" dirty="0"/>
          </a:p>
        </p:txBody>
      </p:sp>
    </p:spTree>
    <p:extLst>
      <p:ext uri="{BB962C8B-B14F-4D97-AF65-F5344CB8AC3E}">
        <p14:creationId xmlns:p14="http://schemas.microsoft.com/office/powerpoint/2010/main" val="2501126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Consortia</a:t>
            </a:r>
          </a:p>
        </p:txBody>
      </p:sp>
      <p:sp>
        <p:nvSpPr>
          <p:cNvPr id="3" name="Content Placeholder 2"/>
          <p:cNvSpPr>
            <a:spLocks noGrp="1"/>
          </p:cNvSpPr>
          <p:nvPr>
            <p:ph sz="quarter" idx="10"/>
          </p:nvPr>
        </p:nvSpPr>
        <p:spPr/>
        <p:txBody>
          <a:bodyPr/>
          <a:lstStyle/>
          <a:p>
            <a:r>
              <a:rPr lang="en-US" sz="3200" dirty="0"/>
              <a:t>LEAs </a:t>
            </a:r>
            <a:r>
              <a:rPr lang="en-US" sz="3200" b="1" u="sng" dirty="0"/>
              <a:t>may</a:t>
            </a:r>
            <a:r>
              <a:rPr lang="en-US" sz="3200" dirty="0"/>
              <a:t> pool their IDEA money with their Consortium.</a:t>
            </a:r>
          </a:p>
          <a:p>
            <a:endParaRPr lang="en-US" sz="3200" dirty="0"/>
          </a:p>
          <a:p>
            <a:r>
              <a:rPr lang="en-US" sz="3200" dirty="0"/>
              <a:t>LEAs </a:t>
            </a:r>
            <a:r>
              <a:rPr lang="en-US" sz="3200" b="1" u="sng" dirty="0"/>
              <a:t>may not</a:t>
            </a:r>
            <a:r>
              <a:rPr lang="en-US" sz="3200" dirty="0"/>
              <a:t> meet MOE as a group through their Consortium agreement.</a:t>
            </a:r>
          </a:p>
          <a:p>
            <a:endParaRPr lang="en-US" sz="3200" dirty="0"/>
          </a:p>
          <a:p>
            <a:r>
              <a:rPr lang="en-US" sz="3200" dirty="0"/>
              <a:t>The FY 2020 IDEA Application allows districts to identify a Fiscal Agent.</a:t>
            </a:r>
          </a:p>
          <a:p>
            <a:endParaRPr lang="en-US" sz="3200" dirty="0"/>
          </a:p>
        </p:txBody>
      </p:sp>
      <p:sp>
        <p:nvSpPr>
          <p:cNvPr id="4" name="TextBox 3"/>
          <p:cNvSpPr txBox="1"/>
          <p:nvPr/>
        </p:nvSpPr>
        <p:spPr>
          <a:xfrm>
            <a:off x="2115750" y="2151728"/>
            <a:ext cx="4912501" cy="2554545"/>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pPr algn="ctr"/>
            <a:r>
              <a:rPr lang="en-US" sz="4000" dirty="0">
                <a:latin typeface="Calibri"/>
                <a:cs typeface="Calibri"/>
              </a:rPr>
              <a:t>Fiscal Agents hold none of the fiscal responsibilities </a:t>
            </a:r>
            <a:r>
              <a:rPr lang="en-US" sz="4000">
                <a:latin typeface="Calibri"/>
                <a:cs typeface="Calibri"/>
              </a:rPr>
              <a:t>of IDEA</a:t>
            </a:r>
            <a:r>
              <a:rPr lang="en-US" sz="4000" dirty="0">
                <a:latin typeface="Calibri"/>
                <a:cs typeface="Calibri"/>
              </a:rPr>
              <a:t>.</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23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MOE Updates</a:t>
            </a:r>
          </a:p>
        </p:txBody>
      </p:sp>
      <p:sp>
        <p:nvSpPr>
          <p:cNvPr id="3" name="Content Placeholder 2"/>
          <p:cNvSpPr>
            <a:spLocks noGrp="1"/>
          </p:cNvSpPr>
          <p:nvPr>
            <p:ph sz="quarter" idx="10"/>
          </p:nvPr>
        </p:nvSpPr>
        <p:spPr>
          <a:xfrm>
            <a:off x="728663" y="1242079"/>
            <a:ext cx="7772400" cy="4572000"/>
          </a:xfrm>
        </p:spPr>
        <p:txBody>
          <a:bodyPr/>
          <a:lstStyle/>
          <a:p>
            <a:r>
              <a:rPr lang="en-US" sz="4000" dirty="0"/>
              <a:t>Maintenance of Effort</a:t>
            </a:r>
          </a:p>
          <a:p>
            <a:pPr lvl="1"/>
            <a:r>
              <a:rPr lang="en-US" sz="4000" dirty="0"/>
              <a:t>Updates</a:t>
            </a:r>
          </a:p>
          <a:p>
            <a:pPr lvl="2"/>
            <a:r>
              <a:rPr lang="en-US" sz="3600" dirty="0"/>
              <a:t>No Fed Waiver</a:t>
            </a:r>
          </a:p>
          <a:p>
            <a:pPr lvl="1"/>
            <a:r>
              <a:rPr lang="en-US" sz="4000" dirty="0"/>
              <a:t>Overview</a:t>
            </a:r>
          </a:p>
          <a:p>
            <a:r>
              <a:rPr lang="en-US" sz="4000" dirty="0"/>
              <a:t>IDEA Allowable Costs</a:t>
            </a:r>
          </a:p>
          <a:p>
            <a:r>
              <a:rPr lang="en-US" sz="4000" dirty="0"/>
              <a:t>IDEA Application</a:t>
            </a:r>
          </a:p>
          <a:p>
            <a:r>
              <a:rPr lang="en-US" sz="4000" dirty="0"/>
              <a:t>Q&amp;A</a:t>
            </a:r>
          </a:p>
        </p:txBody>
      </p:sp>
    </p:spTree>
    <p:extLst>
      <p:ext uri="{BB962C8B-B14F-4D97-AF65-F5344CB8AC3E}">
        <p14:creationId xmlns:p14="http://schemas.microsoft.com/office/powerpoint/2010/main" val="1272711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MOE – Exceptions</a:t>
            </a:r>
            <a:endParaRPr lang="en-US" dirty="0"/>
          </a:p>
        </p:txBody>
      </p:sp>
      <p:sp>
        <p:nvSpPr>
          <p:cNvPr id="3" name="Content Placeholder 2"/>
          <p:cNvSpPr>
            <a:spLocks noGrp="1"/>
          </p:cNvSpPr>
          <p:nvPr>
            <p:ph sz="quarter" idx="10"/>
          </p:nvPr>
        </p:nvSpPr>
        <p:spPr/>
        <p:txBody>
          <a:bodyPr/>
          <a:lstStyle/>
          <a:p>
            <a:r>
              <a:rPr lang="en-US" dirty="0" smtClean="0"/>
              <a:t>34 CFR </a:t>
            </a:r>
            <a:r>
              <a:rPr lang="en-US" dirty="0" smtClean="0">
                <a:latin typeface="Calibri" panose="020F0502020204030204" pitchFamily="34" charset="0"/>
                <a:cs typeface="Calibri" panose="020F0502020204030204" pitchFamily="34" charset="0"/>
              </a:rPr>
              <a:t>§300.204 defines allowable exceptions:</a:t>
            </a:r>
          </a:p>
          <a:p>
            <a:pPr marL="990600" lvl="1" indent="-457200">
              <a:buFont typeface="+mj-lt"/>
              <a:buAutoNum type="alphaLcParenR"/>
            </a:pPr>
            <a:r>
              <a:rPr lang="en-US" dirty="0"/>
              <a:t>voluntary or for-cause departure of special education staff</a:t>
            </a:r>
            <a:r>
              <a:rPr lang="en-US" dirty="0" smtClean="0"/>
              <a:t>,</a:t>
            </a:r>
          </a:p>
          <a:p>
            <a:pPr marL="990600" lvl="1" indent="-457200">
              <a:buFont typeface="+mj-lt"/>
              <a:buAutoNum type="alphaLcParenR"/>
            </a:pPr>
            <a:r>
              <a:rPr lang="en-US" dirty="0"/>
              <a:t>decrease in enrollment of IDEA-eligible </a:t>
            </a:r>
            <a:r>
              <a:rPr lang="en-US" dirty="0" smtClean="0"/>
              <a:t>children,</a:t>
            </a:r>
          </a:p>
          <a:p>
            <a:pPr marL="990600" lvl="1" indent="-457200">
              <a:buFont typeface="+mj-lt"/>
              <a:buAutoNum type="alphaLcParenR"/>
            </a:pPr>
            <a:r>
              <a:rPr lang="en-US" dirty="0" smtClean="0"/>
              <a:t>termination </a:t>
            </a:r>
            <a:r>
              <a:rPr lang="en-US" dirty="0"/>
              <a:t>of an exceptionally costly program for a particular child, under certain circumstances</a:t>
            </a:r>
            <a:r>
              <a:rPr lang="en-US" dirty="0" smtClean="0"/>
              <a:t>,</a:t>
            </a:r>
          </a:p>
          <a:p>
            <a:pPr marL="990600" lvl="1" indent="-457200">
              <a:buFont typeface="+mj-lt"/>
              <a:buAutoNum type="alphaLcParenR"/>
            </a:pPr>
            <a:r>
              <a:rPr lang="en-US" dirty="0"/>
              <a:t>termination of costly expenditures for long-term </a:t>
            </a:r>
            <a:r>
              <a:rPr lang="en-US" dirty="0" smtClean="0"/>
              <a:t>purchases.</a:t>
            </a:r>
            <a:endParaRPr lang="en-US" dirty="0"/>
          </a:p>
        </p:txBody>
      </p:sp>
    </p:spTree>
    <p:extLst>
      <p:ext uri="{BB962C8B-B14F-4D97-AF65-F5344CB8AC3E}">
        <p14:creationId xmlns:p14="http://schemas.microsoft.com/office/powerpoint/2010/main" val="3617030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MOE – Questions?</a:t>
            </a:r>
          </a:p>
        </p:txBody>
      </p:sp>
      <p:pic>
        <p:nvPicPr>
          <p:cNvPr id="4" name="Content Placeholder 3" descr="Question mark PNG"/>
          <p:cNvPicPr>
            <a:picLocks noGrp="1" noChangeAspect="1"/>
          </p:cNvPicPr>
          <p:nvPr>
            <p:ph sz="quarter" idx="10"/>
          </p:nvPr>
        </p:nvPicPr>
        <p:blipFill>
          <a:blip r:embed="rId3">
            <a:extLst>
              <a:ext uri="{BEBA8EAE-BF5A-486C-A8C5-ECC9F3942E4B}">
                <a14:imgProps xmlns:a14="http://schemas.microsoft.com/office/drawing/2010/main">
                  <a14:imgLayer r:embed="rId4">
                    <a14:imgEffect>
                      <a14:backgroundRemoval t="8276" b="92069" l="3279" r="98053">
                        <a14:foregroundMark x1="8607" y1="29828" x2="8607" y2="29828"/>
                        <a14:foregroundMark x1="3279" y1="27931" x2="3279" y2="27931"/>
                        <a14:foregroundMark x1="42213" y1="18966" x2="42213" y2="18966"/>
                        <a14:foregroundMark x1="49693" y1="8276" x2="49693" y2="8276"/>
                        <a14:foregroundMark x1="64037" y1="45690" x2="64037" y2="45690"/>
                        <a14:foregroundMark x1="50820" y1="92069" x2="50820" y2="92069"/>
                        <a14:foregroundMark x1="36783" y1="65345" x2="36783" y2="65345"/>
                        <a14:foregroundMark x1="75717" y1="41724" x2="75717" y2="41724"/>
                        <a14:foregroundMark x1="94262" y1="38276" x2="94262" y2="38276"/>
                        <a14:foregroundMark x1="98053" y1="38793" x2="98053" y2="38793"/>
                        <a14:foregroundMark x1="39959" y1="56724" x2="39959" y2="56724"/>
                        <a14:backgroundMark x1="31148" y1="5172" x2="31148" y2="5172"/>
                        <a14:backgroundMark x1="67213" y1="6207" x2="67213" y2="6207"/>
                        <a14:backgroundMark x1="68135" y1="13793" x2="68135" y2="13793"/>
                        <a14:backgroundMark x1="67213" y1="19655" x2="67213" y2="19655"/>
                        <a14:backgroundMark x1="66189" y1="29655" x2="66189" y2="29655"/>
                        <a14:backgroundMark x1="64037" y1="59310" x2="64037" y2="59310"/>
                        <a14:backgroundMark x1="50615" y1="16724" x2="50615" y2="16724"/>
                        <a14:backgroundMark x1="32787" y1="55345" x2="32787" y2="55345"/>
                        <a14:backgroundMark x1="20287" y1="23966" x2="20287" y2="23966"/>
                        <a14:backgroundMark x1="21926" y1="23966" x2="21926" y2="23966"/>
                        <a14:backgroundMark x1="17828" y1="43793" x2="17828" y2="43793"/>
                        <a14:backgroundMark x1="30533" y1="71034" x2="30533" y2="71034"/>
                        <a14:backgroundMark x1="60861" y1="76552" x2="60861" y2="76552"/>
                        <a14:backgroundMark x1="62090" y1="63448" x2="62090" y2="63448"/>
                        <a14:backgroundMark x1="83811" y1="40345" x2="83811" y2="40345"/>
                      </a14:backgroundRemoval>
                    </a14:imgEffect>
                  </a14:imgLayer>
                </a14:imgProps>
              </a:ext>
              <a:ext uri="{28A0092B-C50C-407E-A947-70E740481C1C}">
                <a14:useLocalDpi xmlns:a14="http://schemas.microsoft.com/office/drawing/2010/main" val="0"/>
              </a:ext>
            </a:extLst>
          </a:blip>
          <a:stretch>
            <a:fillRect/>
          </a:stretch>
        </p:blipFill>
        <p:spPr>
          <a:xfrm>
            <a:off x="725214" y="1441450"/>
            <a:ext cx="7693572" cy="4572000"/>
          </a:xfrm>
          <a:prstGeom prst="rect">
            <a:avLst/>
          </a:prstGeom>
        </p:spPr>
      </p:pic>
    </p:spTree>
    <p:extLst>
      <p:ext uri="{BB962C8B-B14F-4D97-AF65-F5344CB8AC3E}">
        <p14:creationId xmlns:p14="http://schemas.microsoft.com/office/powerpoint/2010/main" val="3552245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IDEA Application</a:t>
            </a:r>
            <a:endParaRPr lang="en-US" dirty="0"/>
          </a:p>
        </p:txBody>
      </p:sp>
      <p:sp>
        <p:nvSpPr>
          <p:cNvPr id="3" name="Text Placeholder 2"/>
          <p:cNvSpPr>
            <a:spLocks noGrp="1"/>
          </p:cNvSpPr>
          <p:nvPr>
            <p:ph type="body" idx="1"/>
          </p:nvPr>
        </p:nvSpPr>
        <p:spPr/>
        <p:txBody>
          <a:bodyPr/>
          <a:lstStyle/>
          <a:p>
            <a:r>
              <a:rPr lang="en-US" dirty="0" smtClean="0"/>
              <a:t>Available at ODE’s </a:t>
            </a:r>
            <a:r>
              <a:rPr lang="en-US" dirty="0" smtClean="0">
                <a:hlinkClick r:id="rId2" tooltip="IDEA Annual Applications"/>
              </a:rPr>
              <a:t>IDEA Annual Applications</a:t>
            </a:r>
            <a:r>
              <a:rPr lang="en-US" dirty="0" smtClean="0"/>
              <a:t> website.</a:t>
            </a:r>
            <a:endParaRPr lang="en-US" dirty="0"/>
          </a:p>
        </p:txBody>
      </p:sp>
    </p:spTree>
    <p:extLst>
      <p:ext uri="{BB962C8B-B14F-4D97-AF65-F5344CB8AC3E}">
        <p14:creationId xmlns:p14="http://schemas.microsoft.com/office/powerpoint/2010/main" val="3318197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IDEA Application</a:t>
            </a:r>
          </a:p>
        </p:txBody>
      </p:sp>
      <p:sp>
        <p:nvSpPr>
          <p:cNvPr id="3" name="Content Placeholder 2"/>
          <p:cNvSpPr>
            <a:spLocks noGrp="1"/>
          </p:cNvSpPr>
          <p:nvPr>
            <p:ph sz="quarter" idx="10"/>
          </p:nvPr>
        </p:nvSpPr>
        <p:spPr/>
        <p:txBody>
          <a:bodyPr>
            <a:normAutofit lnSpcReduction="10000"/>
          </a:bodyPr>
          <a:lstStyle/>
          <a:p>
            <a:pPr marL="50800" indent="0">
              <a:buNone/>
            </a:pPr>
            <a:r>
              <a:rPr lang="en-US" dirty="0"/>
              <a:t>Must be signed by:</a:t>
            </a:r>
          </a:p>
          <a:p>
            <a:r>
              <a:rPr lang="en-US" dirty="0"/>
              <a:t>Superintendent (or other authorized representative of the LEA)</a:t>
            </a:r>
          </a:p>
          <a:p>
            <a:r>
              <a:rPr lang="en-US" dirty="0"/>
              <a:t>Business Official (or other authorized representative of the LEA)</a:t>
            </a:r>
          </a:p>
          <a:p>
            <a:r>
              <a:rPr lang="en-US" dirty="0"/>
              <a:t>The preparer (if different from either of the above)</a:t>
            </a:r>
          </a:p>
          <a:p>
            <a:endParaRPr lang="en-US" dirty="0"/>
          </a:p>
          <a:p>
            <a:r>
              <a:rPr lang="en-US" dirty="0"/>
              <a:t>Only </a:t>
            </a:r>
            <a:r>
              <a:rPr lang="en-US" b="1" u="sng" dirty="0"/>
              <a:t>one</a:t>
            </a:r>
            <a:r>
              <a:rPr lang="en-US" dirty="0"/>
              <a:t> application from </a:t>
            </a:r>
            <a:r>
              <a:rPr lang="en-US"/>
              <a:t>each </a:t>
            </a:r>
            <a:r>
              <a:rPr lang="en-US" smtClean="0"/>
              <a:t>district</a:t>
            </a:r>
            <a:endParaRPr lang="en-US" dirty="0"/>
          </a:p>
          <a:p>
            <a:r>
              <a:rPr lang="en-US" dirty="0"/>
              <a:t>Email to </a:t>
            </a:r>
            <a:r>
              <a:rPr lang="en-US" dirty="0">
                <a:hlinkClick r:id="rId3"/>
              </a:rPr>
              <a:t>ODE.IDEAAssurances@state.or.us</a:t>
            </a:r>
            <a:endParaRPr lang="en-US" dirty="0"/>
          </a:p>
          <a:p>
            <a:endParaRPr lang="en-US" dirty="0"/>
          </a:p>
        </p:txBody>
      </p:sp>
    </p:spTree>
    <p:extLst>
      <p:ext uri="{BB962C8B-B14F-4D97-AF65-F5344CB8AC3E}">
        <p14:creationId xmlns:p14="http://schemas.microsoft.com/office/powerpoint/2010/main" val="99953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IDEA Application - Changes</a:t>
            </a:r>
          </a:p>
        </p:txBody>
      </p:sp>
      <p:sp>
        <p:nvSpPr>
          <p:cNvPr id="3" name="Content Placeholder 2"/>
          <p:cNvSpPr>
            <a:spLocks noGrp="1"/>
          </p:cNvSpPr>
          <p:nvPr>
            <p:ph sz="quarter" idx="10"/>
          </p:nvPr>
        </p:nvSpPr>
        <p:spPr/>
        <p:txBody>
          <a:bodyPr/>
          <a:lstStyle/>
          <a:p>
            <a:r>
              <a:rPr lang="en-US" dirty="0"/>
              <a:t>Only Districts must complete </a:t>
            </a:r>
            <a:r>
              <a:rPr lang="en-US"/>
              <a:t>and </a:t>
            </a:r>
            <a:r>
              <a:rPr lang="en-US" smtClean="0"/>
              <a:t>sign</a:t>
            </a:r>
            <a:endParaRPr lang="en-US" dirty="0"/>
          </a:p>
          <a:p>
            <a:r>
              <a:rPr lang="en-US" dirty="0"/>
              <a:t>Contractors will not need to sign. Contractors for such programs as:</a:t>
            </a:r>
          </a:p>
          <a:p>
            <a:pPr lvl="1"/>
            <a:r>
              <a:rPr lang="en-US" dirty="0"/>
              <a:t>Regional Programs</a:t>
            </a:r>
          </a:p>
          <a:p>
            <a:pPr lvl="1"/>
            <a:r>
              <a:rPr lang="en-US" dirty="0"/>
              <a:t>EI/ECSE (for Part B)</a:t>
            </a:r>
          </a:p>
          <a:p>
            <a:pPr lvl="1"/>
            <a:r>
              <a:rPr lang="en-US" dirty="0"/>
              <a:t>LTCT</a:t>
            </a:r>
          </a:p>
          <a:p>
            <a:pPr lvl="1"/>
            <a:r>
              <a:rPr lang="en-US" dirty="0"/>
              <a:t>Hospitals</a:t>
            </a:r>
          </a:p>
          <a:p>
            <a:pPr lvl="1"/>
            <a:r>
              <a:rPr lang="en-US" dirty="0"/>
              <a:t>Pediatric Nursing Facilities</a:t>
            </a:r>
          </a:p>
          <a:p>
            <a:pPr lvl="1"/>
            <a:r>
              <a:rPr lang="en-US" dirty="0"/>
              <a:t>JDEP/YCEP</a:t>
            </a:r>
          </a:p>
        </p:txBody>
      </p:sp>
    </p:spTree>
    <p:extLst>
      <p:ext uri="{BB962C8B-B14F-4D97-AF65-F5344CB8AC3E}">
        <p14:creationId xmlns:p14="http://schemas.microsoft.com/office/powerpoint/2010/main" val="576366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IDEA Application - Changes</a:t>
            </a:r>
          </a:p>
        </p:txBody>
      </p:sp>
      <p:sp>
        <p:nvSpPr>
          <p:cNvPr id="3" name="Content Placeholder 2"/>
          <p:cNvSpPr>
            <a:spLocks noGrp="1"/>
          </p:cNvSpPr>
          <p:nvPr>
            <p:ph sz="quarter" idx="10"/>
          </p:nvPr>
        </p:nvSpPr>
        <p:spPr/>
        <p:txBody>
          <a:bodyPr/>
          <a:lstStyle/>
          <a:p>
            <a:r>
              <a:rPr lang="en-US" dirty="0"/>
              <a:t>Word/PDF form replaced with Excel form</a:t>
            </a:r>
          </a:p>
          <a:p>
            <a:r>
              <a:rPr lang="en-US" dirty="0"/>
              <a:t>Electronic signatures allowed</a:t>
            </a:r>
          </a:p>
          <a:p>
            <a:r>
              <a:rPr lang="en-US" dirty="0"/>
              <a:t>Must indicate they are applying </a:t>
            </a:r>
            <a:r>
              <a:rPr lang="en-US"/>
              <a:t>for </a:t>
            </a:r>
            <a:r>
              <a:rPr lang="en-US" smtClean="0"/>
              <a:t>funds</a:t>
            </a:r>
            <a:endParaRPr lang="en-US" dirty="0"/>
          </a:p>
          <a:p>
            <a:r>
              <a:rPr lang="en-US" dirty="0"/>
              <a:t>Assure they meet the </a:t>
            </a:r>
            <a:r>
              <a:rPr lang="en-US"/>
              <a:t>Eligibility </a:t>
            </a:r>
            <a:r>
              <a:rPr lang="en-US" smtClean="0"/>
              <a:t>Standard</a:t>
            </a:r>
            <a:endParaRPr lang="en-US" dirty="0"/>
          </a:p>
          <a:p>
            <a:r>
              <a:rPr lang="en-US" dirty="0"/>
              <a:t>Provides the district’s </a:t>
            </a:r>
            <a:r>
              <a:rPr lang="en-US"/>
              <a:t>2018-2019 </a:t>
            </a:r>
            <a:r>
              <a:rPr lang="en-US" smtClean="0"/>
              <a:t>MOE</a:t>
            </a:r>
            <a:endParaRPr lang="en-US" dirty="0"/>
          </a:p>
          <a:p>
            <a:r>
              <a:rPr lang="en-US" dirty="0"/>
              <a:t>Includes the IDEA Fiscal Risk Self-Assessment</a:t>
            </a:r>
          </a:p>
        </p:txBody>
      </p:sp>
    </p:spTree>
    <p:extLst>
      <p:ext uri="{BB962C8B-B14F-4D97-AF65-F5344CB8AC3E}">
        <p14:creationId xmlns:p14="http://schemas.microsoft.com/office/powerpoint/2010/main" val="433696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IDEA Application - Screenshot</a:t>
            </a:r>
            <a:endParaRPr lang="en-US" dirty="0"/>
          </a:p>
        </p:txBody>
      </p:sp>
      <p:pic>
        <p:nvPicPr>
          <p:cNvPr id="4" name="Content Placeholder 3" title="Agency Infomation"/>
          <p:cNvPicPr>
            <a:picLocks noGrp="1" noChangeAspect="1"/>
          </p:cNvPicPr>
          <p:nvPr>
            <p:ph sz="quarter" idx="10"/>
          </p:nvPr>
        </p:nvPicPr>
        <p:blipFill>
          <a:blip r:embed="rId3"/>
          <a:stretch>
            <a:fillRect/>
          </a:stretch>
        </p:blipFill>
        <p:spPr>
          <a:xfrm>
            <a:off x="291744" y="2440612"/>
            <a:ext cx="8560512" cy="2834640"/>
          </a:xfrm>
          <a:prstGeom prst="rect">
            <a:avLst/>
          </a:prstGeom>
        </p:spPr>
      </p:pic>
    </p:spTree>
    <p:extLst>
      <p:ext uri="{BB962C8B-B14F-4D97-AF65-F5344CB8AC3E}">
        <p14:creationId xmlns:p14="http://schemas.microsoft.com/office/powerpoint/2010/main" val="707644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IDEA Application – Questions?</a:t>
            </a:r>
          </a:p>
        </p:txBody>
      </p:sp>
      <p:pic>
        <p:nvPicPr>
          <p:cNvPr id="5" name="Content Placeholder 4" title="Questions"/>
          <p:cNvPicPr>
            <a:picLocks noGrp="1" noChangeAspect="1"/>
          </p:cNvPicPr>
          <p:nvPr>
            <p:ph sz="quarter" idx="10"/>
          </p:nvPr>
        </p:nvPicPr>
        <p:blipFill>
          <a:blip r:embed="rId3">
            <a:extLst/>
          </a:blip>
          <a:stretch>
            <a:fillRect/>
          </a:stretch>
        </p:blipFill>
        <p:spPr>
          <a:xfrm>
            <a:off x="1141506" y="1441450"/>
            <a:ext cx="6860988" cy="4572000"/>
          </a:xfrm>
          <a:prstGeom prst="rect">
            <a:avLst/>
          </a:prstGeom>
        </p:spPr>
      </p:pic>
    </p:spTree>
    <p:extLst>
      <p:ext uri="{BB962C8B-B14F-4D97-AF65-F5344CB8AC3E}">
        <p14:creationId xmlns:p14="http://schemas.microsoft.com/office/powerpoint/2010/main" val="2239622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IDEA Allowable Costs</a:t>
            </a:r>
          </a:p>
        </p:txBody>
      </p:sp>
    </p:spTree>
    <p:extLst>
      <p:ext uri="{BB962C8B-B14F-4D97-AF65-F5344CB8AC3E}">
        <p14:creationId xmlns:p14="http://schemas.microsoft.com/office/powerpoint/2010/main" val="2212960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Allowable Costs</a:t>
            </a:r>
          </a:p>
        </p:txBody>
      </p:sp>
      <p:sp>
        <p:nvSpPr>
          <p:cNvPr id="3" name="Content Placeholder 2"/>
          <p:cNvSpPr>
            <a:spLocks noGrp="1"/>
          </p:cNvSpPr>
          <p:nvPr>
            <p:ph sz="quarter" idx="10"/>
          </p:nvPr>
        </p:nvSpPr>
        <p:spPr>
          <a:noFill/>
        </p:spPr>
        <p:txBody>
          <a:bodyPr>
            <a:normAutofit lnSpcReduction="10000"/>
          </a:bodyPr>
          <a:lstStyle/>
          <a:p>
            <a:r>
              <a:rPr lang="en-US" sz="3200" dirty="0"/>
              <a:t>Uniform Grant Guidance (2 CFR §§200.403 –  200.405) say costs must be:</a:t>
            </a:r>
          </a:p>
          <a:p>
            <a:pPr lvl="1"/>
            <a:r>
              <a:rPr lang="en-US" sz="2800" dirty="0"/>
              <a:t>Necessary,</a:t>
            </a:r>
          </a:p>
          <a:p>
            <a:pPr lvl="1"/>
            <a:r>
              <a:rPr lang="en-US" sz="2800" dirty="0"/>
              <a:t>Reasonable,</a:t>
            </a:r>
          </a:p>
          <a:p>
            <a:pPr lvl="1"/>
            <a:r>
              <a:rPr lang="en-US" sz="2800" dirty="0"/>
              <a:t>Allocable, and</a:t>
            </a:r>
          </a:p>
          <a:p>
            <a:pPr lvl="1"/>
            <a:r>
              <a:rPr lang="en-US" sz="2800"/>
              <a:t>Adequately Documented.</a:t>
            </a:r>
            <a:endParaRPr lang="en-US" sz="2800" dirty="0"/>
          </a:p>
          <a:p>
            <a:endParaRPr lang="en-US" sz="3200" dirty="0"/>
          </a:p>
          <a:p>
            <a:r>
              <a:rPr lang="en-US" sz="3200" dirty="0"/>
              <a:t>Any documentation submitted for claims to IDEA must be able to answer these questions.</a:t>
            </a:r>
          </a:p>
        </p:txBody>
      </p:sp>
    </p:spTree>
    <p:extLst>
      <p:ext uri="{BB962C8B-B14F-4D97-AF65-F5344CB8AC3E}">
        <p14:creationId xmlns:p14="http://schemas.microsoft.com/office/powerpoint/2010/main" val="178448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3DDE-2CCE-4371-B249-BD93B48A7EBF}"/>
              </a:ext>
            </a:extLst>
          </p:cNvPr>
          <p:cNvSpPr>
            <a:spLocks noGrp="1"/>
          </p:cNvSpPr>
          <p:nvPr>
            <p:ph type="title"/>
          </p:nvPr>
        </p:nvSpPr>
        <p:spPr/>
        <p:txBody>
          <a:bodyPr>
            <a:normAutofit fontScale="90000"/>
          </a:bodyPr>
          <a:lstStyle/>
          <a:p>
            <a:r>
              <a:rPr lang="en-US"/>
              <a:t>Office of Special Education Programs (OSEP)</a:t>
            </a:r>
          </a:p>
        </p:txBody>
      </p:sp>
      <p:sp>
        <p:nvSpPr>
          <p:cNvPr id="3" name="Content Placeholder 2">
            <a:extLst>
              <a:ext uri="{FF2B5EF4-FFF2-40B4-BE49-F238E27FC236}">
                <a16:creationId xmlns:a16="http://schemas.microsoft.com/office/drawing/2014/main" id="{D6C4C849-27F9-43AB-9040-8A2E701A5D3B}"/>
              </a:ext>
            </a:extLst>
          </p:cNvPr>
          <p:cNvSpPr>
            <a:spLocks noGrp="1"/>
          </p:cNvSpPr>
          <p:nvPr>
            <p:ph sz="quarter" idx="10"/>
          </p:nvPr>
        </p:nvSpPr>
        <p:spPr/>
        <p:txBody>
          <a:bodyPr/>
          <a:lstStyle/>
          <a:p>
            <a:r>
              <a:rPr lang="en-US" dirty="0"/>
              <a:t>During the COVID-19 Pandemic and subsequent school closures many questions have been elevated regarding MOE at the state and local level.</a:t>
            </a:r>
          </a:p>
          <a:p>
            <a:r>
              <a:rPr lang="en-US" dirty="0"/>
              <a:t>Still Required:</a:t>
            </a:r>
          </a:p>
          <a:p>
            <a:pPr lvl="1"/>
            <a:r>
              <a:rPr lang="en-US" dirty="0"/>
              <a:t>Maintenance of Financial Support (MFS) </a:t>
            </a:r>
          </a:p>
          <a:p>
            <a:pPr lvl="2"/>
            <a:r>
              <a:rPr lang="en-US" dirty="0"/>
              <a:t>State impacts to the reduction of general funds</a:t>
            </a:r>
          </a:p>
          <a:p>
            <a:pPr lvl="2"/>
            <a:r>
              <a:rPr lang="en-US" dirty="0"/>
              <a:t>2011 failure to meet MFS resulted in 3.4 million dollar IDEA reduction in 2019 </a:t>
            </a:r>
          </a:p>
          <a:p>
            <a:pPr lvl="1"/>
            <a:r>
              <a:rPr lang="en-US" dirty="0"/>
              <a:t>Local MOE </a:t>
            </a:r>
          </a:p>
          <a:p>
            <a:pPr lvl="2"/>
            <a:r>
              <a:rPr lang="en-US" dirty="0"/>
              <a:t>Required to meet the obligation EVEN with reductions in general funds</a:t>
            </a:r>
          </a:p>
        </p:txBody>
      </p:sp>
    </p:spTree>
    <p:extLst>
      <p:ext uri="{BB962C8B-B14F-4D97-AF65-F5344CB8AC3E}">
        <p14:creationId xmlns:p14="http://schemas.microsoft.com/office/powerpoint/2010/main" val="3384543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Allowable Costs - Necessary</a:t>
            </a:r>
          </a:p>
        </p:txBody>
      </p:sp>
      <p:sp>
        <p:nvSpPr>
          <p:cNvPr id="3" name="Content Placeholder 2"/>
          <p:cNvSpPr>
            <a:spLocks noGrp="1"/>
          </p:cNvSpPr>
          <p:nvPr>
            <p:ph sz="quarter" idx="10"/>
          </p:nvPr>
        </p:nvSpPr>
        <p:spPr>
          <a:noFill/>
        </p:spPr>
        <p:txBody>
          <a:bodyPr/>
          <a:lstStyle/>
          <a:p>
            <a:r>
              <a:rPr lang="en-US" dirty="0"/>
              <a:t>Is the expense </a:t>
            </a:r>
            <a:r>
              <a:rPr lang="en-US" b="1" u="sng" dirty="0"/>
              <a:t>necessary</a:t>
            </a:r>
            <a:r>
              <a:rPr lang="en-US" dirty="0"/>
              <a:t> to provide special education and related serves to student(s) with an IEP?</a:t>
            </a:r>
          </a:p>
          <a:p>
            <a:endParaRPr lang="en-US"/>
          </a:p>
          <a:p>
            <a:r>
              <a:rPr lang="en-US"/>
              <a:t>Is </a:t>
            </a:r>
            <a:r>
              <a:rPr lang="en-US" dirty="0"/>
              <a:t>it documented as needed on an IEP or other special education procedural document?</a:t>
            </a:r>
          </a:p>
          <a:p>
            <a:endParaRPr lang="en-US" dirty="0"/>
          </a:p>
        </p:txBody>
      </p:sp>
    </p:spTree>
    <p:extLst>
      <p:ext uri="{BB962C8B-B14F-4D97-AF65-F5344CB8AC3E}">
        <p14:creationId xmlns:p14="http://schemas.microsoft.com/office/powerpoint/2010/main" val="3284511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Allowable Costs - Reasonable</a:t>
            </a:r>
          </a:p>
        </p:txBody>
      </p:sp>
      <p:sp>
        <p:nvSpPr>
          <p:cNvPr id="3" name="Content Placeholder 2"/>
          <p:cNvSpPr>
            <a:spLocks noGrp="1"/>
          </p:cNvSpPr>
          <p:nvPr>
            <p:ph sz="quarter" idx="10"/>
          </p:nvPr>
        </p:nvSpPr>
        <p:spPr>
          <a:noFill/>
        </p:spPr>
        <p:txBody>
          <a:bodyPr/>
          <a:lstStyle/>
          <a:p>
            <a:r>
              <a:rPr lang="en-US" dirty="0"/>
              <a:t>Does the cost not exceed that which a </a:t>
            </a:r>
            <a:r>
              <a:rPr lang="en-US" b="1" dirty="0"/>
              <a:t>prudent person</a:t>
            </a:r>
            <a:r>
              <a:rPr lang="en-US" dirty="0"/>
              <a:t> would pay?</a:t>
            </a:r>
          </a:p>
          <a:p>
            <a:endParaRPr lang="en-US"/>
          </a:p>
          <a:p>
            <a:r>
              <a:rPr lang="en-US"/>
              <a:t>Would </a:t>
            </a:r>
            <a:r>
              <a:rPr lang="en-US" dirty="0"/>
              <a:t>the cost be the same if there were no federal funds available?</a:t>
            </a:r>
          </a:p>
          <a:p>
            <a:endParaRPr lang="en-US" dirty="0"/>
          </a:p>
        </p:txBody>
      </p:sp>
    </p:spTree>
    <p:extLst>
      <p:ext uri="{BB962C8B-B14F-4D97-AF65-F5344CB8AC3E}">
        <p14:creationId xmlns:p14="http://schemas.microsoft.com/office/powerpoint/2010/main" val="1081771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Allowable Costs - Allocable</a:t>
            </a:r>
          </a:p>
        </p:txBody>
      </p:sp>
      <p:sp>
        <p:nvSpPr>
          <p:cNvPr id="3" name="Content Placeholder 2"/>
          <p:cNvSpPr>
            <a:spLocks noGrp="1"/>
          </p:cNvSpPr>
          <p:nvPr>
            <p:ph sz="quarter" idx="10"/>
          </p:nvPr>
        </p:nvSpPr>
        <p:spPr/>
        <p:txBody>
          <a:bodyPr/>
          <a:lstStyle/>
          <a:p>
            <a:r>
              <a:rPr lang="en-US" dirty="0"/>
              <a:t>Is the cost an Excess Cost?</a:t>
            </a:r>
          </a:p>
          <a:p>
            <a:r>
              <a:rPr lang="en-US" dirty="0"/>
              <a:t>Is this cost created </a:t>
            </a:r>
            <a:r>
              <a:rPr lang="en-US" b="1" u="sng" dirty="0"/>
              <a:t>because of special education needs</a:t>
            </a:r>
            <a:r>
              <a:rPr lang="en-US" dirty="0"/>
              <a:t> and </a:t>
            </a:r>
            <a:r>
              <a:rPr lang="en-US" b="1" u="sng" dirty="0"/>
              <a:t>would not exist without special education</a:t>
            </a:r>
            <a:r>
              <a:rPr lang="en-US" dirty="0"/>
              <a:t>?</a:t>
            </a:r>
          </a:p>
          <a:p>
            <a:r>
              <a:rPr lang="en-US" dirty="0"/>
              <a:t>Is this cost in addition to the costs also generated by students without disabilities?</a:t>
            </a:r>
          </a:p>
          <a:p>
            <a:r>
              <a:rPr lang="en-US" dirty="0"/>
              <a:t>If it is a child specific service, is the service documented in the student's IEP?</a:t>
            </a:r>
          </a:p>
          <a:p>
            <a:endParaRPr lang="en-US" dirty="0"/>
          </a:p>
        </p:txBody>
      </p:sp>
    </p:spTree>
    <p:extLst>
      <p:ext uri="{BB962C8B-B14F-4D97-AF65-F5344CB8AC3E}">
        <p14:creationId xmlns:p14="http://schemas.microsoft.com/office/powerpoint/2010/main" val="1036477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IDEA Allowable Costs – Adequately Documented</a:t>
            </a:r>
          </a:p>
        </p:txBody>
      </p:sp>
      <p:sp>
        <p:nvSpPr>
          <p:cNvPr id="3" name="Content Placeholder 2"/>
          <p:cNvSpPr>
            <a:spLocks noGrp="1"/>
          </p:cNvSpPr>
          <p:nvPr>
            <p:ph sz="quarter" idx="10"/>
          </p:nvPr>
        </p:nvSpPr>
        <p:spPr/>
        <p:txBody>
          <a:bodyPr/>
          <a:lstStyle/>
          <a:p>
            <a:r>
              <a:rPr lang="en-US" dirty="0"/>
              <a:t>Is the cost and justification for each question </a:t>
            </a:r>
            <a:r>
              <a:rPr lang="en-US" b="1" u="sng" dirty="0"/>
              <a:t>adequately documented</a:t>
            </a:r>
            <a:r>
              <a:rPr lang="en-US" dirty="0"/>
              <a:t>?</a:t>
            </a:r>
          </a:p>
          <a:p>
            <a:endParaRPr lang="en-US"/>
          </a:p>
          <a:p>
            <a:r>
              <a:rPr lang="en-US"/>
              <a:t>Is </a:t>
            </a:r>
            <a:r>
              <a:rPr lang="en-US" dirty="0"/>
              <a:t>the documentation clear, does it address each principle, and does it include: the amount, exactly how the funds are used, and the total cost of the project?</a:t>
            </a:r>
          </a:p>
          <a:p>
            <a:endParaRPr lang="en-US" dirty="0"/>
          </a:p>
        </p:txBody>
      </p:sp>
    </p:spTree>
    <p:extLst>
      <p:ext uri="{BB962C8B-B14F-4D97-AF65-F5344CB8AC3E}">
        <p14:creationId xmlns:p14="http://schemas.microsoft.com/office/powerpoint/2010/main" val="3231209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Allowable Costs – FAQ</a:t>
            </a:r>
          </a:p>
        </p:txBody>
      </p:sp>
      <p:sp>
        <p:nvSpPr>
          <p:cNvPr id="3" name="Content Placeholder 2"/>
          <p:cNvSpPr>
            <a:spLocks noGrp="1"/>
          </p:cNvSpPr>
          <p:nvPr>
            <p:ph sz="quarter" idx="10"/>
          </p:nvPr>
        </p:nvSpPr>
        <p:spPr/>
        <p:txBody>
          <a:bodyPr/>
          <a:lstStyle/>
          <a:p>
            <a:r>
              <a:rPr lang="en-US" dirty="0"/>
              <a:t>Is there a cheat sheet/list of allowed items/something I can print out and paste to my desk?</a:t>
            </a:r>
          </a:p>
          <a:p>
            <a:pPr lvl="1"/>
            <a:r>
              <a:rPr lang="en-US" dirty="0"/>
              <a:t>Yes. Will be released soon.</a:t>
            </a:r>
          </a:p>
          <a:p>
            <a:pPr lvl="1"/>
            <a:endParaRPr lang="en-US"/>
          </a:p>
          <a:p>
            <a:r>
              <a:rPr lang="en-US"/>
              <a:t>I </a:t>
            </a:r>
            <a:r>
              <a:rPr lang="en-US" dirty="0"/>
              <a:t>have this unique situation, who do I contact?</a:t>
            </a:r>
          </a:p>
          <a:p>
            <a:pPr lvl="1"/>
            <a:r>
              <a:rPr lang="en-US" dirty="0">
                <a:hlinkClick r:id="rId3"/>
              </a:rPr>
              <a:t>ODE.IDEAFinance@state.or.us</a:t>
            </a:r>
            <a:endParaRPr lang="en-US" dirty="0"/>
          </a:p>
          <a:p>
            <a:pPr lvl="1"/>
            <a:endParaRPr lang="en-US" dirty="0"/>
          </a:p>
        </p:txBody>
      </p:sp>
    </p:spTree>
    <p:extLst>
      <p:ext uri="{BB962C8B-B14F-4D97-AF65-F5344CB8AC3E}">
        <p14:creationId xmlns:p14="http://schemas.microsoft.com/office/powerpoint/2010/main" val="2497150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Allowable Costs – Questions?</a:t>
            </a:r>
          </a:p>
        </p:txBody>
      </p:sp>
      <p:pic>
        <p:nvPicPr>
          <p:cNvPr id="5" name="Content Placeholder 4" title="Questions"/>
          <p:cNvPicPr>
            <a:picLocks noGrp="1" noChangeAspect="1"/>
          </p:cNvPicPr>
          <p:nvPr>
            <p:ph sz="quarter" idx="10"/>
          </p:nvPr>
        </p:nvPicPr>
        <p:blipFill>
          <a:blip r:embed="rId2"/>
          <a:stretch>
            <a:fillRect/>
          </a:stretch>
        </p:blipFill>
        <p:spPr>
          <a:xfrm>
            <a:off x="1120935" y="1441450"/>
            <a:ext cx="6902130" cy="4572000"/>
          </a:xfrm>
          <a:prstGeom prst="rect">
            <a:avLst/>
          </a:prstGeom>
        </p:spPr>
      </p:pic>
    </p:spTree>
    <p:extLst>
      <p:ext uri="{BB962C8B-B14F-4D97-AF65-F5344CB8AC3E}">
        <p14:creationId xmlns:p14="http://schemas.microsoft.com/office/powerpoint/2010/main" val="1176175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Finance Team</a:t>
            </a:r>
          </a:p>
        </p:txBody>
      </p:sp>
      <p:graphicFrame>
        <p:nvGraphicFramePr>
          <p:cNvPr id="4" name="Content Placeholder 3" title="IDEA Finance Team members"/>
          <p:cNvGraphicFramePr>
            <a:graphicFrameLocks noGrp="1"/>
          </p:cNvGraphicFramePr>
          <p:nvPr>
            <p:ph sz="quarter" idx="10"/>
            <p:extLst>
              <p:ext uri="{D42A27DB-BD31-4B8C-83A1-F6EECF244321}">
                <p14:modId xmlns:p14="http://schemas.microsoft.com/office/powerpoint/2010/main" val="1094386901"/>
              </p:ext>
            </p:extLst>
          </p:nvPr>
        </p:nvGraphicFramePr>
        <p:xfrm>
          <a:off x="685800" y="1441450"/>
          <a:ext cx="7772400" cy="2286000"/>
        </p:xfrm>
        <a:graphic>
          <a:graphicData uri="http://schemas.openxmlformats.org/drawingml/2006/table">
            <a:tbl>
              <a:tblPr firstRow="1" bandRow="1">
                <a:solidFill>
                  <a:schemeClr val="bg1"/>
                </a:solidFill>
                <a:tableStyleId>{5FD0F851-EC5A-4D38-B0AD-8093EC10F338}</a:tableStyleId>
              </a:tblPr>
              <a:tblGrid>
                <a:gridCol w="2890777">
                  <a:extLst>
                    <a:ext uri="{9D8B030D-6E8A-4147-A177-3AD203B41FA5}">
                      <a16:colId xmlns:a16="http://schemas.microsoft.com/office/drawing/2014/main" val="3593698256"/>
                    </a:ext>
                  </a:extLst>
                </a:gridCol>
                <a:gridCol w="4881623">
                  <a:extLst>
                    <a:ext uri="{9D8B030D-6E8A-4147-A177-3AD203B41FA5}">
                      <a16:colId xmlns:a16="http://schemas.microsoft.com/office/drawing/2014/main" val="2094218070"/>
                    </a:ext>
                  </a:extLst>
                </a:gridCol>
              </a:tblGrid>
              <a:tr h="370840">
                <a:tc>
                  <a:txBody>
                    <a:bodyPr/>
                    <a:lstStyle/>
                    <a:p>
                      <a:r>
                        <a:rPr lang="en-US" sz="2400" dirty="0">
                          <a:latin typeface="Calibri" panose="020F0502020204030204" pitchFamily="34" charset="0"/>
                          <a:cs typeface="Calibri" panose="020F0502020204030204" pitchFamily="34" charset="0"/>
                        </a:rPr>
                        <a:t>Team Member</a:t>
                      </a:r>
                    </a:p>
                  </a:txBody>
                  <a:tcPr/>
                </a:tc>
                <a:tc>
                  <a:txBody>
                    <a:bodyPr/>
                    <a:lstStyle/>
                    <a:p>
                      <a:r>
                        <a:rPr lang="en-US" sz="2400" dirty="0">
                          <a:latin typeface="Calibri" panose="020F0502020204030204" pitchFamily="34" charset="0"/>
                          <a:cs typeface="Calibri" panose="020F0502020204030204" pitchFamily="34" charset="0"/>
                        </a:rPr>
                        <a:t>Email</a:t>
                      </a:r>
                    </a:p>
                  </a:txBody>
                  <a:tcPr/>
                </a:tc>
                <a:extLst>
                  <a:ext uri="{0D108BD9-81ED-4DB2-BD59-A6C34878D82A}">
                    <a16:rowId xmlns:a16="http://schemas.microsoft.com/office/drawing/2014/main" val="1799658182"/>
                  </a:ext>
                </a:extLst>
              </a:tr>
              <a:tr h="370840">
                <a:tc>
                  <a:txBody>
                    <a:bodyPr/>
                    <a:lstStyle/>
                    <a:p>
                      <a:r>
                        <a:rPr lang="en-US" sz="2400" dirty="0">
                          <a:latin typeface="Calibri" panose="020F0502020204030204" pitchFamily="34" charset="0"/>
                          <a:cs typeface="Calibri" panose="020F0502020204030204" pitchFamily="34" charset="0"/>
                        </a:rPr>
                        <a:t>Rae Ann Ray</a:t>
                      </a:r>
                    </a:p>
                  </a:txBody>
                  <a:tcPr/>
                </a:tc>
                <a:tc>
                  <a:txBody>
                    <a:bodyPr/>
                    <a:lstStyle/>
                    <a:p>
                      <a:r>
                        <a:rPr lang="en-US" sz="2400" dirty="0">
                          <a:latin typeface="Calibri" panose="020F0502020204030204" pitchFamily="34" charset="0"/>
                          <a:cs typeface="Calibri" panose="020F0502020204030204" pitchFamily="34" charset="0"/>
                        </a:rPr>
                        <a:t>RaeAnn.Ray@state.or.us</a:t>
                      </a:r>
                    </a:p>
                  </a:txBody>
                  <a:tcPr/>
                </a:tc>
                <a:extLst>
                  <a:ext uri="{0D108BD9-81ED-4DB2-BD59-A6C34878D82A}">
                    <a16:rowId xmlns:a16="http://schemas.microsoft.com/office/drawing/2014/main" val="108498241"/>
                  </a:ext>
                </a:extLst>
              </a:tr>
              <a:tr h="370840">
                <a:tc>
                  <a:txBody>
                    <a:bodyPr/>
                    <a:lstStyle/>
                    <a:p>
                      <a:r>
                        <a:rPr lang="en-US" sz="2400" dirty="0">
                          <a:latin typeface="Calibri" panose="020F0502020204030204" pitchFamily="34" charset="0"/>
                          <a:cs typeface="Calibri" panose="020F0502020204030204" pitchFamily="34" charset="0"/>
                        </a:rPr>
                        <a:t>James Foutch</a:t>
                      </a:r>
                    </a:p>
                  </a:txBody>
                  <a:tcPr/>
                </a:tc>
                <a:tc>
                  <a:txBody>
                    <a:bodyPr/>
                    <a:lstStyle/>
                    <a:p>
                      <a:r>
                        <a:rPr lang="en-US" sz="2400" dirty="0">
                          <a:latin typeface="Calibri" panose="020F0502020204030204" pitchFamily="34" charset="0"/>
                          <a:cs typeface="Calibri" panose="020F0502020204030204" pitchFamily="34" charset="0"/>
                        </a:rPr>
                        <a:t>James.Foutch@state.or.us</a:t>
                      </a:r>
                    </a:p>
                  </a:txBody>
                  <a:tcPr/>
                </a:tc>
                <a:extLst>
                  <a:ext uri="{0D108BD9-81ED-4DB2-BD59-A6C34878D82A}">
                    <a16:rowId xmlns:a16="http://schemas.microsoft.com/office/drawing/2014/main" val="1830705987"/>
                  </a:ext>
                </a:extLst>
              </a:tr>
              <a:tr h="370840">
                <a:tc>
                  <a:txBody>
                    <a:bodyPr/>
                    <a:lstStyle/>
                    <a:p>
                      <a:r>
                        <a:rPr lang="en-US" sz="2400" dirty="0">
                          <a:latin typeface="Calibri" panose="020F0502020204030204" pitchFamily="34" charset="0"/>
                          <a:cs typeface="Calibri" panose="020F0502020204030204" pitchFamily="34" charset="0"/>
                        </a:rPr>
                        <a:t>Michelle Choate</a:t>
                      </a:r>
                    </a:p>
                  </a:txBody>
                  <a:tcPr/>
                </a:tc>
                <a:tc>
                  <a:txBody>
                    <a:bodyPr/>
                    <a:lstStyle/>
                    <a:p>
                      <a:r>
                        <a:rPr lang="en-US" sz="2400" dirty="0">
                          <a:latin typeface="Calibri" panose="020F0502020204030204" pitchFamily="34" charset="0"/>
                          <a:cs typeface="Calibri" panose="020F0502020204030204" pitchFamily="34" charset="0"/>
                        </a:rPr>
                        <a:t>Michelle.Choate@state.or.us</a:t>
                      </a:r>
                    </a:p>
                  </a:txBody>
                  <a:tcPr/>
                </a:tc>
                <a:extLst>
                  <a:ext uri="{0D108BD9-81ED-4DB2-BD59-A6C34878D82A}">
                    <a16:rowId xmlns:a16="http://schemas.microsoft.com/office/drawing/2014/main" val="1068755875"/>
                  </a:ext>
                </a:extLst>
              </a:tr>
              <a:tr h="370840">
                <a:tc>
                  <a:txBody>
                    <a:bodyPr/>
                    <a:lstStyle/>
                    <a:p>
                      <a:r>
                        <a:rPr lang="en-US" sz="2400" dirty="0">
                          <a:latin typeface="Calibri" panose="020F0502020204030204" pitchFamily="34" charset="0"/>
                          <a:cs typeface="Calibri" panose="020F0502020204030204" pitchFamily="34" charset="0"/>
                        </a:rPr>
                        <a:t>Richard Sherman</a:t>
                      </a:r>
                    </a:p>
                  </a:txBody>
                  <a:tcPr/>
                </a:tc>
                <a:tc>
                  <a:txBody>
                    <a:bodyPr/>
                    <a:lstStyle/>
                    <a:p>
                      <a:r>
                        <a:rPr lang="en-US" sz="2400" dirty="0">
                          <a:latin typeface="Calibri" panose="020F0502020204030204" pitchFamily="34" charset="0"/>
                          <a:cs typeface="Calibri" panose="020F0502020204030204" pitchFamily="34" charset="0"/>
                        </a:rPr>
                        <a:t>Richard.Sherman@state.or.us</a:t>
                      </a:r>
                    </a:p>
                  </a:txBody>
                  <a:tcPr/>
                </a:tc>
                <a:extLst>
                  <a:ext uri="{0D108BD9-81ED-4DB2-BD59-A6C34878D82A}">
                    <a16:rowId xmlns:a16="http://schemas.microsoft.com/office/drawing/2014/main" val="3451718566"/>
                  </a:ext>
                </a:extLst>
              </a:tr>
            </a:tbl>
          </a:graphicData>
        </a:graphic>
      </p:graphicFrame>
      <p:sp>
        <p:nvSpPr>
          <p:cNvPr id="5" name="TextBox 4"/>
          <p:cNvSpPr txBox="1"/>
          <p:nvPr/>
        </p:nvSpPr>
        <p:spPr>
          <a:xfrm>
            <a:off x="685800" y="4653023"/>
            <a:ext cx="7772400" cy="954107"/>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Questions may also be sent to ODE.IDEAFinance@state.or.us</a:t>
            </a:r>
          </a:p>
        </p:txBody>
      </p:sp>
    </p:spTree>
    <p:extLst>
      <p:ext uri="{BB962C8B-B14F-4D97-AF65-F5344CB8AC3E}">
        <p14:creationId xmlns:p14="http://schemas.microsoft.com/office/powerpoint/2010/main" val="3089459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Tales of Running: The Wall of Many Thanks"/>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917008" y="1441450"/>
            <a:ext cx="7309984" cy="4572000"/>
          </a:xfrm>
          <a:prstGeom prst="rect">
            <a:avLst/>
          </a:prstGeom>
        </p:spPr>
      </p:pic>
    </p:spTree>
    <p:extLst>
      <p:ext uri="{BB962C8B-B14F-4D97-AF65-F5344CB8AC3E}">
        <p14:creationId xmlns:p14="http://schemas.microsoft.com/office/powerpoint/2010/main" val="360650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3DDE-2CCE-4371-B249-BD93B48A7EBF}"/>
              </a:ext>
            </a:extLst>
          </p:cNvPr>
          <p:cNvSpPr>
            <a:spLocks noGrp="1"/>
          </p:cNvSpPr>
          <p:nvPr>
            <p:ph type="title"/>
          </p:nvPr>
        </p:nvSpPr>
        <p:spPr/>
        <p:txBody>
          <a:bodyPr>
            <a:normAutofit/>
          </a:bodyPr>
          <a:lstStyle/>
          <a:p>
            <a:r>
              <a:rPr lang="en-US"/>
              <a:t>LEA Requirements for MOE</a:t>
            </a:r>
            <a:endParaRPr lang="en-US" dirty="0"/>
          </a:p>
        </p:txBody>
      </p:sp>
      <p:sp>
        <p:nvSpPr>
          <p:cNvPr id="3" name="Content Placeholder 2">
            <a:extLst>
              <a:ext uri="{FF2B5EF4-FFF2-40B4-BE49-F238E27FC236}">
                <a16:creationId xmlns:a16="http://schemas.microsoft.com/office/drawing/2014/main" id="{D6C4C849-27F9-43AB-9040-8A2E701A5D3B}"/>
              </a:ext>
            </a:extLst>
          </p:cNvPr>
          <p:cNvSpPr>
            <a:spLocks noGrp="1"/>
          </p:cNvSpPr>
          <p:nvPr>
            <p:ph sz="quarter" idx="10"/>
          </p:nvPr>
        </p:nvSpPr>
        <p:spPr/>
        <p:txBody>
          <a:bodyPr/>
          <a:lstStyle/>
          <a:p>
            <a:r>
              <a:rPr lang="en-US" dirty="0"/>
              <a:t>Any district that receives funds for IDEA must meet the standards for MOE.</a:t>
            </a:r>
          </a:p>
          <a:p>
            <a:r>
              <a:rPr lang="en-US" dirty="0"/>
              <a:t>Still Required:</a:t>
            </a:r>
          </a:p>
          <a:p>
            <a:pPr lvl="1"/>
            <a:r>
              <a:rPr lang="en-US" dirty="0"/>
              <a:t>Even when general education budgets are reduced, the expenditure standards remain intact</a:t>
            </a:r>
          </a:p>
          <a:p>
            <a:pPr lvl="1"/>
            <a:r>
              <a:rPr lang="en-US" dirty="0"/>
              <a:t>Prudent to share with budget committee, </a:t>
            </a:r>
            <a:r>
              <a:rPr lang="en-US"/>
              <a:t>Superintendent, School Board and stakeholders</a:t>
            </a:r>
          </a:p>
          <a:p>
            <a:pPr lvl="1"/>
            <a:r>
              <a:rPr lang="en-US" dirty="0"/>
              <a:t>Plans should include thoughtful balance of preparing budgets to meet the expenditure standard</a:t>
            </a:r>
          </a:p>
          <a:p>
            <a:pPr lvl="2"/>
            <a:r>
              <a:rPr lang="en-US" dirty="0"/>
              <a:t>Plan for exceptions </a:t>
            </a:r>
          </a:p>
        </p:txBody>
      </p:sp>
    </p:spTree>
    <p:extLst>
      <p:ext uri="{BB962C8B-B14F-4D97-AF65-F5344CB8AC3E}">
        <p14:creationId xmlns:p14="http://schemas.microsoft.com/office/powerpoint/2010/main" val="2308072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MOE - Definition</a:t>
            </a:r>
          </a:p>
        </p:txBody>
      </p:sp>
      <p:sp>
        <p:nvSpPr>
          <p:cNvPr id="3" name="Content Placeholder 2"/>
          <p:cNvSpPr>
            <a:spLocks noGrp="1"/>
          </p:cNvSpPr>
          <p:nvPr>
            <p:ph sz="quarter" idx="10"/>
          </p:nvPr>
        </p:nvSpPr>
        <p:spPr/>
        <p:txBody>
          <a:bodyPr/>
          <a:lstStyle/>
          <a:p>
            <a:pPr marL="50800" indent="0">
              <a:buNone/>
            </a:pPr>
            <a:r>
              <a:rPr lang="en-US" dirty="0"/>
              <a:t>Any School District (LEA) receiving an IDEA Part B subgrant must budget and expend </a:t>
            </a:r>
            <a:r>
              <a:rPr lang="en-US" b="1" u="sng" dirty="0"/>
              <a:t>at least </a:t>
            </a:r>
            <a:r>
              <a:rPr lang="en-US" dirty="0"/>
              <a:t>the same amount of local, or state and local, funds for the education of </a:t>
            </a:r>
            <a:r>
              <a:rPr lang="en-US"/>
              <a:t>children who experience </a:t>
            </a:r>
            <a:r>
              <a:rPr lang="en-US" dirty="0"/>
              <a:t>disabilities as it did in the previous year. </a:t>
            </a:r>
          </a:p>
          <a:p>
            <a:pPr marL="50800" indent="0">
              <a:buNone/>
            </a:pPr>
            <a:endParaRPr lang="en-US" dirty="0"/>
          </a:p>
          <a:p>
            <a:pPr marL="50800" indent="0">
              <a:buNone/>
            </a:pPr>
            <a:r>
              <a:rPr lang="en-US" dirty="0"/>
              <a:t>LEAs must meet the:</a:t>
            </a:r>
          </a:p>
          <a:p>
            <a:r>
              <a:rPr lang="en-US" dirty="0"/>
              <a:t>Eligibility (Budget) Standard</a:t>
            </a:r>
          </a:p>
          <a:p>
            <a:r>
              <a:rPr lang="en-US" dirty="0"/>
              <a:t>Compliance (Expenditure) Standard</a:t>
            </a:r>
          </a:p>
          <a:p>
            <a:endParaRPr lang="en-US" dirty="0"/>
          </a:p>
        </p:txBody>
      </p:sp>
    </p:spTree>
    <p:extLst>
      <p:ext uri="{BB962C8B-B14F-4D97-AF65-F5344CB8AC3E}">
        <p14:creationId xmlns:p14="http://schemas.microsoft.com/office/powerpoint/2010/main" val="2132490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 MOE – Why is it Required and What Does it Mean?</a:t>
            </a:r>
          </a:p>
        </p:txBody>
      </p:sp>
      <p:sp>
        <p:nvSpPr>
          <p:cNvPr id="3" name="Content Placeholder 2"/>
          <p:cNvSpPr>
            <a:spLocks noGrp="1"/>
          </p:cNvSpPr>
          <p:nvPr>
            <p:ph sz="quarter" idx="10"/>
          </p:nvPr>
        </p:nvSpPr>
        <p:spPr/>
        <p:txBody>
          <a:bodyPr/>
          <a:lstStyle/>
          <a:p>
            <a:r>
              <a:rPr lang="en-US" dirty="0"/>
              <a:t>LEA MOE is required to ensure that LEAs do not replace state/local funding with federal funds.</a:t>
            </a:r>
          </a:p>
          <a:p>
            <a:r>
              <a:rPr lang="en-US" dirty="0"/>
              <a:t>LEA MOE means that, in each year for the education of children who experience disabilities, a LEA:</a:t>
            </a:r>
          </a:p>
          <a:p>
            <a:pPr lvl="1"/>
            <a:r>
              <a:rPr lang="en-US" dirty="0"/>
              <a:t>Budgets at least as much as it expended in the most recent year it met LEA MOE</a:t>
            </a:r>
          </a:p>
          <a:p>
            <a:pPr lvl="1"/>
            <a:r>
              <a:rPr lang="en-US" dirty="0"/>
              <a:t>Expends at least as much as it expended in the most recent year it met LEA MOE</a:t>
            </a:r>
          </a:p>
          <a:p>
            <a:r>
              <a:rPr lang="en-US" dirty="0"/>
              <a:t>This comparison can be calculated in four ways</a:t>
            </a:r>
          </a:p>
          <a:p>
            <a:endParaRPr lang="en-US" dirty="0"/>
          </a:p>
        </p:txBody>
      </p:sp>
    </p:spTree>
    <p:extLst>
      <p:ext uri="{BB962C8B-B14F-4D97-AF65-F5344CB8AC3E}">
        <p14:creationId xmlns:p14="http://schemas.microsoft.com/office/powerpoint/2010/main" val="207640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Eligibility Standard</a:t>
            </a:r>
          </a:p>
        </p:txBody>
      </p:sp>
    </p:spTree>
    <p:extLst>
      <p:ext uri="{BB962C8B-B14F-4D97-AF65-F5344CB8AC3E}">
        <p14:creationId xmlns:p14="http://schemas.microsoft.com/office/powerpoint/2010/main" val="2365565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MOE – Eligibility Standard</a:t>
            </a:r>
          </a:p>
        </p:txBody>
      </p:sp>
      <p:sp>
        <p:nvSpPr>
          <p:cNvPr id="3" name="Content Placeholder 2"/>
          <p:cNvSpPr>
            <a:spLocks noGrp="1"/>
          </p:cNvSpPr>
          <p:nvPr>
            <p:ph sz="quarter" idx="10"/>
          </p:nvPr>
        </p:nvSpPr>
        <p:spPr/>
        <p:txBody>
          <a:bodyPr/>
          <a:lstStyle/>
          <a:p>
            <a:pPr marL="50800" indent="0">
              <a:buNone/>
            </a:pPr>
            <a:r>
              <a:rPr lang="en-US" dirty="0"/>
              <a:t>34 CFR §300.203(a)(1): For purposes of establishing the LEA’s eligibility for an award for a fiscal year, the SEA must determine that the LEA budgets, for the education of children with disabilities, at least the same amount, from at least one of the following sources*, as the LEA spent for that purpose from the same source for the most recent fiscal year for which information is available</a:t>
            </a:r>
          </a:p>
          <a:p>
            <a:endParaRPr lang="en-US" dirty="0"/>
          </a:p>
          <a:p>
            <a:pPr marL="50800" indent="0">
              <a:buNone/>
            </a:pPr>
            <a:r>
              <a:rPr lang="en-US" dirty="0"/>
              <a:t>*will be discussed in the “four methods” section</a:t>
            </a:r>
          </a:p>
          <a:p>
            <a:endParaRPr lang="en-US" dirty="0"/>
          </a:p>
        </p:txBody>
      </p:sp>
    </p:spTree>
    <p:extLst>
      <p:ext uri="{BB962C8B-B14F-4D97-AF65-F5344CB8AC3E}">
        <p14:creationId xmlns:p14="http://schemas.microsoft.com/office/powerpoint/2010/main" val="263027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MOE – Eligibility Standard</a:t>
            </a:r>
          </a:p>
        </p:txBody>
      </p:sp>
      <p:sp>
        <p:nvSpPr>
          <p:cNvPr id="3" name="Content Placeholder 2"/>
          <p:cNvSpPr>
            <a:spLocks noGrp="1"/>
          </p:cNvSpPr>
          <p:nvPr>
            <p:ph sz="quarter" idx="10"/>
          </p:nvPr>
        </p:nvSpPr>
        <p:spPr/>
        <p:txBody>
          <a:bodyPr/>
          <a:lstStyle/>
          <a:p>
            <a:r>
              <a:rPr lang="en-US" dirty="0"/>
              <a:t>Don’t forget your Education Service District (ESD) Resolution Dollars!</a:t>
            </a:r>
          </a:p>
          <a:p>
            <a:endParaRPr lang="en-US" dirty="0"/>
          </a:p>
          <a:p>
            <a:r>
              <a:rPr lang="en-US" dirty="0"/>
              <a:t>Without these funds, LEAs may not be able to accurately determine their Eligibility.</a:t>
            </a:r>
          </a:p>
          <a:p>
            <a:endParaRPr lang="en-US" dirty="0"/>
          </a:p>
        </p:txBody>
      </p:sp>
    </p:spTree>
    <p:extLst>
      <p:ext uri="{BB962C8B-B14F-4D97-AF65-F5344CB8AC3E}">
        <p14:creationId xmlns:p14="http://schemas.microsoft.com/office/powerpoint/2010/main" val="85345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riority xmlns="abe8f621-36cc-427b-b200-9b9a8e55e575">New</Priority>
    <Remediation_x0020_Date xmlns="abe8f621-36cc-427b-b200-9b9a8e55e575">2020-05-08T07:00:00+00:00</Remediation_x0020_Date>
    <Estimated_x0020_Creation_x0020_Date xmlns="abe8f621-36cc-427b-b200-9b9a8e55e575">2020-05-08T07:00:00+00:00</Estimated_x0020_Creation_x0020_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5DB7E7E9514D409D48DE211EBA603F" ma:contentTypeVersion="6" ma:contentTypeDescription="Create a new document." ma:contentTypeScope="" ma:versionID="fd5cb35cb3acffa6b482b50821b3510f">
  <xsd:schema xmlns:xsd="http://www.w3.org/2001/XMLSchema" xmlns:xs="http://www.w3.org/2001/XMLSchema" xmlns:p="http://schemas.microsoft.com/office/2006/metadata/properties" xmlns:ns1="http://schemas.microsoft.com/sharepoint/v3" xmlns:ns2="abe8f621-36cc-427b-b200-9b9a8e55e575" targetNamespace="http://schemas.microsoft.com/office/2006/metadata/properties" ma:root="true" ma:fieldsID="3757428b87d21a6b43985e7c12bbd98d" ns1:_="" ns2:_="">
    <xsd:import namespace="http://schemas.microsoft.com/sharepoint/v3"/>
    <xsd:import namespace="abe8f621-36cc-427b-b200-9b9a8e55e575"/>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e8f621-36cc-427b-b200-9b9a8e55e575"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F6C9A-5BBB-4163-9106-84A62F9D605E}"/>
</file>

<file path=customXml/itemProps2.xml><?xml version="1.0" encoding="utf-8"?>
<ds:datastoreItem xmlns:ds="http://schemas.openxmlformats.org/officeDocument/2006/customXml" ds:itemID="{E2C9BE09-F708-4F9F-80AD-1F9603E23C96}"/>
</file>

<file path=customXml/itemProps3.xml><?xml version="1.0" encoding="utf-8"?>
<ds:datastoreItem xmlns:ds="http://schemas.openxmlformats.org/officeDocument/2006/customXml" ds:itemID="{E9445A22-2CDC-4ED0-8C00-50C2BFDDC73F}"/>
</file>

<file path=docProps/app.xml><?xml version="1.0" encoding="utf-8"?>
<Properties xmlns="http://schemas.openxmlformats.org/officeDocument/2006/extended-properties" xmlns:vt="http://schemas.openxmlformats.org/officeDocument/2006/docPropsVTypes">
  <TotalTime>662</TotalTime>
  <Words>1372</Words>
  <Application>Microsoft Office PowerPoint</Application>
  <PresentationFormat>On-screen Show (4:3)</PresentationFormat>
  <Paragraphs>197</Paragraphs>
  <Slides>37</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ODE_Powerpoint Template B</vt:lpstr>
      <vt:lpstr>MOE Updates – May 2020</vt:lpstr>
      <vt:lpstr>MOE Updates</vt:lpstr>
      <vt:lpstr>Office of Special Education Programs (OSEP)</vt:lpstr>
      <vt:lpstr>LEA Requirements for MOE</vt:lpstr>
      <vt:lpstr>MOE - Definition</vt:lpstr>
      <vt:lpstr>LEA MOE – Why is it Required and What Does it Mean?</vt:lpstr>
      <vt:lpstr>The Eligibility Standard</vt:lpstr>
      <vt:lpstr>MOE – Eligibility Standard</vt:lpstr>
      <vt:lpstr>MOE – Eligibility Standard</vt:lpstr>
      <vt:lpstr>MOE – Eligibility Standard</vt:lpstr>
      <vt:lpstr>Eligibility (Budget) Standard: Two Scenarios</vt:lpstr>
      <vt:lpstr>The Compliance Standard</vt:lpstr>
      <vt:lpstr>MOE – Compliance Standard</vt:lpstr>
      <vt:lpstr>MOE – Compliance Standard</vt:lpstr>
      <vt:lpstr>Calculating MOE</vt:lpstr>
      <vt:lpstr>The Four Methods</vt:lpstr>
      <vt:lpstr>The Subsequent Years Rule</vt:lpstr>
      <vt:lpstr>IDEA Consortia</vt:lpstr>
      <vt:lpstr>IDEA Consortia</vt:lpstr>
      <vt:lpstr>IDEA MOE – Exceptions</vt:lpstr>
      <vt:lpstr>IDEA MOE – Questions?</vt:lpstr>
      <vt:lpstr>2020 IDEA Application</vt:lpstr>
      <vt:lpstr>2020 IDEA Application</vt:lpstr>
      <vt:lpstr>2020 IDEA Application - Changes</vt:lpstr>
      <vt:lpstr>2020 IDEA Application - Changes</vt:lpstr>
      <vt:lpstr>2020 IDEA Application - Screenshot</vt:lpstr>
      <vt:lpstr>2020 IDEA Application – Questions?</vt:lpstr>
      <vt:lpstr>IDEA Allowable Costs</vt:lpstr>
      <vt:lpstr>IDEA Allowable Costs</vt:lpstr>
      <vt:lpstr>IDEA Allowable Costs - Necessary</vt:lpstr>
      <vt:lpstr>IDEA Allowable Costs - Reasonable</vt:lpstr>
      <vt:lpstr>IDEA Allowable Costs - Allocable</vt:lpstr>
      <vt:lpstr>IDEA Allowable Costs – Adequately Documented</vt:lpstr>
      <vt:lpstr>IDEA Allowable Costs – FAQ</vt:lpstr>
      <vt:lpstr>IDEA Allowable Costs – Questions?</vt:lpstr>
      <vt:lpstr>IDEA Finance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 Heather - ODE</dc:creator>
  <cp:lastModifiedBy>TURNBULL Mariana - ODE</cp:lastModifiedBy>
  <cp:revision>381</cp:revision>
  <dcterms:modified xsi:type="dcterms:W3CDTF">2020-05-08T20:41:36Z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0x010100915DB7E7E9514D409D48DE211EBA603F</vt:lpwstr>
  </property>
</Properties>
</file>