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45577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3" y="87311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0148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096F3-59DB-4E54-AA37-D9D273FB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47E2-98E3-3A6E-9A02-452EB379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51CE-046A-E04F-E399-56806949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FF8B6-F315-662B-F381-41CD0B25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https://www.oregon.gov/oha/PHE/Documents/OHP_Table_Tents2_C.pptx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C3F1DF-F310-4BAE-AE89-E50507955C1F}"/>
</file>

<file path=customXml/itemProps2.xml><?xml version="1.0" encoding="utf-8"?>
<ds:datastoreItem xmlns:ds="http://schemas.openxmlformats.org/officeDocument/2006/customXml" ds:itemID="{D87BDAC2-2709-4333-92BB-63CAA2650876}"/>
</file>

<file path=customXml/itemProps3.xml><?xml version="1.0" encoding="utf-8"?>
<ds:datastoreItem xmlns:ds="http://schemas.openxmlformats.org/officeDocument/2006/customXml" ds:itemID="{53D97DFA-E252-4895-AF82-D492FC5DF04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4</cp:revision>
  <dcterms:created xsi:type="dcterms:W3CDTF">2023-05-25T05:59:53Z</dcterms:created>
  <dcterms:modified xsi:type="dcterms:W3CDTF">2023-05-31T22:02:38Z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